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365" r:id="rId4"/>
    <p:sldId id="259" r:id="rId5"/>
    <p:sldId id="258" r:id="rId6"/>
    <p:sldId id="260" r:id="rId7"/>
    <p:sldId id="261" r:id="rId8"/>
    <p:sldId id="262" r:id="rId9"/>
    <p:sldId id="263" r:id="rId10"/>
    <p:sldId id="264" r:id="rId11"/>
    <p:sldId id="266" r:id="rId12"/>
    <p:sldId id="267" r:id="rId13"/>
    <p:sldId id="279" r:id="rId14"/>
    <p:sldId id="268" r:id="rId15"/>
    <p:sldId id="269" r:id="rId16"/>
    <p:sldId id="270" r:id="rId17"/>
    <p:sldId id="271" r:id="rId18"/>
    <p:sldId id="272" r:id="rId19"/>
    <p:sldId id="273" r:id="rId20"/>
    <p:sldId id="274" r:id="rId21"/>
    <p:sldId id="276" r:id="rId22"/>
    <p:sldId id="368" r:id="rId23"/>
    <p:sldId id="275" r:id="rId24"/>
    <p:sldId id="277" r:id="rId25"/>
    <p:sldId id="27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893" autoAdjust="0"/>
    <p:restoredTop sz="72264" autoAdjust="0"/>
  </p:normalViewPr>
  <p:slideViewPr>
    <p:cSldViewPr snapToGrid="0">
      <p:cViewPr varScale="1">
        <p:scale>
          <a:sx n="56" d="100"/>
          <a:sy n="56" d="100"/>
        </p:scale>
        <p:origin x="84"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ata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ata3.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diagrams/_rels/data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svg"/><Relationship Id="rId1" Type="http://schemas.openxmlformats.org/officeDocument/2006/relationships/image" Target="../media/image71.png"/><Relationship Id="rId4" Type="http://schemas.openxmlformats.org/officeDocument/2006/relationships/image" Target="../media/image7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3.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diagrams/_rels/drawing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svg"/><Relationship Id="rId1" Type="http://schemas.openxmlformats.org/officeDocument/2006/relationships/image" Target="../media/image71.png"/><Relationship Id="rId4" Type="http://schemas.openxmlformats.org/officeDocument/2006/relationships/image" Target="../media/image74.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1D01B6-438D-455F-A279-72EF3F34E4B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61C60B7-4FF1-4C58-9B3A-A9A4C3AE6E7C}">
      <dgm:prSet/>
      <dgm:spPr/>
      <dgm:t>
        <a:bodyPr/>
        <a:lstStyle/>
        <a:p>
          <a:pPr>
            <a:lnSpc>
              <a:spcPct val="100000"/>
            </a:lnSpc>
          </a:pPr>
          <a:r>
            <a:rPr lang="en-US"/>
            <a:t>The Evolving Landscape of Higher Education</a:t>
          </a:r>
        </a:p>
      </dgm:t>
    </dgm:pt>
    <dgm:pt modelId="{3D30E59B-895F-4938-B070-623F91FA0233}" type="parTrans" cxnId="{58EA5BBA-CFF8-4CFE-A774-6F8CB35BA6D8}">
      <dgm:prSet/>
      <dgm:spPr/>
      <dgm:t>
        <a:bodyPr/>
        <a:lstStyle/>
        <a:p>
          <a:endParaRPr lang="en-US"/>
        </a:p>
      </dgm:t>
    </dgm:pt>
    <dgm:pt modelId="{E5366C8D-7BFD-4146-A3E0-A307EAE38DF8}" type="sibTrans" cxnId="{58EA5BBA-CFF8-4CFE-A774-6F8CB35BA6D8}">
      <dgm:prSet/>
      <dgm:spPr/>
      <dgm:t>
        <a:bodyPr/>
        <a:lstStyle/>
        <a:p>
          <a:endParaRPr lang="en-US"/>
        </a:p>
      </dgm:t>
    </dgm:pt>
    <dgm:pt modelId="{25BC258C-50FF-4652-BACD-3AD004EDA14F}">
      <dgm:prSet/>
      <dgm:spPr/>
      <dgm:t>
        <a:bodyPr/>
        <a:lstStyle/>
        <a:p>
          <a:pPr>
            <a:lnSpc>
              <a:spcPct val="100000"/>
            </a:lnSpc>
          </a:pPr>
          <a:r>
            <a:rPr lang="en-US"/>
            <a:t>The Shift Towards Contextual Intelligence</a:t>
          </a:r>
        </a:p>
      </dgm:t>
    </dgm:pt>
    <dgm:pt modelId="{B4F64D1B-48C3-45CA-AB07-6E55E78471DA}" type="parTrans" cxnId="{36F228D2-F813-499B-933B-C7075E55792F}">
      <dgm:prSet/>
      <dgm:spPr/>
      <dgm:t>
        <a:bodyPr/>
        <a:lstStyle/>
        <a:p>
          <a:endParaRPr lang="en-US"/>
        </a:p>
      </dgm:t>
    </dgm:pt>
    <dgm:pt modelId="{B2BF6F57-21FB-4654-BF19-741623BA2E17}" type="sibTrans" cxnId="{36F228D2-F813-499B-933B-C7075E55792F}">
      <dgm:prSet/>
      <dgm:spPr/>
      <dgm:t>
        <a:bodyPr/>
        <a:lstStyle/>
        <a:p>
          <a:endParaRPr lang="en-US"/>
        </a:p>
      </dgm:t>
    </dgm:pt>
    <dgm:pt modelId="{79F3E35F-A691-4C55-B587-F9299711D218}">
      <dgm:prSet/>
      <dgm:spPr/>
      <dgm:t>
        <a:bodyPr/>
        <a:lstStyle/>
        <a:p>
          <a:pPr>
            <a:lnSpc>
              <a:spcPct val="100000"/>
            </a:lnSpc>
          </a:pPr>
          <a:r>
            <a:rPr lang="en-US"/>
            <a:t>Data-Driven Strategies for Operational Excellence</a:t>
          </a:r>
        </a:p>
      </dgm:t>
    </dgm:pt>
    <dgm:pt modelId="{06D4777B-281E-4B1C-AFB4-8740E91E596F}" type="parTrans" cxnId="{3816792A-59E7-4BA9-A4E8-AE74F212A368}">
      <dgm:prSet/>
      <dgm:spPr/>
      <dgm:t>
        <a:bodyPr/>
        <a:lstStyle/>
        <a:p>
          <a:endParaRPr lang="en-US"/>
        </a:p>
      </dgm:t>
    </dgm:pt>
    <dgm:pt modelId="{6D410658-8394-402F-8D3A-75B7CD17529A}" type="sibTrans" cxnId="{3816792A-59E7-4BA9-A4E8-AE74F212A368}">
      <dgm:prSet/>
      <dgm:spPr/>
      <dgm:t>
        <a:bodyPr/>
        <a:lstStyle/>
        <a:p>
          <a:endParaRPr lang="en-US"/>
        </a:p>
      </dgm:t>
    </dgm:pt>
    <dgm:pt modelId="{78050C93-934F-48D6-9187-DF7906A012E9}">
      <dgm:prSet/>
      <dgm:spPr/>
      <dgm:t>
        <a:bodyPr/>
        <a:lstStyle/>
        <a:p>
          <a:pPr>
            <a:lnSpc>
              <a:spcPct val="100000"/>
            </a:lnSpc>
          </a:pPr>
          <a:r>
            <a:rPr lang="en-US"/>
            <a:t>Navigating External Pressures with Data</a:t>
          </a:r>
        </a:p>
      </dgm:t>
    </dgm:pt>
    <dgm:pt modelId="{40B1B3BD-68A9-4010-B014-563307A8117B}" type="parTrans" cxnId="{8838C77E-5872-4AA7-9130-B2C4E64B505A}">
      <dgm:prSet/>
      <dgm:spPr/>
      <dgm:t>
        <a:bodyPr/>
        <a:lstStyle/>
        <a:p>
          <a:endParaRPr lang="en-US"/>
        </a:p>
      </dgm:t>
    </dgm:pt>
    <dgm:pt modelId="{552DCA48-937F-4588-AD59-AAF9B0338435}" type="sibTrans" cxnId="{8838C77E-5872-4AA7-9130-B2C4E64B505A}">
      <dgm:prSet/>
      <dgm:spPr/>
      <dgm:t>
        <a:bodyPr/>
        <a:lstStyle/>
        <a:p>
          <a:endParaRPr lang="en-US"/>
        </a:p>
      </dgm:t>
    </dgm:pt>
    <dgm:pt modelId="{0C86174E-755D-43BE-B61F-0FDD3883B3EE}">
      <dgm:prSet/>
      <dgm:spPr/>
      <dgm:t>
        <a:bodyPr/>
        <a:lstStyle/>
        <a:p>
          <a:pPr>
            <a:lnSpc>
              <a:spcPct val="100000"/>
            </a:lnSpc>
          </a:pPr>
          <a:r>
            <a:rPr lang="en-US"/>
            <a:t>Preparing for the Unknown: Data Systems for Future Challenges</a:t>
          </a:r>
        </a:p>
      </dgm:t>
    </dgm:pt>
    <dgm:pt modelId="{E68A91EF-575C-4435-96FB-0CB1178F4324}" type="parTrans" cxnId="{D304202C-9750-437D-BBA9-D515C2C8EDD1}">
      <dgm:prSet/>
      <dgm:spPr/>
      <dgm:t>
        <a:bodyPr/>
        <a:lstStyle/>
        <a:p>
          <a:endParaRPr lang="en-US"/>
        </a:p>
      </dgm:t>
    </dgm:pt>
    <dgm:pt modelId="{26BDA697-571D-4D04-BB88-B48652BA7B04}" type="sibTrans" cxnId="{D304202C-9750-437D-BBA9-D515C2C8EDD1}">
      <dgm:prSet/>
      <dgm:spPr/>
      <dgm:t>
        <a:bodyPr/>
        <a:lstStyle/>
        <a:p>
          <a:endParaRPr lang="en-US"/>
        </a:p>
      </dgm:t>
    </dgm:pt>
    <dgm:pt modelId="{6B553369-1F7F-4167-85D4-84F7D350E3AD}">
      <dgm:prSet/>
      <dgm:spPr/>
      <dgm:t>
        <a:bodyPr/>
        <a:lstStyle/>
        <a:p>
          <a:pPr>
            <a:lnSpc>
              <a:spcPct val="100000"/>
            </a:lnSpc>
          </a:pPr>
          <a:r>
            <a:rPr lang="en-US"/>
            <a:t>Conclusion</a:t>
          </a:r>
        </a:p>
      </dgm:t>
    </dgm:pt>
    <dgm:pt modelId="{55A035BF-1ACE-4760-B928-E8F6E9C799CD}" type="parTrans" cxnId="{A1345271-28D2-4D90-8657-B04F69124C0D}">
      <dgm:prSet/>
      <dgm:spPr/>
      <dgm:t>
        <a:bodyPr/>
        <a:lstStyle/>
        <a:p>
          <a:endParaRPr lang="en-US"/>
        </a:p>
      </dgm:t>
    </dgm:pt>
    <dgm:pt modelId="{8334A2D0-6209-4B74-BCCA-DE1FBD7AA051}" type="sibTrans" cxnId="{A1345271-28D2-4D90-8657-B04F69124C0D}">
      <dgm:prSet/>
      <dgm:spPr/>
      <dgm:t>
        <a:bodyPr/>
        <a:lstStyle/>
        <a:p>
          <a:endParaRPr lang="en-US"/>
        </a:p>
      </dgm:t>
    </dgm:pt>
    <dgm:pt modelId="{4D98E8BE-7C57-4FC4-AC19-ABD8DCE5EEE1}" type="pres">
      <dgm:prSet presAssocID="{981D01B6-438D-455F-A279-72EF3F34E4B5}" presName="root" presStyleCnt="0">
        <dgm:presLayoutVars>
          <dgm:dir/>
          <dgm:resizeHandles val="exact"/>
        </dgm:presLayoutVars>
      </dgm:prSet>
      <dgm:spPr/>
    </dgm:pt>
    <dgm:pt modelId="{C7B7E96D-25D0-40A0-B172-1F0163413ECC}" type="pres">
      <dgm:prSet presAssocID="{F61C60B7-4FF1-4C58-9B3A-A9A4C3AE6E7C}" presName="compNode" presStyleCnt="0"/>
      <dgm:spPr/>
    </dgm:pt>
    <dgm:pt modelId="{AEA61AC0-0B64-49A1-A8F4-74C526FEFD39}" type="pres">
      <dgm:prSet presAssocID="{F61C60B7-4FF1-4C58-9B3A-A9A4C3AE6E7C}" presName="bgRect" presStyleLbl="bgShp" presStyleIdx="0" presStyleCnt="6"/>
      <dgm:spPr/>
    </dgm:pt>
    <dgm:pt modelId="{BF9C9B61-4D38-462D-9055-82DF76D92BD1}" type="pres">
      <dgm:prSet presAssocID="{F61C60B7-4FF1-4C58-9B3A-A9A4C3AE6E7C}"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B7CB30F3-144A-4E69-A3F9-4571B8AD2236}" type="pres">
      <dgm:prSet presAssocID="{F61C60B7-4FF1-4C58-9B3A-A9A4C3AE6E7C}" presName="spaceRect" presStyleCnt="0"/>
      <dgm:spPr/>
    </dgm:pt>
    <dgm:pt modelId="{A62A4062-3D55-4586-B3A2-BE017C2D1D46}" type="pres">
      <dgm:prSet presAssocID="{F61C60B7-4FF1-4C58-9B3A-A9A4C3AE6E7C}" presName="parTx" presStyleLbl="revTx" presStyleIdx="0" presStyleCnt="6">
        <dgm:presLayoutVars>
          <dgm:chMax val="0"/>
          <dgm:chPref val="0"/>
        </dgm:presLayoutVars>
      </dgm:prSet>
      <dgm:spPr/>
    </dgm:pt>
    <dgm:pt modelId="{067CD192-12FB-4192-AE19-55A87A0C85C0}" type="pres">
      <dgm:prSet presAssocID="{E5366C8D-7BFD-4146-A3E0-A307EAE38DF8}" presName="sibTrans" presStyleCnt="0"/>
      <dgm:spPr/>
    </dgm:pt>
    <dgm:pt modelId="{AE38F8D7-5E26-4DBB-A217-40CFE59D991D}" type="pres">
      <dgm:prSet presAssocID="{25BC258C-50FF-4652-BACD-3AD004EDA14F}" presName="compNode" presStyleCnt="0"/>
      <dgm:spPr/>
    </dgm:pt>
    <dgm:pt modelId="{59E8D51B-1274-42D1-B4F7-D70651A01BE6}" type="pres">
      <dgm:prSet presAssocID="{25BC258C-50FF-4652-BACD-3AD004EDA14F}" presName="bgRect" presStyleLbl="bgShp" presStyleIdx="1" presStyleCnt="6"/>
      <dgm:spPr/>
    </dgm:pt>
    <dgm:pt modelId="{892C23C8-A72F-43A7-9E40-697FD16CE68E}" type="pres">
      <dgm:prSet presAssocID="{25BC258C-50FF-4652-BACD-3AD004EDA14F}"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CCC0F844-947D-454C-A3B2-AD1856A1436A}" type="pres">
      <dgm:prSet presAssocID="{25BC258C-50FF-4652-BACD-3AD004EDA14F}" presName="spaceRect" presStyleCnt="0"/>
      <dgm:spPr/>
    </dgm:pt>
    <dgm:pt modelId="{81741F6A-9920-4ABA-A45D-6CCA242B25D6}" type="pres">
      <dgm:prSet presAssocID="{25BC258C-50FF-4652-BACD-3AD004EDA14F}" presName="parTx" presStyleLbl="revTx" presStyleIdx="1" presStyleCnt="6">
        <dgm:presLayoutVars>
          <dgm:chMax val="0"/>
          <dgm:chPref val="0"/>
        </dgm:presLayoutVars>
      </dgm:prSet>
      <dgm:spPr/>
    </dgm:pt>
    <dgm:pt modelId="{50EC113E-3E08-442C-8B20-E10229513B51}" type="pres">
      <dgm:prSet presAssocID="{B2BF6F57-21FB-4654-BF19-741623BA2E17}" presName="sibTrans" presStyleCnt="0"/>
      <dgm:spPr/>
    </dgm:pt>
    <dgm:pt modelId="{79BD0261-7ED9-427A-A1B8-AB9668B212E2}" type="pres">
      <dgm:prSet presAssocID="{79F3E35F-A691-4C55-B587-F9299711D218}" presName="compNode" presStyleCnt="0"/>
      <dgm:spPr/>
    </dgm:pt>
    <dgm:pt modelId="{F0FEE6F0-8F37-478A-943D-2F8CD67FEC94}" type="pres">
      <dgm:prSet presAssocID="{79F3E35F-A691-4C55-B587-F9299711D218}" presName="bgRect" presStyleLbl="bgShp" presStyleIdx="2" presStyleCnt="6"/>
      <dgm:spPr/>
    </dgm:pt>
    <dgm:pt modelId="{215ED069-8BD7-492E-82A7-4AC5F5AA99DE}" type="pres">
      <dgm:prSet presAssocID="{79F3E35F-A691-4C55-B587-F9299711D218}"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ears"/>
        </a:ext>
      </dgm:extLst>
    </dgm:pt>
    <dgm:pt modelId="{9C5BC8A8-A770-4F62-9AA2-B36717F50BDB}" type="pres">
      <dgm:prSet presAssocID="{79F3E35F-A691-4C55-B587-F9299711D218}" presName="spaceRect" presStyleCnt="0"/>
      <dgm:spPr/>
    </dgm:pt>
    <dgm:pt modelId="{5E3003BD-B5CF-45C1-AE85-DD691EA4A156}" type="pres">
      <dgm:prSet presAssocID="{79F3E35F-A691-4C55-B587-F9299711D218}" presName="parTx" presStyleLbl="revTx" presStyleIdx="2" presStyleCnt="6">
        <dgm:presLayoutVars>
          <dgm:chMax val="0"/>
          <dgm:chPref val="0"/>
        </dgm:presLayoutVars>
      </dgm:prSet>
      <dgm:spPr/>
    </dgm:pt>
    <dgm:pt modelId="{D035D76A-6854-4A0F-B3CA-7C34581CC251}" type="pres">
      <dgm:prSet presAssocID="{6D410658-8394-402F-8D3A-75B7CD17529A}" presName="sibTrans" presStyleCnt="0"/>
      <dgm:spPr/>
    </dgm:pt>
    <dgm:pt modelId="{311B581B-E716-4966-B261-5163B3C600F0}" type="pres">
      <dgm:prSet presAssocID="{78050C93-934F-48D6-9187-DF7906A012E9}" presName="compNode" presStyleCnt="0"/>
      <dgm:spPr/>
    </dgm:pt>
    <dgm:pt modelId="{36F9CC0E-9F18-4DEE-99B0-9D72DAF2F2E2}" type="pres">
      <dgm:prSet presAssocID="{78050C93-934F-48D6-9187-DF7906A012E9}" presName="bgRect" presStyleLbl="bgShp" presStyleIdx="3" presStyleCnt="6"/>
      <dgm:spPr/>
    </dgm:pt>
    <dgm:pt modelId="{CC7EDABF-D1EE-49CA-83C3-2485427C47C8}" type="pres">
      <dgm:prSet presAssocID="{78050C93-934F-48D6-9187-DF7906A012E9}"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r chart"/>
        </a:ext>
      </dgm:extLst>
    </dgm:pt>
    <dgm:pt modelId="{A83C2C7C-5221-44BC-A0DF-76EB2DDA07D8}" type="pres">
      <dgm:prSet presAssocID="{78050C93-934F-48D6-9187-DF7906A012E9}" presName="spaceRect" presStyleCnt="0"/>
      <dgm:spPr/>
    </dgm:pt>
    <dgm:pt modelId="{28222794-85FA-4576-AE1E-9007C34C4157}" type="pres">
      <dgm:prSet presAssocID="{78050C93-934F-48D6-9187-DF7906A012E9}" presName="parTx" presStyleLbl="revTx" presStyleIdx="3" presStyleCnt="6">
        <dgm:presLayoutVars>
          <dgm:chMax val="0"/>
          <dgm:chPref val="0"/>
        </dgm:presLayoutVars>
      </dgm:prSet>
      <dgm:spPr/>
    </dgm:pt>
    <dgm:pt modelId="{5B60BDF3-F313-472B-B3FB-52DE0B67E5DA}" type="pres">
      <dgm:prSet presAssocID="{552DCA48-937F-4588-AD59-AAF9B0338435}" presName="sibTrans" presStyleCnt="0"/>
      <dgm:spPr/>
    </dgm:pt>
    <dgm:pt modelId="{E4863E58-09D9-4819-8058-B97A4B23769A}" type="pres">
      <dgm:prSet presAssocID="{0C86174E-755D-43BE-B61F-0FDD3883B3EE}" presName="compNode" presStyleCnt="0"/>
      <dgm:spPr/>
    </dgm:pt>
    <dgm:pt modelId="{D592BFBE-3C49-4552-A5CE-1EB39E403A1B}" type="pres">
      <dgm:prSet presAssocID="{0C86174E-755D-43BE-B61F-0FDD3883B3EE}" presName="bgRect" presStyleLbl="bgShp" presStyleIdx="4" presStyleCnt="6"/>
      <dgm:spPr/>
    </dgm:pt>
    <dgm:pt modelId="{C273D916-C7B8-4B01-8622-438257573A40}" type="pres">
      <dgm:prSet presAssocID="{0C86174E-755D-43BE-B61F-0FDD3883B3EE}"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atabase"/>
        </a:ext>
      </dgm:extLst>
    </dgm:pt>
    <dgm:pt modelId="{95316F02-D16C-4C79-A921-E497D0DE289E}" type="pres">
      <dgm:prSet presAssocID="{0C86174E-755D-43BE-B61F-0FDD3883B3EE}" presName="spaceRect" presStyleCnt="0"/>
      <dgm:spPr/>
    </dgm:pt>
    <dgm:pt modelId="{36D53765-7D16-4C86-8A62-C9A5CAC51563}" type="pres">
      <dgm:prSet presAssocID="{0C86174E-755D-43BE-B61F-0FDD3883B3EE}" presName="parTx" presStyleLbl="revTx" presStyleIdx="4" presStyleCnt="6">
        <dgm:presLayoutVars>
          <dgm:chMax val="0"/>
          <dgm:chPref val="0"/>
        </dgm:presLayoutVars>
      </dgm:prSet>
      <dgm:spPr/>
    </dgm:pt>
    <dgm:pt modelId="{337C33F7-B560-4021-84D8-D6D7793416FB}" type="pres">
      <dgm:prSet presAssocID="{26BDA697-571D-4D04-BB88-B48652BA7B04}" presName="sibTrans" presStyleCnt="0"/>
      <dgm:spPr/>
    </dgm:pt>
    <dgm:pt modelId="{AFA38B8D-5449-4533-95BD-01F8FD5488AC}" type="pres">
      <dgm:prSet presAssocID="{6B553369-1F7F-4167-85D4-84F7D350E3AD}" presName="compNode" presStyleCnt="0"/>
      <dgm:spPr/>
    </dgm:pt>
    <dgm:pt modelId="{F0FC47C1-D4A3-4C42-A785-32348BFE12A7}" type="pres">
      <dgm:prSet presAssocID="{6B553369-1F7F-4167-85D4-84F7D350E3AD}" presName="bgRect" presStyleLbl="bgShp" presStyleIdx="5" presStyleCnt="6"/>
      <dgm:spPr/>
    </dgm:pt>
    <dgm:pt modelId="{CFE0019B-54BC-42BA-970E-6672EE6A25BE}" type="pres">
      <dgm:prSet presAssocID="{6B553369-1F7F-4167-85D4-84F7D350E3AD}"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Gavel"/>
        </a:ext>
      </dgm:extLst>
    </dgm:pt>
    <dgm:pt modelId="{206333BC-E127-4DBD-99E6-46A2C2FC8794}" type="pres">
      <dgm:prSet presAssocID="{6B553369-1F7F-4167-85D4-84F7D350E3AD}" presName="spaceRect" presStyleCnt="0"/>
      <dgm:spPr/>
    </dgm:pt>
    <dgm:pt modelId="{A1575F61-1EE1-4EBC-9D1B-0069C4020DC9}" type="pres">
      <dgm:prSet presAssocID="{6B553369-1F7F-4167-85D4-84F7D350E3AD}" presName="parTx" presStyleLbl="revTx" presStyleIdx="5" presStyleCnt="6">
        <dgm:presLayoutVars>
          <dgm:chMax val="0"/>
          <dgm:chPref val="0"/>
        </dgm:presLayoutVars>
      </dgm:prSet>
      <dgm:spPr/>
    </dgm:pt>
  </dgm:ptLst>
  <dgm:cxnLst>
    <dgm:cxn modelId="{3816792A-59E7-4BA9-A4E8-AE74F212A368}" srcId="{981D01B6-438D-455F-A279-72EF3F34E4B5}" destId="{79F3E35F-A691-4C55-B587-F9299711D218}" srcOrd="2" destOrd="0" parTransId="{06D4777B-281E-4B1C-AFB4-8740E91E596F}" sibTransId="{6D410658-8394-402F-8D3A-75B7CD17529A}"/>
    <dgm:cxn modelId="{D304202C-9750-437D-BBA9-D515C2C8EDD1}" srcId="{981D01B6-438D-455F-A279-72EF3F34E4B5}" destId="{0C86174E-755D-43BE-B61F-0FDD3883B3EE}" srcOrd="4" destOrd="0" parTransId="{E68A91EF-575C-4435-96FB-0CB1178F4324}" sibTransId="{26BDA697-571D-4D04-BB88-B48652BA7B04}"/>
    <dgm:cxn modelId="{9DAA6E3F-D94D-4417-982F-4A9A95DB8FE5}" type="presOf" srcId="{78050C93-934F-48D6-9187-DF7906A012E9}" destId="{28222794-85FA-4576-AE1E-9007C34C4157}" srcOrd="0" destOrd="0" presId="urn:microsoft.com/office/officeart/2018/2/layout/IconVerticalSolidList"/>
    <dgm:cxn modelId="{CEC50A6B-3967-4133-9321-8A0940DD0FFC}" type="presOf" srcId="{25BC258C-50FF-4652-BACD-3AD004EDA14F}" destId="{81741F6A-9920-4ABA-A45D-6CCA242B25D6}" srcOrd="0" destOrd="0" presId="urn:microsoft.com/office/officeart/2018/2/layout/IconVerticalSolidList"/>
    <dgm:cxn modelId="{A1345271-28D2-4D90-8657-B04F69124C0D}" srcId="{981D01B6-438D-455F-A279-72EF3F34E4B5}" destId="{6B553369-1F7F-4167-85D4-84F7D350E3AD}" srcOrd="5" destOrd="0" parTransId="{55A035BF-1ACE-4760-B928-E8F6E9C799CD}" sibTransId="{8334A2D0-6209-4B74-BCCA-DE1FBD7AA051}"/>
    <dgm:cxn modelId="{8838C77E-5872-4AA7-9130-B2C4E64B505A}" srcId="{981D01B6-438D-455F-A279-72EF3F34E4B5}" destId="{78050C93-934F-48D6-9187-DF7906A012E9}" srcOrd="3" destOrd="0" parTransId="{40B1B3BD-68A9-4010-B014-563307A8117B}" sibTransId="{552DCA48-937F-4588-AD59-AAF9B0338435}"/>
    <dgm:cxn modelId="{1FC12B91-6A03-48D6-89E9-F62E86F8835A}" type="presOf" srcId="{F61C60B7-4FF1-4C58-9B3A-A9A4C3AE6E7C}" destId="{A62A4062-3D55-4586-B3A2-BE017C2D1D46}" srcOrd="0" destOrd="0" presId="urn:microsoft.com/office/officeart/2018/2/layout/IconVerticalSolidList"/>
    <dgm:cxn modelId="{54199698-649E-4441-B95B-6D8BD75856BA}" type="presOf" srcId="{79F3E35F-A691-4C55-B587-F9299711D218}" destId="{5E3003BD-B5CF-45C1-AE85-DD691EA4A156}" srcOrd="0" destOrd="0" presId="urn:microsoft.com/office/officeart/2018/2/layout/IconVerticalSolidList"/>
    <dgm:cxn modelId="{58EA5BBA-CFF8-4CFE-A774-6F8CB35BA6D8}" srcId="{981D01B6-438D-455F-A279-72EF3F34E4B5}" destId="{F61C60B7-4FF1-4C58-9B3A-A9A4C3AE6E7C}" srcOrd="0" destOrd="0" parTransId="{3D30E59B-895F-4938-B070-623F91FA0233}" sibTransId="{E5366C8D-7BFD-4146-A3E0-A307EAE38DF8}"/>
    <dgm:cxn modelId="{B45561C3-202F-4616-A27E-8A437331426B}" type="presOf" srcId="{981D01B6-438D-455F-A279-72EF3F34E4B5}" destId="{4D98E8BE-7C57-4FC4-AC19-ABD8DCE5EEE1}" srcOrd="0" destOrd="0" presId="urn:microsoft.com/office/officeart/2018/2/layout/IconVerticalSolidList"/>
    <dgm:cxn modelId="{36F228D2-F813-499B-933B-C7075E55792F}" srcId="{981D01B6-438D-455F-A279-72EF3F34E4B5}" destId="{25BC258C-50FF-4652-BACD-3AD004EDA14F}" srcOrd="1" destOrd="0" parTransId="{B4F64D1B-48C3-45CA-AB07-6E55E78471DA}" sibTransId="{B2BF6F57-21FB-4654-BF19-741623BA2E17}"/>
    <dgm:cxn modelId="{94C42DD7-5D25-44D6-8B05-20D69250AA54}" type="presOf" srcId="{0C86174E-755D-43BE-B61F-0FDD3883B3EE}" destId="{36D53765-7D16-4C86-8A62-C9A5CAC51563}" srcOrd="0" destOrd="0" presId="urn:microsoft.com/office/officeart/2018/2/layout/IconVerticalSolidList"/>
    <dgm:cxn modelId="{F70BE5E3-3328-4CB2-93FE-21E530BE8675}" type="presOf" srcId="{6B553369-1F7F-4167-85D4-84F7D350E3AD}" destId="{A1575F61-1EE1-4EBC-9D1B-0069C4020DC9}" srcOrd="0" destOrd="0" presId="urn:microsoft.com/office/officeart/2018/2/layout/IconVerticalSolidList"/>
    <dgm:cxn modelId="{8864A1C5-7553-43D7-B82F-3EE0492CDE45}" type="presParOf" srcId="{4D98E8BE-7C57-4FC4-AC19-ABD8DCE5EEE1}" destId="{C7B7E96D-25D0-40A0-B172-1F0163413ECC}" srcOrd="0" destOrd="0" presId="urn:microsoft.com/office/officeart/2018/2/layout/IconVerticalSolidList"/>
    <dgm:cxn modelId="{A5E2C1F1-CFCE-48B1-B0F1-5073313CAD3B}" type="presParOf" srcId="{C7B7E96D-25D0-40A0-B172-1F0163413ECC}" destId="{AEA61AC0-0B64-49A1-A8F4-74C526FEFD39}" srcOrd="0" destOrd="0" presId="urn:microsoft.com/office/officeart/2018/2/layout/IconVerticalSolidList"/>
    <dgm:cxn modelId="{DE4A8D53-1BA2-4019-B85B-40249D113820}" type="presParOf" srcId="{C7B7E96D-25D0-40A0-B172-1F0163413ECC}" destId="{BF9C9B61-4D38-462D-9055-82DF76D92BD1}" srcOrd="1" destOrd="0" presId="urn:microsoft.com/office/officeart/2018/2/layout/IconVerticalSolidList"/>
    <dgm:cxn modelId="{1D359C8F-A851-468D-AC1F-596A1670071B}" type="presParOf" srcId="{C7B7E96D-25D0-40A0-B172-1F0163413ECC}" destId="{B7CB30F3-144A-4E69-A3F9-4571B8AD2236}" srcOrd="2" destOrd="0" presId="urn:microsoft.com/office/officeart/2018/2/layout/IconVerticalSolidList"/>
    <dgm:cxn modelId="{3D7C6AA6-4278-4ED5-984C-F518EAB41AA3}" type="presParOf" srcId="{C7B7E96D-25D0-40A0-B172-1F0163413ECC}" destId="{A62A4062-3D55-4586-B3A2-BE017C2D1D46}" srcOrd="3" destOrd="0" presId="urn:microsoft.com/office/officeart/2018/2/layout/IconVerticalSolidList"/>
    <dgm:cxn modelId="{B693F46D-2F50-4DF9-8F99-1CD5905A2F46}" type="presParOf" srcId="{4D98E8BE-7C57-4FC4-AC19-ABD8DCE5EEE1}" destId="{067CD192-12FB-4192-AE19-55A87A0C85C0}" srcOrd="1" destOrd="0" presId="urn:microsoft.com/office/officeart/2018/2/layout/IconVerticalSolidList"/>
    <dgm:cxn modelId="{9989B400-37B6-4139-8DBF-0E76DB7AEB0D}" type="presParOf" srcId="{4D98E8BE-7C57-4FC4-AC19-ABD8DCE5EEE1}" destId="{AE38F8D7-5E26-4DBB-A217-40CFE59D991D}" srcOrd="2" destOrd="0" presId="urn:microsoft.com/office/officeart/2018/2/layout/IconVerticalSolidList"/>
    <dgm:cxn modelId="{C8B7C739-EDC7-472A-8D7E-E3981C1CC3F4}" type="presParOf" srcId="{AE38F8D7-5E26-4DBB-A217-40CFE59D991D}" destId="{59E8D51B-1274-42D1-B4F7-D70651A01BE6}" srcOrd="0" destOrd="0" presId="urn:microsoft.com/office/officeart/2018/2/layout/IconVerticalSolidList"/>
    <dgm:cxn modelId="{7AE487AA-587F-411F-87C0-4F6AD8C9A7A3}" type="presParOf" srcId="{AE38F8D7-5E26-4DBB-A217-40CFE59D991D}" destId="{892C23C8-A72F-43A7-9E40-697FD16CE68E}" srcOrd="1" destOrd="0" presId="urn:microsoft.com/office/officeart/2018/2/layout/IconVerticalSolidList"/>
    <dgm:cxn modelId="{15B2CC40-78EA-45A0-AF6F-64C581D3F840}" type="presParOf" srcId="{AE38F8D7-5E26-4DBB-A217-40CFE59D991D}" destId="{CCC0F844-947D-454C-A3B2-AD1856A1436A}" srcOrd="2" destOrd="0" presId="urn:microsoft.com/office/officeart/2018/2/layout/IconVerticalSolidList"/>
    <dgm:cxn modelId="{A17AD352-EBB3-423A-88E0-9886BC61ACDD}" type="presParOf" srcId="{AE38F8D7-5E26-4DBB-A217-40CFE59D991D}" destId="{81741F6A-9920-4ABA-A45D-6CCA242B25D6}" srcOrd="3" destOrd="0" presId="urn:microsoft.com/office/officeart/2018/2/layout/IconVerticalSolidList"/>
    <dgm:cxn modelId="{5A0BF514-D83F-44DE-8F66-D93AD5CD4253}" type="presParOf" srcId="{4D98E8BE-7C57-4FC4-AC19-ABD8DCE5EEE1}" destId="{50EC113E-3E08-442C-8B20-E10229513B51}" srcOrd="3" destOrd="0" presId="urn:microsoft.com/office/officeart/2018/2/layout/IconVerticalSolidList"/>
    <dgm:cxn modelId="{F670FE3C-CAE8-4B29-8027-343E8B5E2B5B}" type="presParOf" srcId="{4D98E8BE-7C57-4FC4-AC19-ABD8DCE5EEE1}" destId="{79BD0261-7ED9-427A-A1B8-AB9668B212E2}" srcOrd="4" destOrd="0" presId="urn:microsoft.com/office/officeart/2018/2/layout/IconVerticalSolidList"/>
    <dgm:cxn modelId="{F23404E1-2298-4CD5-AD6A-E92E428E6BEB}" type="presParOf" srcId="{79BD0261-7ED9-427A-A1B8-AB9668B212E2}" destId="{F0FEE6F0-8F37-478A-943D-2F8CD67FEC94}" srcOrd="0" destOrd="0" presId="urn:microsoft.com/office/officeart/2018/2/layout/IconVerticalSolidList"/>
    <dgm:cxn modelId="{61D427F0-51C6-47F4-9166-E2C1C208F258}" type="presParOf" srcId="{79BD0261-7ED9-427A-A1B8-AB9668B212E2}" destId="{215ED069-8BD7-492E-82A7-4AC5F5AA99DE}" srcOrd="1" destOrd="0" presId="urn:microsoft.com/office/officeart/2018/2/layout/IconVerticalSolidList"/>
    <dgm:cxn modelId="{5096D8A1-66FF-4346-9AE9-E34347322A0F}" type="presParOf" srcId="{79BD0261-7ED9-427A-A1B8-AB9668B212E2}" destId="{9C5BC8A8-A770-4F62-9AA2-B36717F50BDB}" srcOrd="2" destOrd="0" presId="urn:microsoft.com/office/officeart/2018/2/layout/IconVerticalSolidList"/>
    <dgm:cxn modelId="{AF347653-F2F8-4CC3-B93B-CD203BED0588}" type="presParOf" srcId="{79BD0261-7ED9-427A-A1B8-AB9668B212E2}" destId="{5E3003BD-B5CF-45C1-AE85-DD691EA4A156}" srcOrd="3" destOrd="0" presId="urn:microsoft.com/office/officeart/2018/2/layout/IconVerticalSolidList"/>
    <dgm:cxn modelId="{8A1B5B9D-810B-4FD0-BACB-291C1155BF44}" type="presParOf" srcId="{4D98E8BE-7C57-4FC4-AC19-ABD8DCE5EEE1}" destId="{D035D76A-6854-4A0F-B3CA-7C34581CC251}" srcOrd="5" destOrd="0" presId="urn:microsoft.com/office/officeart/2018/2/layout/IconVerticalSolidList"/>
    <dgm:cxn modelId="{E8F02ACF-B4A7-4631-A3C0-62A28B9EF529}" type="presParOf" srcId="{4D98E8BE-7C57-4FC4-AC19-ABD8DCE5EEE1}" destId="{311B581B-E716-4966-B261-5163B3C600F0}" srcOrd="6" destOrd="0" presId="urn:microsoft.com/office/officeart/2018/2/layout/IconVerticalSolidList"/>
    <dgm:cxn modelId="{12FA7CCA-6DAB-450F-B9EE-9A2AA7F4982B}" type="presParOf" srcId="{311B581B-E716-4966-B261-5163B3C600F0}" destId="{36F9CC0E-9F18-4DEE-99B0-9D72DAF2F2E2}" srcOrd="0" destOrd="0" presId="urn:microsoft.com/office/officeart/2018/2/layout/IconVerticalSolidList"/>
    <dgm:cxn modelId="{B64DA09C-3A65-48B9-800C-8CD28C81583B}" type="presParOf" srcId="{311B581B-E716-4966-B261-5163B3C600F0}" destId="{CC7EDABF-D1EE-49CA-83C3-2485427C47C8}" srcOrd="1" destOrd="0" presId="urn:microsoft.com/office/officeart/2018/2/layout/IconVerticalSolidList"/>
    <dgm:cxn modelId="{4461883E-5C24-458A-B2D7-D2129D636813}" type="presParOf" srcId="{311B581B-E716-4966-B261-5163B3C600F0}" destId="{A83C2C7C-5221-44BC-A0DF-76EB2DDA07D8}" srcOrd="2" destOrd="0" presId="urn:microsoft.com/office/officeart/2018/2/layout/IconVerticalSolidList"/>
    <dgm:cxn modelId="{C4F33D14-038F-4808-B8C6-775A892442F4}" type="presParOf" srcId="{311B581B-E716-4966-B261-5163B3C600F0}" destId="{28222794-85FA-4576-AE1E-9007C34C4157}" srcOrd="3" destOrd="0" presId="urn:microsoft.com/office/officeart/2018/2/layout/IconVerticalSolidList"/>
    <dgm:cxn modelId="{89D48CAB-406F-4422-89C7-B096EC1B7E14}" type="presParOf" srcId="{4D98E8BE-7C57-4FC4-AC19-ABD8DCE5EEE1}" destId="{5B60BDF3-F313-472B-B3FB-52DE0B67E5DA}" srcOrd="7" destOrd="0" presId="urn:microsoft.com/office/officeart/2018/2/layout/IconVerticalSolidList"/>
    <dgm:cxn modelId="{F6303BB1-4C29-4266-97B4-3D63BDDD2D26}" type="presParOf" srcId="{4D98E8BE-7C57-4FC4-AC19-ABD8DCE5EEE1}" destId="{E4863E58-09D9-4819-8058-B97A4B23769A}" srcOrd="8" destOrd="0" presId="urn:microsoft.com/office/officeart/2018/2/layout/IconVerticalSolidList"/>
    <dgm:cxn modelId="{A8CD2057-8873-4548-B9C4-3EFF3DC30B2A}" type="presParOf" srcId="{E4863E58-09D9-4819-8058-B97A4B23769A}" destId="{D592BFBE-3C49-4552-A5CE-1EB39E403A1B}" srcOrd="0" destOrd="0" presId="urn:microsoft.com/office/officeart/2018/2/layout/IconVerticalSolidList"/>
    <dgm:cxn modelId="{7216387B-0F70-4529-9587-D6A1A35722DD}" type="presParOf" srcId="{E4863E58-09D9-4819-8058-B97A4B23769A}" destId="{C273D916-C7B8-4B01-8622-438257573A40}" srcOrd="1" destOrd="0" presId="urn:microsoft.com/office/officeart/2018/2/layout/IconVerticalSolidList"/>
    <dgm:cxn modelId="{77DA6546-4496-4437-B3B4-3B97326C1929}" type="presParOf" srcId="{E4863E58-09D9-4819-8058-B97A4B23769A}" destId="{95316F02-D16C-4C79-A921-E497D0DE289E}" srcOrd="2" destOrd="0" presId="urn:microsoft.com/office/officeart/2018/2/layout/IconVerticalSolidList"/>
    <dgm:cxn modelId="{2A713C55-F128-46BB-B75D-F66075DD6380}" type="presParOf" srcId="{E4863E58-09D9-4819-8058-B97A4B23769A}" destId="{36D53765-7D16-4C86-8A62-C9A5CAC51563}" srcOrd="3" destOrd="0" presId="urn:microsoft.com/office/officeart/2018/2/layout/IconVerticalSolidList"/>
    <dgm:cxn modelId="{F437AC60-D57C-4E9F-809B-7CBF62E53370}" type="presParOf" srcId="{4D98E8BE-7C57-4FC4-AC19-ABD8DCE5EEE1}" destId="{337C33F7-B560-4021-84D8-D6D7793416FB}" srcOrd="9" destOrd="0" presId="urn:microsoft.com/office/officeart/2018/2/layout/IconVerticalSolidList"/>
    <dgm:cxn modelId="{7976DD8E-C7C3-4C1D-818B-0175C04CEFDF}" type="presParOf" srcId="{4D98E8BE-7C57-4FC4-AC19-ABD8DCE5EEE1}" destId="{AFA38B8D-5449-4533-95BD-01F8FD5488AC}" srcOrd="10" destOrd="0" presId="urn:microsoft.com/office/officeart/2018/2/layout/IconVerticalSolidList"/>
    <dgm:cxn modelId="{6A2E07ED-1B73-4F10-B740-68D404A2795C}" type="presParOf" srcId="{AFA38B8D-5449-4533-95BD-01F8FD5488AC}" destId="{F0FC47C1-D4A3-4C42-A785-32348BFE12A7}" srcOrd="0" destOrd="0" presId="urn:microsoft.com/office/officeart/2018/2/layout/IconVerticalSolidList"/>
    <dgm:cxn modelId="{8D315AE6-60C8-4C25-A9BE-035CE757286A}" type="presParOf" srcId="{AFA38B8D-5449-4533-95BD-01F8FD5488AC}" destId="{CFE0019B-54BC-42BA-970E-6672EE6A25BE}" srcOrd="1" destOrd="0" presId="urn:microsoft.com/office/officeart/2018/2/layout/IconVerticalSolidList"/>
    <dgm:cxn modelId="{62D68A69-240D-40AF-A7C2-64113E0C40B4}" type="presParOf" srcId="{AFA38B8D-5449-4533-95BD-01F8FD5488AC}" destId="{206333BC-E127-4DBD-99E6-46A2C2FC8794}" srcOrd="2" destOrd="0" presId="urn:microsoft.com/office/officeart/2018/2/layout/IconVerticalSolidList"/>
    <dgm:cxn modelId="{1BDCDBF4-2AE8-4209-B0E8-4AD679EE2C4F}" type="presParOf" srcId="{AFA38B8D-5449-4533-95BD-01F8FD5488AC}" destId="{A1575F61-1EE1-4EBC-9D1B-0069C4020DC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60F24E-7DEF-442C-9988-A234BA945BD4}"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pt>
    <dgm:pt modelId="{FDABCE0A-7A1A-420D-B71C-2EB02D3AA2AF}">
      <dgm:prSet phldrT="[Text]"/>
      <dgm:spPr/>
      <dgm:t>
        <a:bodyPr/>
        <a:lstStyle/>
        <a:p>
          <a:pPr>
            <a:lnSpc>
              <a:spcPct val="100000"/>
            </a:lnSpc>
            <a:defRPr cap="all"/>
          </a:pPr>
          <a:r>
            <a:rPr lang="en-US"/>
            <a:t>Analytic/Technical Intelligence</a:t>
          </a:r>
          <a:endParaRPr lang="en-ZA"/>
        </a:p>
      </dgm:t>
    </dgm:pt>
    <dgm:pt modelId="{B9E547F8-3585-4A79-8F07-4FDBA4467D35}" type="parTrans" cxnId="{C7CE2476-A5AB-4813-9526-FF9C6549B99E}">
      <dgm:prSet/>
      <dgm:spPr/>
      <dgm:t>
        <a:bodyPr/>
        <a:lstStyle/>
        <a:p>
          <a:endParaRPr lang="en-ZA"/>
        </a:p>
      </dgm:t>
    </dgm:pt>
    <dgm:pt modelId="{49662005-A1EA-4ABB-A781-D43B1DEE477B}" type="sibTrans" cxnId="{C7CE2476-A5AB-4813-9526-FF9C6549B99E}">
      <dgm:prSet/>
      <dgm:spPr/>
      <dgm:t>
        <a:bodyPr/>
        <a:lstStyle/>
        <a:p>
          <a:endParaRPr lang="en-ZA"/>
        </a:p>
      </dgm:t>
    </dgm:pt>
    <dgm:pt modelId="{0CC95BA4-BB5E-43AD-9DA4-9859FE9A4881}">
      <dgm:prSet phldrT="[Text]"/>
      <dgm:spPr/>
      <dgm:t>
        <a:bodyPr/>
        <a:lstStyle/>
        <a:p>
          <a:pPr>
            <a:lnSpc>
              <a:spcPct val="100000"/>
            </a:lnSpc>
            <a:defRPr cap="all"/>
          </a:pPr>
          <a:r>
            <a:rPr lang="en-US"/>
            <a:t>Issues intelligence</a:t>
          </a:r>
          <a:endParaRPr lang="en-ZA"/>
        </a:p>
      </dgm:t>
    </dgm:pt>
    <dgm:pt modelId="{A747B9E9-8F06-48EC-A91A-9FABB12D8191}" type="parTrans" cxnId="{7A80E335-1368-4A2A-8080-6061854BFB79}">
      <dgm:prSet/>
      <dgm:spPr/>
      <dgm:t>
        <a:bodyPr/>
        <a:lstStyle/>
        <a:p>
          <a:endParaRPr lang="en-ZA"/>
        </a:p>
      </dgm:t>
    </dgm:pt>
    <dgm:pt modelId="{D04AF190-602F-4B33-BC9B-5A44D7EDB5CC}" type="sibTrans" cxnId="{7A80E335-1368-4A2A-8080-6061854BFB79}">
      <dgm:prSet/>
      <dgm:spPr/>
      <dgm:t>
        <a:bodyPr/>
        <a:lstStyle/>
        <a:p>
          <a:endParaRPr lang="en-ZA"/>
        </a:p>
      </dgm:t>
    </dgm:pt>
    <dgm:pt modelId="{635B260F-E9D0-496F-9968-AFCB60C43DEF}">
      <dgm:prSet phldrT="[Text]"/>
      <dgm:spPr/>
      <dgm:t>
        <a:bodyPr/>
        <a:lstStyle/>
        <a:p>
          <a:pPr>
            <a:lnSpc>
              <a:spcPct val="100000"/>
            </a:lnSpc>
            <a:defRPr cap="all"/>
          </a:pPr>
          <a:r>
            <a:rPr lang="en-US"/>
            <a:t>Contextual Intelligence</a:t>
          </a:r>
          <a:endParaRPr lang="en-ZA"/>
        </a:p>
      </dgm:t>
    </dgm:pt>
    <dgm:pt modelId="{D2E22304-960D-42B8-9110-295CFDFE3A75}" type="parTrans" cxnId="{54216ED1-5270-4376-80DB-47FC4FC49C7E}">
      <dgm:prSet/>
      <dgm:spPr/>
      <dgm:t>
        <a:bodyPr/>
        <a:lstStyle/>
        <a:p>
          <a:endParaRPr lang="en-ZA"/>
        </a:p>
      </dgm:t>
    </dgm:pt>
    <dgm:pt modelId="{0914D244-E665-4812-B444-6699872FA097}" type="sibTrans" cxnId="{54216ED1-5270-4376-80DB-47FC4FC49C7E}">
      <dgm:prSet/>
      <dgm:spPr/>
      <dgm:t>
        <a:bodyPr/>
        <a:lstStyle/>
        <a:p>
          <a:endParaRPr lang="en-ZA"/>
        </a:p>
      </dgm:t>
    </dgm:pt>
    <dgm:pt modelId="{93FEC905-23A4-45DC-80B7-9040C8233F90}" type="pres">
      <dgm:prSet presAssocID="{2E60F24E-7DEF-442C-9988-A234BA945BD4}" presName="root" presStyleCnt="0">
        <dgm:presLayoutVars>
          <dgm:dir/>
          <dgm:resizeHandles val="exact"/>
        </dgm:presLayoutVars>
      </dgm:prSet>
      <dgm:spPr/>
    </dgm:pt>
    <dgm:pt modelId="{21DD38D5-E135-4B4D-A505-9D65371EC25E}" type="pres">
      <dgm:prSet presAssocID="{FDABCE0A-7A1A-420D-B71C-2EB02D3AA2AF}" presName="compNode" presStyleCnt="0"/>
      <dgm:spPr/>
    </dgm:pt>
    <dgm:pt modelId="{B84202A6-677F-4472-A3D8-D316D8E70185}" type="pres">
      <dgm:prSet presAssocID="{FDABCE0A-7A1A-420D-B71C-2EB02D3AA2AF}" presName="iconBgRect" presStyleLbl="bgShp" presStyleIdx="0" presStyleCnt="3"/>
      <dgm:spPr>
        <a:prstGeom prst="round2DiagRect">
          <a:avLst>
            <a:gd name="adj1" fmla="val 29727"/>
            <a:gd name="adj2" fmla="val 0"/>
          </a:avLst>
        </a:prstGeom>
      </dgm:spPr>
    </dgm:pt>
    <dgm:pt modelId="{A8F633FC-A201-4BE3-AB13-677F0FE7C489}" type="pres">
      <dgm:prSet presAssocID="{FDABCE0A-7A1A-420D-B71C-2EB02D3AA2A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rror"/>
        </a:ext>
      </dgm:extLst>
    </dgm:pt>
    <dgm:pt modelId="{39B0B50A-8305-453B-83E7-A88708ADE323}" type="pres">
      <dgm:prSet presAssocID="{FDABCE0A-7A1A-420D-B71C-2EB02D3AA2AF}" presName="spaceRect" presStyleCnt="0"/>
      <dgm:spPr/>
    </dgm:pt>
    <dgm:pt modelId="{44AFD0D2-FC50-4F3A-A5E0-B06077588BB6}" type="pres">
      <dgm:prSet presAssocID="{FDABCE0A-7A1A-420D-B71C-2EB02D3AA2AF}" presName="textRect" presStyleLbl="revTx" presStyleIdx="0" presStyleCnt="3">
        <dgm:presLayoutVars>
          <dgm:chMax val="1"/>
          <dgm:chPref val="1"/>
        </dgm:presLayoutVars>
      </dgm:prSet>
      <dgm:spPr/>
    </dgm:pt>
    <dgm:pt modelId="{3648713E-656D-4059-851E-E48134B36051}" type="pres">
      <dgm:prSet presAssocID="{49662005-A1EA-4ABB-A781-D43B1DEE477B}" presName="sibTrans" presStyleCnt="0"/>
      <dgm:spPr/>
    </dgm:pt>
    <dgm:pt modelId="{C2042555-0CB4-40CB-970F-F8175832BF97}" type="pres">
      <dgm:prSet presAssocID="{0CC95BA4-BB5E-43AD-9DA4-9859FE9A4881}" presName="compNode" presStyleCnt="0"/>
      <dgm:spPr/>
    </dgm:pt>
    <dgm:pt modelId="{C0267086-48A3-4BA9-AE27-941245D11794}" type="pres">
      <dgm:prSet presAssocID="{0CC95BA4-BB5E-43AD-9DA4-9859FE9A4881}" presName="iconBgRect" presStyleLbl="bgShp" presStyleIdx="1" presStyleCnt="3"/>
      <dgm:spPr>
        <a:prstGeom prst="round2DiagRect">
          <a:avLst>
            <a:gd name="adj1" fmla="val 29727"/>
            <a:gd name="adj2" fmla="val 0"/>
          </a:avLst>
        </a:prstGeom>
      </dgm:spPr>
    </dgm:pt>
    <dgm:pt modelId="{2B29AE48-3BBD-446E-88F5-3E9205830EA7}" type="pres">
      <dgm:prSet presAssocID="{0CC95BA4-BB5E-43AD-9DA4-9859FE9A488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ssue"/>
        </a:ext>
      </dgm:extLst>
    </dgm:pt>
    <dgm:pt modelId="{6A839A66-B49E-4018-932E-A13944EA7F93}" type="pres">
      <dgm:prSet presAssocID="{0CC95BA4-BB5E-43AD-9DA4-9859FE9A4881}" presName="spaceRect" presStyleCnt="0"/>
      <dgm:spPr/>
    </dgm:pt>
    <dgm:pt modelId="{9A13859A-65A5-41B0-998F-33DE8EF92F94}" type="pres">
      <dgm:prSet presAssocID="{0CC95BA4-BB5E-43AD-9DA4-9859FE9A4881}" presName="textRect" presStyleLbl="revTx" presStyleIdx="1" presStyleCnt="3">
        <dgm:presLayoutVars>
          <dgm:chMax val="1"/>
          <dgm:chPref val="1"/>
        </dgm:presLayoutVars>
      </dgm:prSet>
      <dgm:spPr/>
    </dgm:pt>
    <dgm:pt modelId="{326839EB-3117-4089-BB23-8AB873201734}" type="pres">
      <dgm:prSet presAssocID="{D04AF190-602F-4B33-BC9B-5A44D7EDB5CC}" presName="sibTrans" presStyleCnt="0"/>
      <dgm:spPr/>
    </dgm:pt>
    <dgm:pt modelId="{97826F9B-64B3-4EC4-A9B1-82434BA22B39}" type="pres">
      <dgm:prSet presAssocID="{635B260F-E9D0-496F-9968-AFCB60C43DEF}" presName="compNode" presStyleCnt="0"/>
      <dgm:spPr/>
    </dgm:pt>
    <dgm:pt modelId="{78407788-AC8D-48D5-96D3-1CFEF35CD25E}" type="pres">
      <dgm:prSet presAssocID="{635B260F-E9D0-496F-9968-AFCB60C43DEF}" presName="iconBgRect" presStyleLbl="bgShp" presStyleIdx="2" presStyleCnt="3"/>
      <dgm:spPr>
        <a:prstGeom prst="round2DiagRect">
          <a:avLst>
            <a:gd name="adj1" fmla="val 29727"/>
            <a:gd name="adj2" fmla="val 0"/>
          </a:avLst>
        </a:prstGeom>
      </dgm:spPr>
    </dgm:pt>
    <dgm:pt modelId="{57943409-4D0A-4EA7-B4B8-E1F462683AF6}" type="pres">
      <dgm:prSet presAssocID="{635B260F-E9D0-496F-9968-AFCB60C43DE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aptop Secure"/>
        </a:ext>
      </dgm:extLst>
    </dgm:pt>
    <dgm:pt modelId="{EDB70519-BC16-4D83-8535-4F451C25DACF}" type="pres">
      <dgm:prSet presAssocID="{635B260F-E9D0-496F-9968-AFCB60C43DEF}" presName="spaceRect" presStyleCnt="0"/>
      <dgm:spPr/>
    </dgm:pt>
    <dgm:pt modelId="{D245C0FE-A4B3-49ED-8356-9E5440AE7513}" type="pres">
      <dgm:prSet presAssocID="{635B260F-E9D0-496F-9968-AFCB60C43DEF}" presName="textRect" presStyleLbl="revTx" presStyleIdx="2" presStyleCnt="3">
        <dgm:presLayoutVars>
          <dgm:chMax val="1"/>
          <dgm:chPref val="1"/>
        </dgm:presLayoutVars>
      </dgm:prSet>
      <dgm:spPr/>
    </dgm:pt>
  </dgm:ptLst>
  <dgm:cxnLst>
    <dgm:cxn modelId="{7A80E335-1368-4A2A-8080-6061854BFB79}" srcId="{2E60F24E-7DEF-442C-9988-A234BA945BD4}" destId="{0CC95BA4-BB5E-43AD-9DA4-9859FE9A4881}" srcOrd="1" destOrd="0" parTransId="{A747B9E9-8F06-48EC-A91A-9FABB12D8191}" sibTransId="{D04AF190-602F-4B33-BC9B-5A44D7EDB5CC}"/>
    <dgm:cxn modelId="{C7CE2476-A5AB-4813-9526-FF9C6549B99E}" srcId="{2E60F24E-7DEF-442C-9988-A234BA945BD4}" destId="{FDABCE0A-7A1A-420D-B71C-2EB02D3AA2AF}" srcOrd="0" destOrd="0" parTransId="{B9E547F8-3585-4A79-8F07-4FDBA4467D35}" sibTransId="{49662005-A1EA-4ABB-A781-D43B1DEE477B}"/>
    <dgm:cxn modelId="{4CD4A4B8-EAEF-41FE-A636-D9D2243DF1E7}" type="presOf" srcId="{0CC95BA4-BB5E-43AD-9DA4-9859FE9A4881}" destId="{9A13859A-65A5-41B0-998F-33DE8EF92F94}" srcOrd="0" destOrd="0" presId="urn:microsoft.com/office/officeart/2018/5/layout/IconLeafLabelList"/>
    <dgm:cxn modelId="{F50D74C9-A944-4DAF-91DC-D0F1C0B888D3}" type="presOf" srcId="{2E60F24E-7DEF-442C-9988-A234BA945BD4}" destId="{93FEC905-23A4-45DC-80B7-9040C8233F90}" srcOrd="0" destOrd="0" presId="urn:microsoft.com/office/officeart/2018/5/layout/IconLeafLabelList"/>
    <dgm:cxn modelId="{DF55A7CE-6DCD-4F7E-AA09-8099567391C2}" type="presOf" srcId="{635B260F-E9D0-496F-9968-AFCB60C43DEF}" destId="{D245C0FE-A4B3-49ED-8356-9E5440AE7513}" srcOrd="0" destOrd="0" presId="urn:microsoft.com/office/officeart/2018/5/layout/IconLeafLabelList"/>
    <dgm:cxn modelId="{54216ED1-5270-4376-80DB-47FC4FC49C7E}" srcId="{2E60F24E-7DEF-442C-9988-A234BA945BD4}" destId="{635B260F-E9D0-496F-9968-AFCB60C43DEF}" srcOrd="2" destOrd="0" parTransId="{D2E22304-960D-42B8-9110-295CFDFE3A75}" sibTransId="{0914D244-E665-4812-B444-6699872FA097}"/>
    <dgm:cxn modelId="{0F8A60F7-0D7D-42F9-8308-54DD0D1C9D4F}" type="presOf" srcId="{FDABCE0A-7A1A-420D-B71C-2EB02D3AA2AF}" destId="{44AFD0D2-FC50-4F3A-A5E0-B06077588BB6}" srcOrd="0" destOrd="0" presId="urn:microsoft.com/office/officeart/2018/5/layout/IconLeafLabelList"/>
    <dgm:cxn modelId="{AE8C94C6-704F-43CF-8138-8913D2CD68BD}" type="presParOf" srcId="{93FEC905-23A4-45DC-80B7-9040C8233F90}" destId="{21DD38D5-E135-4B4D-A505-9D65371EC25E}" srcOrd="0" destOrd="0" presId="urn:microsoft.com/office/officeart/2018/5/layout/IconLeafLabelList"/>
    <dgm:cxn modelId="{9E5CAEA7-0B95-4B06-A037-E41AEA267A2A}" type="presParOf" srcId="{21DD38D5-E135-4B4D-A505-9D65371EC25E}" destId="{B84202A6-677F-4472-A3D8-D316D8E70185}" srcOrd="0" destOrd="0" presId="urn:microsoft.com/office/officeart/2018/5/layout/IconLeafLabelList"/>
    <dgm:cxn modelId="{926F9E4D-8A27-4F94-8976-2B4D982D04B0}" type="presParOf" srcId="{21DD38D5-E135-4B4D-A505-9D65371EC25E}" destId="{A8F633FC-A201-4BE3-AB13-677F0FE7C489}" srcOrd="1" destOrd="0" presId="urn:microsoft.com/office/officeart/2018/5/layout/IconLeafLabelList"/>
    <dgm:cxn modelId="{A37F6E2B-9A2E-476B-9A3F-C9EA90D53CBE}" type="presParOf" srcId="{21DD38D5-E135-4B4D-A505-9D65371EC25E}" destId="{39B0B50A-8305-453B-83E7-A88708ADE323}" srcOrd="2" destOrd="0" presId="urn:microsoft.com/office/officeart/2018/5/layout/IconLeafLabelList"/>
    <dgm:cxn modelId="{E13151E4-996F-4432-AF6B-E8BBCEC43300}" type="presParOf" srcId="{21DD38D5-E135-4B4D-A505-9D65371EC25E}" destId="{44AFD0D2-FC50-4F3A-A5E0-B06077588BB6}" srcOrd="3" destOrd="0" presId="urn:microsoft.com/office/officeart/2018/5/layout/IconLeafLabelList"/>
    <dgm:cxn modelId="{84A4D034-90D5-45ED-AD46-AAA0D7BF6363}" type="presParOf" srcId="{93FEC905-23A4-45DC-80B7-9040C8233F90}" destId="{3648713E-656D-4059-851E-E48134B36051}" srcOrd="1" destOrd="0" presId="urn:microsoft.com/office/officeart/2018/5/layout/IconLeafLabelList"/>
    <dgm:cxn modelId="{01F7CC7F-03F5-4EA2-A3F2-83AE4EDC89AF}" type="presParOf" srcId="{93FEC905-23A4-45DC-80B7-9040C8233F90}" destId="{C2042555-0CB4-40CB-970F-F8175832BF97}" srcOrd="2" destOrd="0" presId="urn:microsoft.com/office/officeart/2018/5/layout/IconLeafLabelList"/>
    <dgm:cxn modelId="{86B32A6B-FD50-4A05-92C6-F9CC6DB70CED}" type="presParOf" srcId="{C2042555-0CB4-40CB-970F-F8175832BF97}" destId="{C0267086-48A3-4BA9-AE27-941245D11794}" srcOrd="0" destOrd="0" presId="urn:microsoft.com/office/officeart/2018/5/layout/IconLeafLabelList"/>
    <dgm:cxn modelId="{526EDF15-B0E1-42AD-BE4A-34D2057FC732}" type="presParOf" srcId="{C2042555-0CB4-40CB-970F-F8175832BF97}" destId="{2B29AE48-3BBD-446E-88F5-3E9205830EA7}" srcOrd="1" destOrd="0" presId="urn:microsoft.com/office/officeart/2018/5/layout/IconLeafLabelList"/>
    <dgm:cxn modelId="{2EB10241-C8A0-43A1-95F9-9BDF1BF24761}" type="presParOf" srcId="{C2042555-0CB4-40CB-970F-F8175832BF97}" destId="{6A839A66-B49E-4018-932E-A13944EA7F93}" srcOrd="2" destOrd="0" presId="urn:microsoft.com/office/officeart/2018/5/layout/IconLeafLabelList"/>
    <dgm:cxn modelId="{3BD26860-1053-4ED5-BE8F-6AD15B36A4D0}" type="presParOf" srcId="{C2042555-0CB4-40CB-970F-F8175832BF97}" destId="{9A13859A-65A5-41B0-998F-33DE8EF92F94}" srcOrd="3" destOrd="0" presId="urn:microsoft.com/office/officeart/2018/5/layout/IconLeafLabelList"/>
    <dgm:cxn modelId="{669ED8D4-04BF-450A-AD5E-1D976C2CF10A}" type="presParOf" srcId="{93FEC905-23A4-45DC-80B7-9040C8233F90}" destId="{326839EB-3117-4089-BB23-8AB873201734}" srcOrd="3" destOrd="0" presId="urn:microsoft.com/office/officeart/2018/5/layout/IconLeafLabelList"/>
    <dgm:cxn modelId="{82027D42-1835-4487-A6D7-A5BE807EFB08}" type="presParOf" srcId="{93FEC905-23A4-45DC-80B7-9040C8233F90}" destId="{97826F9B-64B3-4EC4-A9B1-82434BA22B39}" srcOrd="4" destOrd="0" presId="urn:microsoft.com/office/officeart/2018/5/layout/IconLeafLabelList"/>
    <dgm:cxn modelId="{339F0B7F-95E7-41C5-8EB9-73D578489482}" type="presParOf" srcId="{97826F9B-64B3-4EC4-A9B1-82434BA22B39}" destId="{78407788-AC8D-48D5-96D3-1CFEF35CD25E}" srcOrd="0" destOrd="0" presId="urn:microsoft.com/office/officeart/2018/5/layout/IconLeafLabelList"/>
    <dgm:cxn modelId="{D0987077-1DE2-49F4-92A0-90E8AA34CA2A}" type="presParOf" srcId="{97826F9B-64B3-4EC4-A9B1-82434BA22B39}" destId="{57943409-4D0A-4EA7-B4B8-E1F462683AF6}" srcOrd="1" destOrd="0" presId="urn:microsoft.com/office/officeart/2018/5/layout/IconLeafLabelList"/>
    <dgm:cxn modelId="{CEB7293D-CDB2-4F3B-950D-88D170C4D629}" type="presParOf" srcId="{97826F9B-64B3-4EC4-A9B1-82434BA22B39}" destId="{EDB70519-BC16-4D83-8535-4F451C25DACF}" srcOrd="2" destOrd="0" presId="urn:microsoft.com/office/officeart/2018/5/layout/IconLeafLabelList"/>
    <dgm:cxn modelId="{3B508A64-98E4-473D-B801-2C8529F576F1}" type="presParOf" srcId="{97826F9B-64B3-4EC4-A9B1-82434BA22B39}" destId="{D245C0FE-A4B3-49ED-8356-9E5440AE7513}" srcOrd="3" destOrd="0" presId="urn:microsoft.com/office/officeart/2018/5/layout/IconLeaf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F2798F-760C-40FC-A3DE-6E2D2AC5161A}" type="doc">
      <dgm:prSet loTypeId="urn:microsoft.com/office/officeart/2018/2/layout/IconVerticalSolidList" loCatId="icon" qsTypeId="urn:microsoft.com/office/officeart/2005/8/quickstyle/simple1" qsCatId="simple" csTypeId="urn:microsoft.com/office/officeart/2018/5/colors/Iconchunking_neutralbg_accent1_2" csCatId="accent1" phldr="1"/>
      <dgm:spPr/>
      <dgm:t>
        <a:bodyPr/>
        <a:lstStyle/>
        <a:p>
          <a:endParaRPr lang="en-ZA"/>
        </a:p>
      </dgm:t>
    </dgm:pt>
    <dgm:pt modelId="{8933C45A-39BA-4221-9BCE-194CBCEE5F1F}">
      <dgm:prSet phldrT="[Text]"/>
      <dgm:spPr/>
      <dgm:t>
        <a:bodyPr/>
        <a:lstStyle/>
        <a:p>
          <a:pPr>
            <a:lnSpc>
              <a:spcPct val="100000"/>
            </a:lnSpc>
          </a:pPr>
          <a:r>
            <a:rPr lang="en-ZA"/>
            <a:t>Enhanced Decision-Making</a:t>
          </a:r>
        </a:p>
      </dgm:t>
    </dgm:pt>
    <dgm:pt modelId="{5A70219C-1EAE-4892-B583-79B78DBFFB8D}" type="parTrans" cxnId="{AE556A13-31FE-445E-A7AC-E544ED1FDD78}">
      <dgm:prSet/>
      <dgm:spPr/>
      <dgm:t>
        <a:bodyPr/>
        <a:lstStyle/>
        <a:p>
          <a:endParaRPr lang="en-ZA"/>
        </a:p>
      </dgm:t>
    </dgm:pt>
    <dgm:pt modelId="{222E580D-F104-4026-9E86-6CF7B171B3A7}" type="sibTrans" cxnId="{AE556A13-31FE-445E-A7AC-E544ED1FDD78}">
      <dgm:prSet/>
      <dgm:spPr/>
      <dgm:t>
        <a:bodyPr/>
        <a:lstStyle/>
        <a:p>
          <a:endParaRPr lang="en-ZA"/>
        </a:p>
      </dgm:t>
    </dgm:pt>
    <dgm:pt modelId="{1050C13E-8568-43D7-8161-9EA83512E5A0}">
      <dgm:prSet phldrT="[Text]" custT="1"/>
      <dgm:spPr/>
      <dgm:t>
        <a:bodyPr/>
        <a:lstStyle/>
        <a:p>
          <a:pPr>
            <a:lnSpc>
              <a:spcPct val="100000"/>
            </a:lnSpc>
          </a:pPr>
          <a:r>
            <a:rPr lang="en-ZA" sz="1200" noProof="0" dirty="0"/>
            <a:t>Utilise</a:t>
          </a:r>
          <a:r>
            <a:rPr lang="en-US" sz="1200" dirty="0"/>
            <a:t> data analytics to inform strategic planning and policy development. This includes </a:t>
          </a:r>
          <a:r>
            <a:rPr lang="en-US" sz="1200" dirty="0" err="1"/>
            <a:t>analysing</a:t>
          </a:r>
          <a:r>
            <a:rPr lang="en-US" sz="1200" dirty="0"/>
            <a:t> enrolment trends, student performance data, and financial models to make informed decisions that align with institutional goals and student needs.</a:t>
          </a:r>
          <a:endParaRPr lang="en-ZA" sz="1200" dirty="0"/>
        </a:p>
      </dgm:t>
    </dgm:pt>
    <dgm:pt modelId="{7600917B-2A75-4E25-9023-4B70FC4871C7}" type="parTrans" cxnId="{CC86B9EC-E3D8-4863-931B-1A6D652D2015}">
      <dgm:prSet/>
      <dgm:spPr/>
      <dgm:t>
        <a:bodyPr/>
        <a:lstStyle/>
        <a:p>
          <a:endParaRPr lang="en-ZA"/>
        </a:p>
      </dgm:t>
    </dgm:pt>
    <dgm:pt modelId="{8EC93C1C-CE68-48BA-B17C-3D610C3CDF68}" type="sibTrans" cxnId="{CC86B9EC-E3D8-4863-931B-1A6D652D2015}">
      <dgm:prSet/>
      <dgm:spPr/>
      <dgm:t>
        <a:bodyPr/>
        <a:lstStyle/>
        <a:p>
          <a:endParaRPr lang="en-ZA"/>
        </a:p>
      </dgm:t>
    </dgm:pt>
    <dgm:pt modelId="{A33AB074-280E-43D0-97CC-406C574ECB93}">
      <dgm:prSet phldrT="[Text]"/>
      <dgm:spPr/>
      <dgm:t>
        <a:bodyPr/>
        <a:lstStyle/>
        <a:p>
          <a:pPr>
            <a:lnSpc>
              <a:spcPct val="100000"/>
            </a:lnSpc>
          </a:pPr>
          <a:r>
            <a:rPr lang="en-US"/>
            <a:t>Predictive Analytics for Student Success</a:t>
          </a:r>
          <a:endParaRPr lang="en-ZA"/>
        </a:p>
      </dgm:t>
    </dgm:pt>
    <dgm:pt modelId="{75AC0EF6-58FB-4BA4-B426-D48D80BAB0B7}" type="parTrans" cxnId="{B71D6050-DEE4-4664-AE6F-9D909998E30E}">
      <dgm:prSet/>
      <dgm:spPr/>
      <dgm:t>
        <a:bodyPr/>
        <a:lstStyle/>
        <a:p>
          <a:endParaRPr lang="en-ZA"/>
        </a:p>
      </dgm:t>
    </dgm:pt>
    <dgm:pt modelId="{4AEF0404-7436-41EE-B2DD-9B2E098511CB}" type="sibTrans" cxnId="{B71D6050-DEE4-4664-AE6F-9D909998E30E}">
      <dgm:prSet/>
      <dgm:spPr/>
      <dgm:t>
        <a:bodyPr/>
        <a:lstStyle/>
        <a:p>
          <a:endParaRPr lang="en-ZA"/>
        </a:p>
      </dgm:t>
    </dgm:pt>
    <dgm:pt modelId="{B73FC51C-8610-44DF-8B03-08ACEFEB6EFF}">
      <dgm:prSet phldrT="[Text]" custT="1"/>
      <dgm:spPr/>
      <dgm:t>
        <a:bodyPr/>
        <a:lstStyle/>
        <a:p>
          <a:pPr>
            <a:lnSpc>
              <a:spcPct val="100000"/>
            </a:lnSpc>
          </a:pPr>
          <a:r>
            <a:rPr lang="en-US" sz="1200" dirty="0"/>
            <a:t>Implement predictive analytics to identify students at risk of underperforming or dropping out. By </a:t>
          </a:r>
          <a:r>
            <a:rPr lang="en-US" sz="1200" dirty="0" err="1"/>
            <a:t>analysing</a:t>
          </a:r>
          <a:r>
            <a:rPr lang="en-US" sz="1200" dirty="0"/>
            <a:t> patterns in grades, attendance, and engagement, institutions can intervene early, offering targeted support to improve outcomes.</a:t>
          </a:r>
          <a:endParaRPr lang="en-ZA" sz="1200" dirty="0"/>
        </a:p>
      </dgm:t>
    </dgm:pt>
    <dgm:pt modelId="{F420A5F6-BE95-4D73-BD8B-ABF03BDF7309}" type="parTrans" cxnId="{E4FEE02F-B31A-4EFB-B161-D96130C4A868}">
      <dgm:prSet/>
      <dgm:spPr/>
      <dgm:t>
        <a:bodyPr/>
        <a:lstStyle/>
        <a:p>
          <a:endParaRPr lang="en-ZA"/>
        </a:p>
      </dgm:t>
    </dgm:pt>
    <dgm:pt modelId="{170E6C5F-87CB-4BB7-ADD0-D68217240530}" type="sibTrans" cxnId="{E4FEE02F-B31A-4EFB-B161-D96130C4A868}">
      <dgm:prSet/>
      <dgm:spPr/>
      <dgm:t>
        <a:bodyPr/>
        <a:lstStyle/>
        <a:p>
          <a:endParaRPr lang="en-ZA"/>
        </a:p>
      </dgm:t>
    </dgm:pt>
    <dgm:pt modelId="{DD4FF406-FDB5-44F0-BF6B-69D8C03FEA1E}">
      <dgm:prSet phldrT="[Text]"/>
      <dgm:spPr/>
      <dgm:t>
        <a:bodyPr/>
        <a:lstStyle/>
        <a:p>
          <a:pPr>
            <a:lnSpc>
              <a:spcPct val="100000"/>
            </a:lnSpc>
          </a:pPr>
          <a:r>
            <a:rPr lang="en-US"/>
            <a:t>Operational Efficiency through Automation</a:t>
          </a:r>
          <a:endParaRPr lang="en-ZA"/>
        </a:p>
      </dgm:t>
    </dgm:pt>
    <dgm:pt modelId="{75679D19-82F0-4834-8DC6-DD5C47E88FC1}" type="parTrans" cxnId="{C21C9741-8E39-46B8-A899-0B72A9F32CD4}">
      <dgm:prSet/>
      <dgm:spPr/>
      <dgm:t>
        <a:bodyPr/>
        <a:lstStyle/>
        <a:p>
          <a:endParaRPr lang="en-ZA"/>
        </a:p>
      </dgm:t>
    </dgm:pt>
    <dgm:pt modelId="{B3F28085-7B91-4E5E-8695-00E99C665E1D}" type="sibTrans" cxnId="{C21C9741-8E39-46B8-A899-0B72A9F32CD4}">
      <dgm:prSet/>
      <dgm:spPr/>
      <dgm:t>
        <a:bodyPr/>
        <a:lstStyle/>
        <a:p>
          <a:endParaRPr lang="en-ZA"/>
        </a:p>
      </dgm:t>
    </dgm:pt>
    <dgm:pt modelId="{7DC1109C-C777-46EF-A986-B6355EB70749}">
      <dgm:prSet phldrT="[Text]" custT="1"/>
      <dgm:spPr/>
      <dgm:t>
        <a:bodyPr/>
        <a:lstStyle/>
        <a:p>
          <a:pPr>
            <a:lnSpc>
              <a:spcPct val="100000"/>
            </a:lnSpc>
          </a:pPr>
          <a:r>
            <a:rPr lang="en-US" sz="1200" dirty="0"/>
            <a:t>Automate routine administrative tasks to improve efficiency and reduce errors. This can include everything from student admissions processes to scheduling and resource allocation, freeing up staff to focus on higher-value activities.</a:t>
          </a:r>
          <a:endParaRPr lang="en-ZA" sz="1200" dirty="0"/>
        </a:p>
      </dgm:t>
    </dgm:pt>
    <dgm:pt modelId="{56F684AD-F2F4-45C6-8C2D-0885E5D22336}" type="parTrans" cxnId="{87E04C2C-674E-43F1-876D-0F7C6F01149D}">
      <dgm:prSet/>
      <dgm:spPr/>
      <dgm:t>
        <a:bodyPr/>
        <a:lstStyle/>
        <a:p>
          <a:endParaRPr lang="en-ZA"/>
        </a:p>
      </dgm:t>
    </dgm:pt>
    <dgm:pt modelId="{01D1B502-98F7-4EE6-AA1B-BE93B4238FDF}" type="sibTrans" cxnId="{87E04C2C-674E-43F1-876D-0F7C6F01149D}">
      <dgm:prSet/>
      <dgm:spPr/>
      <dgm:t>
        <a:bodyPr/>
        <a:lstStyle/>
        <a:p>
          <a:endParaRPr lang="en-ZA"/>
        </a:p>
      </dgm:t>
    </dgm:pt>
    <dgm:pt modelId="{4367C0B5-84F5-462E-B384-AEA28C7C699A}">
      <dgm:prSet phldrT="[Text]"/>
      <dgm:spPr/>
      <dgm:t>
        <a:bodyPr/>
        <a:lstStyle/>
        <a:p>
          <a:pPr>
            <a:lnSpc>
              <a:spcPct val="100000"/>
            </a:lnSpc>
          </a:pPr>
          <a:r>
            <a:rPr lang="en-US"/>
            <a:t>Enhancing the Student Experience</a:t>
          </a:r>
          <a:endParaRPr lang="en-ZA"/>
        </a:p>
      </dgm:t>
    </dgm:pt>
    <dgm:pt modelId="{B8CEAF44-6C23-451E-BBC1-2612D55D5804}" type="parTrans" cxnId="{3E67EC89-56C9-46CB-A010-27D232C401D9}">
      <dgm:prSet/>
      <dgm:spPr/>
      <dgm:t>
        <a:bodyPr/>
        <a:lstStyle/>
        <a:p>
          <a:endParaRPr lang="en-ZA"/>
        </a:p>
      </dgm:t>
    </dgm:pt>
    <dgm:pt modelId="{2DBDA18C-8CEF-48CF-BD74-D09A14011931}" type="sibTrans" cxnId="{3E67EC89-56C9-46CB-A010-27D232C401D9}">
      <dgm:prSet/>
      <dgm:spPr/>
      <dgm:t>
        <a:bodyPr/>
        <a:lstStyle/>
        <a:p>
          <a:endParaRPr lang="en-ZA"/>
        </a:p>
      </dgm:t>
    </dgm:pt>
    <dgm:pt modelId="{4F7A3E4E-5B3B-424D-9354-B76733BE1508}">
      <dgm:prSet phldrT="[Text]" custT="1"/>
      <dgm:spPr/>
      <dgm:t>
        <a:bodyPr/>
        <a:lstStyle/>
        <a:p>
          <a:pPr>
            <a:lnSpc>
              <a:spcPct val="100000"/>
            </a:lnSpc>
          </a:pPr>
          <a:r>
            <a:rPr lang="en-US" sz="1200" dirty="0"/>
            <a:t>Use data to personalize the learning experience, adapting teaching methods and materials to meet the needs and preferences of individual students. This can lead to improved engagement, satisfaction, and academic success.</a:t>
          </a:r>
          <a:endParaRPr lang="en-ZA" sz="1200" dirty="0"/>
        </a:p>
      </dgm:t>
    </dgm:pt>
    <dgm:pt modelId="{7D87A439-4ACE-413C-821A-1720BEDA1A5B}" type="parTrans" cxnId="{9189A399-A533-4FB2-A549-06B3800D70FB}">
      <dgm:prSet/>
      <dgm:spPr/>
      <dgm:t>
        <a:bodyPr/>
        <a:lstStyle/>
        <a:p>
          <a:endParaRPr lang="en-ZA"/>
        </a:p>
      </dgm:t>
    </dgm:pt>
    <dgm:pt modelId="{4201BFB5-34C5-451C-86DD-25B12A1CF333}" type="sibTrans" cxnId="{9189A399-A533-4FB2-A549-06B3800D70FB}">
      <dgm:prSet/>
      <dgm:spPr/>
      <dgm:t>
        <a:bodyPr/>
        <a:lstStyle/>
        <a:p>
          <a:endParaRPr lang="en-ZA"/>
        </a:p>
      </dgm:t>
    </dgm:pt>
    <dgm:pt modelId="{F470EAE8-DB3D-4A09-B9ED-AE935A320201}">
      <dgm:prSet phldrT="[Text]"/>
      <dgm:spPr/>
      <dgm:t>
        <a:bodyPr/>
        <a:lstStyle/>
        <a:p>
          <a:pPr>
            <a:lnSpc>
              <a:spcPct val="100000"/>
            </a:lnSpc>
          </a:pPr>
          <a:r>
            <a:rPr lang="en-US"/>
            <a:t>Facilitating Research and Innovation</a:t>
          </a:r>
          <a:endParaRPr lang="en-ZA"/>
        </a:p>
      </dgm:t>
    </dgm:pt>
    <dgm:pt modelId="{F67607A4-D291-4340-9A9A-B9DFAC2C52D1}" type="parTrans" cxnId="{7529B3F9-A177-40CF-9094-DA8A87881418}">
      <dgm:prSet/>
      <dgm:spPr/>
      <dgm:t>
        <a:bodyPr/>
        <a:lstStyle/>
        <a:p>
          <a:endParaRPr lang="en-ZA"/>
        </a:p>
      </dgm:t>
    </dgm:pt>
    <dgm:pt modelId="{9AD8295D-04D3-473F-B8BD-1C42DF10DE10}" type="sibTrans" cxnId="{7529B3F9-A177-40CF-9094-DA8A87881418}">
      <dgm:prSet/>
      <dgm:spPr/>
      <dgm:t>
        <a:bodyPr/>
        <a:lstStyle/>
        <a:p>
          <a:endParaRPr lang="en-ZA"/>
        </a:p>
      </dgm:t>
    </dgm:pt>
    <dgm:pt modelId="{2FC91275-2153-46A5-B9BF-2A60AA97AACA}">
      <dgm:prSet phldrT="[Text]" custT="1"/>
      <dgm:spPr/>
      <dgm:t>
        <a:bodyPr/>
        <a:lstStyle/>
        <a:p>
          <a:pPr>
            <a:lnSpc>
              <a:spcPct val="100000"/>
            </a:lnSpc>
          </a:pPr>
          <a:r>
            <a:rPr lang="en-US" sz="1200" dirty="0"/>
            <a:t>Leverage data to identify emerging research trends and opportunities for innovation. This can help institutions stay at the forefront of their fields, attracting top faculty and students.</a:t>
          </a:r>
          <a:endParaRPr lang="en-ZA" sz="1200" dirty="0"/>
        </a:p>
      </dgm:t>
    </dgm:pt>
    <dgm:pt modelId="{99C55EBB-5E39-44CC-83CB-485D3535C1C3}" type="parTrans" cxnId="{7BDFAA4E-1CB4-4734-A588-C7AD4AA39EB3}">
      <dgm:prSet/>
      <dgm:spPr/>
      <dgm:t>
        <a:bodyPr/>
        <a:lstStyle/>
        <a:p>
          <a:endParaRPr lang="en-ZA"/>
        </a:p>
      </dgm:t>
    </dgm:pt>
    <dgm:pt modelId="{D82EDC95-6EB4-4FCE-B9C8-2E344A8B23FE}" type="sibTrans" cxnId="{7BDFAA4E-1CB4-4734-A588-C7AD4AA39EB3}">
      <dgm:prSet/>
      <dgm:spPr/>
      <dgm:t>
        <a:bodyPr/>
        <a:lstStyle/>
        <a:p>
          <a:endParaRPr lang="en-ZA"/>
        </a:p>
      </dgm:t>
    </dgm:pt>
    <dgm:pt modelId="{34202A2C-451B-4806-82CA-7F5F37C1ECBE}" type="pres">
      <dgm:prSet presAssocID="{4BF2798F-760C-40FC-A3DE-6E2D2AC5161A}" presName="root" presStyleCnt="0">
        <dgm:presLayoutVars>
          <dgm:dir/>
          <dgm:resizeHandles val="exact"/>
        </dgm:presLayoutVars>
      </dgm:prSet>
      <dgm:spPr/>
    </dgm:pt>
    <dgm:pt modelId="{D161864E-6137-49BD-931C-CBE64EB79BE3}" type="pres">
      <dgm:prSet presAssocID="{8933C45A-39BA-4221-9BCE-194CBCEE5F1F}" presName="compNode" presStyleCnt="0"/>
      <dgm:spPr/>
    </dgm:pt>
    <dgm:pt modelId="{F9168D2D-B195-4863-8469-11C5A0AFF763}" type="pres">
      <dgm:prSet presAssocID="{8933C45A-39BA-4221-9BCE-194CBCEE5F1F}" presName="bgRect" presStyleLbl="bgShp" presStyleIdx="0" presStyleCnt="5"/>
      <dgm:spPr/>
    </dgm:pt>
    <dgm:pt modelId="{8855348D-391E-4F69-97CC-667215013CBA}" type="pres">
      <dgm:prSet presAssocID="{8933C45A-39BA-4221-9BCE-194CBCEE5F1F}"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atistics"/>
        </a:ext>
      </dgm:extLst>
    </dgm:pt>
    <dgm:pt modelId="{6866EDFC-22D9-424E-BFF5-DFFE5B7C4592}" type="pres">
      <dgm:prSet presAssocID="{8933C45A-39BA-4221-9BCE-194CBCEE5F1F}" presName="spaceRect" presStyleCnt="0"/>
      <dgm:spPr/>
    </dgm:pt>
    <dgm:pt modelId="{7BCBBF7C-4733-4161-AA6A-5FFCE6980FAC}" type="pres">
      <dgm:prSet presAssocID="{8933C45A-39BA-4221-9BCE-194CBCEE5F1F}" presName="parTx" presStyleLbl="revTx" presStyleIdx="0" presStyleCnt="10">
        <dgm:presLayoutVars>
          <dgm:chMax val="0"/>
          <dgm:chPref val="0"/>
        </dgm:presLayoutVars>
      </dgm:prSet>
      <dgm:spPr/>
    </dgm:pt>
    <dgm:pt modelId="{0121A724-EDB0-45CB-93EA-BC0E1B5B9C4C}" type="pres">
      <dgm:prSet presAssocID="{8933C45A-39BA-4221-9BCE-194CBCEE5F1F}" presName="desTx" presStyleLbl="revTx" presStyleIdx="1" presStyleCnt="10">
        <dgm:presLayoutVars/>
      </dgm:prSet>
      <dgm:spPr/>
    </dgm:pt>
    <dgm:pt modelId="{FB8F3F7C-C443-4BE1-829B-64AE5B183639}" type="pres">
      <dgm:prSet presAssocID="{222E580D-F104-4026-9E86-6CF7B171B3A7}" presName="sibTrans" presStyleCnt="0"/>
      <dgm:spPr/>
    </dgm:pt>
    <dgm:pt modelId="{38134D86-F6CC-4A01-8409-A237EF3BDBD8}" type="pres">
      <dgm:prSet presAssocID="{A33AB074-280E-43D0-97CC-406C574ECB93}" presName="compNode" presStyleCnt="0"/>
      <dgm:spPr/>
    </dgm:pt>
    <dgm:pt modelId="{C58682BF-1159-4D1A-BDDF-26D7063AFD2E}" type="pres">
      <dgm:prSet presAssocID="{A33AB074-280E-43D0-97CC-406C574ECB93}" presName="bgRect" presStyleLbl="bgShp" presStyleIdx="1" presStyleCnt="5"/>
      <dgm:spPr/>
    </dgm:pt>
    <dgm:pt modelId="{9F48D488-E471-413F-9B19-EA31FDA60EC3}" type="pres">
      <dgm:prSet presAssocID="{A33AB074-280E-43D0-97CC-406C574ECB9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4DB840D6-F6F3-453F-A444-C982BB45D1E9}" type="pres">
      <dgm:prSet presAssocID="{A33AB074-280E-43D0-97CC-406C574ECB93}" presName="spaceRect" presStyleCnt="0"/>
      <dgm:spPr/>
    </dgm:pt>
    <dgm:pt modelId="{2BEE1698-BF1A-40D5-8559-003F12B9E5A6}" type="pres">
      <dgm:prSet presAssocID="{A33AB074-280E-43D0-97CC-406C574ECB93}" presName="parTx" presStyleLbl="revTx" presStyleIdx="2" presStyleCnt="10">
        <dgm:presLayoutVars>
          <dgm:chMax val="0"/>
          <dgm:chPref val="0"/>
        </dgm:presLayoutVars>
      </dgm:prSet>
      <dgm:spPr/>
    </dgm:pt>
    <dgm:pt modelId="{F08563C4-442F-4DA5-82C6-C46BDA659E33}" type="pres">
      <dgm:prSet presAssocID="{A33AB074-280E-43D0-97CC-406C574ECB93}" presName="desTx" presStyleLbl="revTx" presStyleIdx="3" presStyleCnt="10">
        <dgm:presLayoutVars/>
      </dgm:prSet>
      <dgm:spPr/>
    </dgm:pt>
    <dgm:pt modelId="{6B65CD87-38F9-47EB-A934-2667E5E490BE}" type="pres">
      <dgm:prSet presAssocID="{4AEF0404-7436-41EE-B2DD-9B2E098511CB}" presName="sibTrans" presStyleCnt="0"/>
      <dgm:spPr/>
    </dgm:pt>
    <dgm:pt modelId="{3E509DC1-E5B6-4742-84F0-5E064D61AE88}" type="pres">
      <dgm:prSet presAssocID="{DD4FF406-FDB5-44F0-BF6B-69D8C03FEA1E}" presName="compNode" presStyleCnt="0"/>
      <dgm:spPr/>
    </dgm:pt>
    <dgm:pt modelId="{965A7339-5282-4AF8-9CE8-3DE20DCBE7E8}" type="pres">
      <dgm:prSet presAssocID="{DD4FF406-FDB5-44F0-BF6B-69D8C03FEA1E}" presName="bgRect" presStyleLbl="bgShp" presStyleIdx="2" presStyleCnt="5"/>
      <dgm:spPr/>
    </dgm:pt>
    <dgm:pt modelId="{49B8A85B-EBE2-4DC1-B667-A336309CBBCF}" type="pres">
      <dgm:prSet presAssocID="{DD4FF406-FDB5-44F0-BF6B-69D8C03FEA1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A4B15630-9C99-4E02-B707-CAC8195E4FC8}" type="pres">
      <dgm:prSet presAssocID="{DD4FF406-FDB5-44F0-BF6B-69D8C03FEA1E}" presName="spaceRect" presStyleCnt="0"/>
      <dgm:spPr/>
    </dgm:pt>
    <dgm:pt modelId="{579FF51F-6236-4D92-B09F-916B7F05DE08}" type="pres">
      <dgm:prSet presAssocID="{DD4FF406-FDB5-44F0-BF6B-69D8C03FEA1E}" presName="parTx" presStyleLbl="revTx" presStyleIdx="4" presStyleCnt="10">
        <dgm:presLayoutVars>
          <dgm:chMax val="0"/>
          <dgm:chPref val="0"/>
        </dgm:presLayoutVars>
      </dgm:prSet>
      <dgm:spPr/>
    </dgm:pt>
    <dgm:pt modelId="{1C11DD4F-4CE7-4485-85DD-63124CFDD06B}" type="pres">
      <dgm:prSet presAssocID="{DD4FF406-FDB5-44F0-BF6B-69D8C03FEA1E}" presName="desTx" presStyleLbl="revTx" presStyleIdx="5" presStyleCnt="10">
        <dgm:presLayoutVars/>
      </dgm:prSet>
      <dgm:spPr/>
    </dgm:pt>
    <dgm:pt modelId="{DF7D4812-9030-4E8E-994C-B2378534EAE3}" type="pres">
      <dgm:prSet presAssocID="{B3F28085-7B91-4E5E-8695-00E99C665E1D}" presName="sibTrans" presStyleCnt="0"/>
      <dgm:spPr/>
    </dgm:pt>
    <dgm:pt modelId="{1D2E26A8-6706-49B3-BC27-1628B99BF418}" type="pres">
      <dgm:prSet presAssocID="{4367C0B5-84F5-462E-B384-AEA28C7C699A}" presName="compNode" presStyleCnt="0"/>
      <dgm:spPr/>
    </dgm:pt>
    <dgm:pt modelId="{E6FE2B6A-BCB9-4663-9BD2-DAF59CE9D864}" type="pres">
      <dgm:prSet presAssocID="{4367C0B5-84F5-462E-B384-AEA28C7C699A}" presName="bgRect" presStyleLbl="bgShp" presStyleIdx="3" presStyleCnt="5"/>
      <dgm:spPr/>
    </dgm:pt>
    <dgm:pt modelId="{0F60F064-5C3C-407B-AA20-0C9CD122DBB3}" type="pres">
      <dgm:prSet presAssocID="{4367C0B5-84F5-462E-B384-AEA28C7C699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a:ext>
      </dgm:extLst>
    </dgm:pt>
    <dgm:pt modelId="{E1C0B927-6A85-41BF-AFE4-91F73C96E20A}" type="pres">
      <dgm:prSet presAssocID="{4367C0B5-84F5-462E-B384-AEA28C7C699A}" presName="spaceRect" presStyleCnt="0"/>
      <dgm:spPr/>
    </dgm:pt>
    <dgm:pt modelId="{36F3B054-29C7-4520-BE2C-AA2C1E5D1E92}" type="pres">
      <dgm:prSet presAssocID="{4367C0B5-84F5-462E-B384-AEA28C7C699A}" presName="parTx" presStyleLbl="revTx" presStyleIdx="6" presStyleCnt="10">
        <dgm:presLayoutVars>
          <dgm:chMax val="0"/>
          <dgm:chPref val="0"/>
        </dgm:presLayoutVars>
      </dgm:prSet>
      <dgm:spPr/>
    </dgm:pt>
    <dgm:pt modelId="{9F6D9827-9D80-495A-B68B-2222137EDD12}" type="pres">
      <dgm:prSet presAssocID="{4367C0B5-84F5-462E-B384-AEA28C7C699A}" presName="desTx" presStyleLbl="revTx" presStyleIdx="7" presStyleCnt="10">
        <dgm:presLayoutVars/>
      </dgm:prSet>
      <dgm:spPr/>
    </dgm:pt>
    <dgm:pt modelId="{B2EE867E-849B-481B-89B4-A21D9160379C}" type="pres">
      <dgm:prSet presAssocID="{2DBDA18C-8CEF-48CF-BD74-D09A14011931}" presName="sibTrans" presStyleCnt="0"/>
      <dgm:spPr/>
    </dgm:pt>
    <dgm:pt modelId="{5289B9EA-EEF0-4F09-B93E-4C560F961715}" type="pres">
      <dgm:prSet presAssocID="{F470EAE8-DB3D-4A09-B9ED-AE935A320201}" presName="compNode" presStyleCnt="0"/>
      <dgm:spPr/>
    </dgm:pt>
    <dgm:pt modelId="{D05F9CB3-ACE9-4833-AE7B-3643882D84C1}" type="pres">
      <dgm:prSet presAssocID="{F470EAE8-DB3D-4A09-B9ED-AE935A320201}" presName="bgRect" presStyleLbl="bgShp" presStyleIdx="4" presStyleCnt="5"/>
      <dgm:spPr/>
    </dgm:pt>
    <dgm:pt modelId="{D07DD87A-FE11-4737-8091-C4C60BCA707B}" type="pres">
      <dgm:prSet presAssocID="{F470EAE8-DB3D-4A09-B9ED-AE935A32020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usiness Growth"/>
        </a:ext>
      </dgm:extLst>
    </dgm:pt>
    <dgm:pt modelId="{7A25EFAB-F80A-43C9-A174-FE0FB2879FCD}" type="pres">
      <dgm:prSet presAssocID="{F470EAE8-DB3D-4A09-B9ED-AE935A320201}" presName="spaceRect" presStyleCnt="0"/>
      <dgm:spPr/>
    </dgm:pt>
    <dgm:pt modelId="{4C6B79F6-7C8C-48A1-B6D2-89DA93C14359}" type="pres">
      <dgm:prSet presAssocID="{F470EAE8-DB3D-4A09-B9ED-AE935A320201}" presName="parTx" presStyleLbl="revTx" presStyleIdx="8" presStyleCnt="10">
        <dgm:presLayoutVars>
          <dgm:chMax val="0"/>
          <dgm:chPref val="0"/>
        </dgm:presLayoutVars>
      </dgm:prSet>
      <dgm:spPr/>
    </dgm:pt>
    <dgm:pt modelId="{E396EFD7-0863-4114-BAAA-F7E3DA0828D7}" type="pres">
      <dgm:prSet presAssocID="{F470EAE8-DB3D-4A09-B9ED-AE935A320201}" presName="desTx" presStyleLbl="revTx" presStyleIdx="9" presStyleCnt="10">
        <dgm:presLayoutVars/>
      </dgm:prSet>
      <dgm:spPr/>
    </dgm:pt>
  </dgm:ptLst>
  <dgm:cxnLst>
    <dgm:cxn modelId="{AE556A13-31FE-445E-A7AC-E544ED1FDD78}" srcId="{4BF2798F-760C-40FC-A3DE-6E2D2AC5161A}" destId="{8933C45A-39BA-4221-9BCE-194CBCEE5F1F}" srcOrd="0" destOrd="0" parTransId="{5A70219C-1EAE-4892-B583-79B78DBFFB8D}" sibTransId="{222E580D-F104-4026-9E86-6CF7B171B3A7}"/>
    <dgm:cxn modelId="{28516B19-681B-4159-B4D2-6BFC5775F24B}" type="presOf" srcId="{2FC91275-2153-46A5-B9BF-2A60AA97AACA}" destId="{E396EFD7-0863-4114-BAAA-F7E3DA0828D7}" srcOrd="0" destOrd="0" presId="urn:microsoft.com/office/officeart/2018/2/layout/IconVerticalSolidList"/>
    <dgm:cxn modelId="{87E04C2C-674E-43F1-876D-0F7C6F01149D}" srcId="{DD4FF406-FDB5-44F0-BF6B-69D8C03FEA1E}" destId="{7DC1109C-C777-46EF-A986-B6355EB70749}" srcOrd="0" destOrd="0" parTransId="{56F684AD-F2F4-45C6-8C2D-0885E5D22336}" sibTransId="{01D1B502-98F7-4EE6-AA1B-BE93B4238FDF}"/>
    <dgm:cxn modelId="{E4FEE02F-B31A-4EFB-B161-D96130C4A868}" srcId="{A33AB074-280E-43D0-97CC-406C574ECB93}" destId="{B73FC51C-8610-44DF-8B03-08ACEFEB6EFF}" srcOrd="0" destOrd="0" parTransId="{F420A5F6-BE95-4D73-BD8B-ABF03BDF7309}" sibTransId="{170E6C5F-87CB-4BB7-ADD0-D68217240530}"/>
    <dgm:cxn modelId="{41F15A3E-601B-40E6-ADCB-A61F0AA2D6C0}" type="presOf" srcId="{7DC1109C-C777-46EF-A986-B6355EB70749}" destId="{1C11DD4F-4CE7-4485-85DD-63124CFDD06B}" srcOrd="0" destOrd="0" presId="urn:microsoft.com/office/officeart/2018/2/layout/IconVerticalSolidList"/>
    <dgm:cxn modelId="{C21C9741-8E39-46B8-A899-0B72A9F32CD4}" srcId="{4BF2798F-760C-40FC-A3DE-6E2D2AC5161A}" destId="{DD4FF406-FDB5-44F0-BF6B-69D8C03FEA1E}" srcOrd="2" destOrd="0" parTransId="{75679D19-82F0-4834-8DC6-DD5C47E88FC1}" sibTransId="{B3F28085-7B91-4E5E-8695-00E99C665E1D}"/>
    <dgm:cxn modelId="{CDDE8444-BB09-4E22-86FF-FF47888E92FD}" type="presOf" srcId="{F470EAE8-DB3D-4A09-B9ED-AE935A320201}" destId="{4C6B79F6-7C8C-48A1-B6D2-89DA93C14359}" srcOrd="0" destOrd="0" presId="urn:microsoft.com/office/officeart/2018/2/layout/IconVerticalSolidList"/>
    <dgm:cxn modelId="{7BDFAA4E-1CB4-4734-A588-C7AD4AA39EB3}" srcId="{F470EAE8-DB3D-4A09-B9ED-AE935A320201}" destId="{2FC91275-2153-46A5-B9BF-2A60AA97AACA}" srcOrd="0" destOrd="0" parTransId="{99C55EBB-5E39-44CC-83CB-485D3535C1C3}" sibTransId="{D82EDC95-6EB4-4FCE-B9C8-2E344A8B23FE}"/>
    <dgm:cxn modelId="{B71D6050-DEE4-4664-AE6F-9D909998E30E}" srcId="{4BF2798F-760C-40FC-A3DE-6E2D2AC5161A}" destId="{A33AB074-280E-43D0-97CC-406C574ECB93}" srcOrd="1" destOrd="0" parTransId="{75AC0EF6-58FB-4BA4-B426-D48D80BAB0B7}" sibTransId="{4AEF0404-7436-41EE-B2DD-9B2E098511CB}"/>
    <dgm:cxn modelId="{3E67EC89-56C9-46CB-A010-27D232C401D9}" srcId="{4BF2798F-760C-40FC-A3DE-6E2D2AC5161A}" destId="{4367C0B5-84F5-462E-B384-AEA28C7C699A}" srcOrd="3" destOrd="0" parTransId="{B8CEAF44-6C23-451E-BBC1-2612D55D5804}" sibTransId="{2DBDA18C-8CEF-48CF-BD74-D09A14011931}"/>
    <dgm:cxn modelId="{9189A399-A533-4FB2-A549-06B3800D70FB}" srcId="{4367C0B5-84F5-462E-B384-AEA28C7C699A}" destId="{4F7A3E4E-5B3B-424D-9354-B76733BE1508}" srcOrd="0" destOrd="0" parTransId="{7D87A439-4ACE-413C-821A-1720BEDA1A5B}" sibTransId="{4201BFB5-34C5-451C-86DD-25B12A1CF333}"/>
    <dgm:cxn modelId="{1B90959C-EE9E-4C90-8C76-D592D7E023CE}" type="presOf" srcId="{B73FC51C-8610-44DF-8B03-08ACEFEB6EFF}" destId="{F08563C4-442F-4DA5-82C6-C46BDA659E33}" srcOrd="0" destOrd="0" presId="urn:microsoft.com/office/officeart/2018/2/layout/IconVerticalSolidList"/>
    <dgm:cxn modelId="{DCF9349E-481A-44B3-916A-13741C58DE5C}" type="presOf" srcId="{A33AB074-280E-43D0-97CC-406C574ECB93}" destId="{2BEE1698-BF1A-40D5-8559-003F12B9E5A6}" srcOrd="0" destOrd="0" presId="urn:microsoft.com/office/officeart/2018/2/layout/IconVerticalSolidList"/>
    <dgm:cxn modelId="{BFBE0FB3-7E13-4E92-804D-2978265E9797}" type="presOf" srcId="{4BF2798F-760C-40FC-A3DE-6E2D2AC5161A}" destId="{34202A2C-451B-4806-82CA-7F5F37C1ECBE}" srcOrd="0" destOrd="0" presId="urn:microsoft.com/office/officeart/2018/2/layout/IconVerticalSolidList"/>
    <dgm:cxn modelId="{C79F2FDC-830C-44E9-8F5D-BF909C01A7D8}" type="presOf" srcId="{4F7A3E4E-5B3B-424D-9354-B76733BE1508}" destId="{9F6D9827-9D80-495A-B68B-2222137EDD12}" srcOrd="0" destOrd="0" presId="urn:microsoft.com/office/officeart/2018/2/layout/IconVerticalSolidList"/>
    <dgm:cxn modelId="{3AEDE1E3-2229-4D77-94A9-95DD844D2CA3}" type="presOf" srcId="{8933C45A-39BA-4221-9BCE-194CBCEE5F1F}" destId="{7BCBBF7C-4733-4161-AA6A-5FFCE6980FAC}" srcOrd="0" destOrd="0" presId="urn:microsoft.com/office/officeart/2018/2/layout/IconVerticalSolidList"/>
    <dgm:cxn modelId="{CC86B9EC-E3D8-4863-931B-1A6D652D2015}" srcId="{8933C45A-39BA-4221-9BCE-194CBCEE5F1F}" destId="{1050C13E-8568-43D7-8161-9EA83512E5A0}" srcOrd="0" destOrd="0" parTransId="{7600917B-2A75-4E25-9023-4B70FC4871C7}" sibTransId="{8EC93C1C-CE68-48BA-B17C-3D610C3CDF68}"/>
    <dgm:cxn modelId="{A44713ED-1EA2-4EB6-8A23-F6150B2BC8BD}" type="presOf" srcId="{4367C0B5-84F5-462E-B384-AEA28C7C699A}" destId="{36F3B054-29C7-4520-BE2C-AA2C1E5D1E92}" srcOrd="0" destOrd="0" presId="urn:microsoft.com/office/officeart/2018/2/layout/IconVerticalSolidList"/>
    <dgm:cxn modelId="{5D12BCF6-4AFE-44E0-8B80-3282D4F7021D}" type="presOf" srcId="{1050C13E-8568-43D7-8161-9EA83512E5A0}" destId="{0121A724-EDB0-45CB-93EA-BC0E1B5B9C4C}" srcOrd="0" destOrd="0" presId="urn:microsoft.com/office/officeart/2018/2/layout/IconVerticalSolidList"/>
    <dgm:cxn modelId="{A1020CF9-27B6-4760-8C3D-3DEA2121C9EA}" type="presOf" srcId="{DD4FF406-FDB5-44F0-BF6B-69D8C03FEA1E}" destId="{579FF51F-6236-4D92-B09F-916B7F05DE08}" srcOrd="0" destOrd="0" presId="urn:microsoft.com/office/officeart/2018/2/layout/IconVerticalSolidList"/>
    <dgm:cxn modelId="{7529B3F9-A177-40CF-9094-DA8A87881418}" srcId="{4BF2798F-760C-40FC-A3DE-6E2D2AC5161A}" destId="{F470EAE8-DB3D-4A09-B9ED-AE935A320201}" srcOrd="4" destOrd="0" parTransId="{F67607A4-D291-4340-9A9A-B9DFAC2C52D1}" sibTransId="{9AD8295D-04D3-473F-B8BD-1C42DF10DE10}"/>
    <dgm:cxn modelId="{6E0B9560-99F2-4444-8B5B-02A2A112F156}" type="presParOf" srcId="{34202A2C-451B-4806-82CA-7F5F37C1ECBE}" destId="{D161864E-6137-49BD-931C-CBE64EB79BE3}" srcOrd="0" destOrd="0" presId="urn:microsoft.com/office/officeart/2018/2/layout/IconVerticalSolidList"/>
    <dgm:cxn modelId="{EEC17F92-7330-49A6-890C-A42737F81697}" type="presParOf" srcId="{D161864E-6137-49BD-931C-CBE64EB79BE3}" destId="{F9168D2D-B195-4863-8469-11C5A0AFF763}" srcOrd="0" destOrd="0" presId="urn:microsoft.com/office/officeart/2018/2/layout/IconVerticalSolidList"/>
    <dgm:cxn modelId="{4C825C93-3F20-4ECA-BC6F-BF1063A121DD}" type="presParOf" srcId="{D161864E-6137-49BD-931C-CBE64EB79BE3}" destId="{8855348D-391E-4F69-97CC-667215013CBA}" srcOrd="1" destOrd="0" presId="urn:microsoft.com/office/officeart/2018/2/layout/IconVerticalSolidList"/>
    <dgm:cxn modelId="{46D01757-892C-44B1-BD96-58548E65A8AA}" type="presParOf" srcId="{D161864E-6137-49BD-931C-CBE64EB79BE3}" destId="{6866EDFC-22D9-424E-BFF5-DFFE5B7C4592}" srcOrd="2" destOrd="0" presId="urn:microsoft.com/office/officeart/2018/2/layout/IconVerticalSolidList"/>
    <dgm:cxn modelId="{4CB49FE7-A6F9-410B-8FC9-E864CE1DC370}" type="presParOf" srcId="{D161864E-6137-49BD-931C-CBE64EB79BE3}" destId="{7BCBBF7C-4733-4161-AA6A-5FFCE6980FAC}" srcOrd="3" destOrd="0" presId="urn:microsoft.com/office/officeart/2018/2/layout/IconVerticalSolidList"/>
    <dgm:cxn modelId="{1A2B928A-9F57-4024-9D04-024564149BB8}" type="presParOf" srcId="{D161864E-6137-49BD-931C-CBE64EB79BE3}" destId="{0121A724-EDB0-45CB-93EA-BC0E1B5B9C4C}" srcOrd="4" destOrd="0" presId="urn:microsoft.com/office/officeart/2018/2/layout/IconVerticalSolidList"/>
    <dgm:cxn modelId="{4D2042F1-311F-4015-BF2C-372FAC1D34D1}" type="presParOf" srcId="{34202A2C-451B-4806-82CA-7F5F37C1ECBE}" destId="{FB8F3F7C-C443-4BE1-829B-64AE5B183639}" srcOrd="1" destOrd="0" presId="urn:microsoft.com/office/officeart/2018/2/layout/IconVerticalSolidList"/>
    <dgm:cxn modelId="{005F0D56-8677-4E18-B1A9-50CA53D0954C}" type="presParOf" srcId="{34202A2C-451B-4806-82CA-7F5F37C1ECBE}" destId="{38134D86-F6CC-4A01-8409-A237EF3BDBD8}" srcOrd="2" destOrd="0" presId="urn:microsoft.com/office/officeart/2018/2/layout/IconVerticalSolidList"/>
    <dgm:cxn modelId="{78F19219-377F-48B6-8CC5-6C3727BFE3A5}" type="presParOf" srcId="{38134D86-F6CC-4A01-8409-A237EF3BDBD8}" destId="{C58682BF-1159-4D1A-BDDF-26D7063AFD2E}" srcOrd="0" destOrd="0" presId="urn:microsoft.com/office/officeart/2018/2/layout/IconVerticalSolidList"/>
    <dgm:cxn modelId="{57CCD18B-3373-4842-8D45-61BB275ACA09}" type="presParOf" srcId="{38134D86-F6CC-4A01-8409-A237EF3BDBD8}" destId="{9F48D488-E471-413F-9B19-EA31FDA60EC3}" srcOrd="1" destOrd="0" presId="urn:microsoft.com/office/officeart/2018/2/layout/IconVerticalSolidList"/>
    <dgm:cxn modelId="{DA898275-6159-45EA-98A7-AB374908E44A}" type="presParOf" srcId="{38134D86-F6CC-4A01-8409-A237EF3BDBD8}" destId="{4DB840D6-F6F3-453F-A444-C982BB45D1E9}" srcOrd="2" destOrd="0" presId="urn:microsoft.com/office/officeart/2018/2/layout/IconVerticalSolidList"/>
    <dgm:cxn modelId="{BB8F1F1E-897C-49BE-8F09-503C49E5714E}" type="presParOf" srcId="{38134D86-F6CC-4A01-8409-A237EF3BDBD8}" destId="{2BEE1698-BF1A-40D5-8559-003F12B9E5A6}" srcOrd="3" destOrd="0" presId="urn:microsoft.com/office/officeart/2018/2/layout/IconVerticalSolidList"/>
    <dgm:cxn modelId="{3D148A04-3A57-478B-800D-4847142DDABF}" type="presParOf" srcId="{38134D86-F6CC-4A01-8409-A237EF3BDBD8}" destId="{F08563C4-442F-4DA5-82C6-C46BDA659E33}" srcOrd="4" destOrd="0" presId="urn:microsoft.com/office/officeart/2018/2/layout/IconVerticalSolidList"/>
    <dgm:cxn modelId="{5A2C7170-FD7A-44A6-82B0-106C1056D32F}" type="presParOf" srcId="{34202A2C-451B-4806-82CA-7F5F37C1ECBE}" destId="{6B65CD87-38F9-47EB-A934-2667E5E490BE}" srcOrd="3" destOrd="0" presId="urn:microsoft.com/office/officeart/2018/2/layout/IconVerticalSolidList"/>
    <dgm:cxn modelId="{B7AA6544-067D-4B24-8CB1-42E6B348B5C5}" type="presParOf" srcId="{34202A2C-451B-4806-82CA-7F5F37C1ECBE}" destId="{3E509DC1-E5B6-4742-84F0-5E064D61AE88}" srcOrd="4" destOrd="0" presId="urn:microsoft.com/office/officeart/2018/2/layout/IconVerticalSolidList"/>
    <dgm:cxn modelId="{56AD2EB2-D2EC-4AF0-82D9-C38E1032443B}" type="presParOf" srcId="{3E509DC1-E5B6-4742-84F0-5E064D61AE88}" destId="{965A7339-5282-4AF8-9CE8-3DE20DCBE7E8}" srcOrd="0" destOrd="0" presId="urn:microsoft.com/office/officeart/2018/2/layout/IconVerticalSolidList"/>
    <dgm:cxn modelId="{08150378-1416-45DB-827B-BDD708610E6B}" type="presParOf" srcId="{3E509DC1-E5B6-4742-84F0-5E064D61AE88}" destId="{49B8A85B-EBE2-4DC1-B667-A336309CBBCF}" srcOrd="1" destOrd="0" presId="urn:microsoft.com/office/officeart/2018/2/layout/IconVerticalSolidList"/>
    <dgm:cxn modelId="{5100FED2-1899-487D-95F1-7FBD33E98BB6}" type="presParOf" srcId="{3E509DC1-E5B6-4742-84F0-5E064D61AE88}" destId="{A4B15630-9C99-4E02-B707-CAC8195E4FC8}" srcOrd="2" destOrd="0" presId="urn:microsoft.com/office/officeart/2018/2/layout/IconVerticalSolidList"/>
    <dgm:cxn modelId="{82C5E09F-4DD5-4BB9-99DE-F84F002C0B55}" type="presParOf" srcId="{3E509DC1-E5B6-4742-84F0-5E064D61AE88}" destId="{579FF51F-6236-4D92-B09F-916B7F05DE08}" srcOrd="3" destOrd="0" presId="urn:microsoft.com/office/officeart/2018/2/layout/IconVerticalSolidList"/>
    <dgm:cxn modelId="{24D8DB51-EC98-465D-9E87-8C734B276DBD}" type="presParOf" srcId="{3E509DC1-E5B6-4742-84F0-5E064D61AE88}" destId="{1C11DD4F-4CE7-4485-85DD-63124CFDD06B}" srcOrd="4" destOrd="0" presId="urn:microsoft.com/office/officeart/2018/2/layout/IconVerticalSolidList"/>
    <dgm:cxn modelId="{7E51BECE-D450-4D66-8AA7-72B9C39918A8}" type="presParOf" srcId="{34202A2C-451B-4806-82CA-7F5F37C1ECBE}" destId="{DF7D4812-9030-4E8E-994C-B2378534EAE3}" srcOrd="5" destOrd="0" presId="urn:microsoft.com/office/officeart/2018/2/layout/IconVerticalSolidList"/>
    <dgm:cxn modelId="{8DFF2BBE-D39A-4348-B7F4-21E0509948A6}" type="presParOf" srcId="{34202A2C-451B-4806-82CA-7F5F37C1ECBE}" destId="{1D2E26A8-6706-49B3-BC27-1628B99BF418}" srcOrd="6" destOrd="0" presId="urn:microsoft.com/office/officeart/2018/2/layout/IconVerticalSolidList"/>
    <dgm:cxn modelId="{B9101B7B-2C8C-4345-8907-DD47E149A0D4}" type="presParOf" srcId="{1D2E26A8-6706-49B3-BC27-1628B99BF418}" destId="{E6FE2B6A-BCB9-4663-9BD2-DAF59CE9D864}" srcOrd="0" destOrd="0" presId="urn:microsoft.com/office/officeart/2018/2/layout/IconVerticalSolidList"/>
    <dgm:cxn modelId="{0A2125F1-F0FC-4E29-8D9B-3831343D93F8}" type="presParOf" srcId="{1D2E26A8-6706-49B3-BC27-1628B99BF418}" destId="{0F60F064-5C3C-407B-AA20-0C9CD122DBB3}" srcOrd="1" destOrd="0" presId="urn:microsoft.com/office/officeart/2018/2/layout/IconVerticalSolidList"/>
    <dgm:cxn modelId="{3E04F978-42C1-482F-8A80-C3FEDD209B77}" type="presParOf" srcId="{1D2E26A8-6706-49B3-BC27-1628B99BF418}" destId="{E1C0B927-6A85-41BF-AFE4-91F73C96E20A}" srcOrd="2" destOrd="0" presId="urn:microsoft.com/office/officeart/2018/2/layout/IconVerticalSolidList"/>
    <dgm:cxn modelId="{DFBBFF5D-C92C-4306-874A-7F48F367524D}" type="presParOf" srcId="{1D2E26A8-6706-49B3-BC27-1628B99BF418}" destId="{36F3B054-29C7-4520-BE2C-AA2C1E5D1E92}" srcOrd="3" destOrd="0" presId="urn:microsoft.com/office/officeart/2018/2/layout/IconVerticalSolidList"/>
    <dgm:cxn modelId="{9E5D1594-4095-4193-9E77-D8F82B8296E2}" type="presParOf" srcId="{1D2E26A8-6706-49B3-BC27-1628B99BF418}" destId="{9F6D9827-9D80-495A-B68B-2222137EDD12}" srcOrd="4" destOrd="0" presId="urn:microsoft.com/office/officeart/2018/2/layout/IconVerticalSolidList"/>
    <dgm:cxn modelId="{4AC8758F-8F49-4DEA-B3E0-F87B13F33FD6}" type="presParOf" srcId="{34202A2C-451B-4806-82CA-7F5F37C1ECBE}" destId="{B2EE867E-849B-481B-89B4-A21D9160379C}" srcOrd="7" destOrd="0" presId="urn:microsoft.com/office/officeart/2018/2/layout/IconVerticalSolidList"/>
    <dgm:cxn modelId="{548B0AF2-6C96-4B6C-983B-2CEA6655DBD2}" type="presParOf" srcId="{34202A2C-451B-4806-82CA-7F5F37C1ECBE}" destId="{5289B9EA-EEF0-4F09-B93E-4C560F961715}" srcOrd="8" destOrd="0" presId="urn:microsoft.com/office/officeart/2018/2/layout/IconVerticalSolidList"/>
    <dgm:cxn modelId="{A5D4EA53-D81A-4149-857F-CABFC9DC2E45}" type="presParOf" srcId="{5289B9EA-EEF0-4F09-B93E-4C560F961715}" destId="{D05F9CB3-ACE9-4833-AE7B-3643882D84C1}" srcOrd="0" destOrd="0" presId="urn:microsoft.com/office/officeart/2018/2/layout/IconVerticalSolidList"/>
    <dgm:cxn modelId="{42F190FE-39A0-476D-A231-C7B115354954}" type="presParOf" srcId="{5289B9EA-EEF0-4F09-B93E-4C560F961715}" destId="{D07DD87A-FE11-4737-8091-C4C60BCA707B}" srcOrd="1" destOrd="0" presId="urn:microsoft.com/office/officeart/2018/2/layout/IconVerticalSolidList"/>
    <dgm:cxn modelId="{36CA7FCD-9AD1-4084-BD19-3A6D7E3F8F7A}" type="presParOf" srcId="{5289B9EA-EEF0-4F09-B93E-4C560F961715}" destId="{7A25EFAB-F80A-43C9-A174-FE0FB2879FCD}" srcOrd="2" destOrd="0" presId="urn:microsoft.com/office/officeart/2018/2/layout/IconVerticalSolidList"/>
    <dgm:cxn modelId="{5215D163-27E9-482E-85B3-4579F4552FA7}" type="presParOf" srcId="{5289B9EA-EEF0-4F09-B93E-4C560F961715}" destId="{4C6B79F6-7C8C-48A1-B6D2-89DA93C14359}" srcOrd="3" destOrd="0" presId="urn:microsoft.com/office/officeart/2018/2/layout/IconVerticalSolidList"/>
    <dgm:cxn modelId="{8B3B294C-5942-4B00-A23D-1DC874DB4EBB}" type="presParOf" srcId="{5289B9EA-EEF0-4F09-B93E-4C560F961715}" destId="{E396EFD7-0863-4114-BAAA-F7E3DA0828D7}" srcOrd="4"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AC9A37E-CC4D-414D-A09F-C84DC600EBAE}"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91B2DC29-907E-4A0E-9C61-B8BBA62B7AC2}">
      <dgm:prSet/>
      <dgm:spPr/>
      <dgm:t>
        <a:bodyPr/>
        <a:lstStyle/>
        <a:p>
          <a:pPr>
            <a:lnSpc>
              <a:spcPct val="100000"/>
            </a:lnSpc>
          </a:pPr>
          <a:r>
            <a:rPr lang="en-ZA"/>
            <a:t>The Path Forward</a:t>
          </a:r>
          <a:endParaRPr lang="en-US"/>
        </a:p>
      </dgm:t>
    </dgm:pt>
    <dgm:pt modelId="{D6A15487-B78B-47E6-9AB2-4EDE7392BD84}" type="parTrans" cxnId="{79E24F18-217B-4DFD-8B2F-01DBBA50A006}">
      <dgm:prSet/>
      <dgm:spPr/>
      <dgm:t>
        <a:bodyPr/>
        <a:lstStyle/>
        <a:p>
          <a:endParaRPr lang="en-US" sz="1600"/>
        </a:p>
      </dgm:t>
    </dgm:pt>
    <dgm:pt modelId="{ABF7F7DD-CCD0-47FF-BEBA-A455BB56AB00}" type="sibTrans" cxnId="{79E24F18-217B-4DFD-8B2F-01DBBA50A006}">
      <dgm:prSet/>
      <dgm:spPr/>
      <dgm:t>
        <a:bodyPr/>
        <a:lstStyle/>
        <a:p>
          <a:endParaRPr lang="en-US"/>
        </a:p>
      </dgm:t>
    </dgm:pt>
    <dgm:pt modelId="{46138065-4750-43C8-BA67-47082FE21827}">
      <dgm:prSet custT="1"/>
      <dgm:spPr/>
      <dgm:t>
        <a:bodyPr/>
        <a:lstStyle/>
        <a:p>
          <a:pPr>
            <a:lnSpc>
              <a:spcPct val="100000"/>
            </a:lnSpc>
          </a:pPr>
          <a:r>
            <a:rPr lang="en-US" sz="1400" dirty="0"/>
            <a:t>A commitment to building robust data systems, fostering </a:t>
          </a:r>
          <a:r>
            <a:rPr lang="en-US" sz="1400" b="1" dirty="0"/>
            <a:t>a culture of data literacy</a:t>
          </a:r>
          <a:r>
            <a:rPr lang="en-US" sz="1400" dirty="0"/>
            <a:t>, and leveraging data for strategic decision-making. It is through these efforts that higher education institutions can navigate the complexities of the modern educational environment, adapt to changing circumstances, and proactively prepare for the future.</a:t>
          </a:r>
        </a:p>
      </dgm:t>
    </dgm:pt>
    <dgm:pt modelId="{F25393DD-711A-4AC3-B281-3C93E6C59381}" type="parTrans" cxnId="{31EE3924-8CDD-4444-85D1-65D1B03C7C3A}">
      <dgm:prSet/>
      <dgm:spPr/>
      <dgm:t>
        <a:bodyPr/>
        <a:lstStyle/>
        <a:p>
          <a:endParaRPr lang="en-US" sz="1600"/>
        </a:p>
      </dgm:t>
    </dgm:pt>
    <dgm:pt modelId="{279E0528-50D2-4B32-A6C8-99A6AF6656C7}" type="sibTrans" cxnId="{31EE3924-8CDD-4444-85D1-65D1B03C7C3A}">
      <dgm:prSet/>
      <dgm:spPr/>
      <dgm:t>
        <a:bodyPr/>
        <a:lstStyle/>
        <a:p>
          <a:endParaRPr lang="en-US"/>
        </a:p>
      </dgm:t>
    </dgm:pt>
    <dgm:pt modelId="{E812BBC9-D11B-4617-994E-44F3C120EE5B}">
      <dgm:prSet/>
      <dgm:spPr/>
      <dgm:t>
        <a:bodyPr/>
        <a:lstStyle/>
        <a:p>
          <a:pPr>
            <a:lnSpc>
              <a:spcPct val="100000"/>
            </a:lnSpc>
          </a:pPr>
          <a:r>
            <a:rPr lang="en-ZA"/>
            <a:t>Call to Action</a:t>
          </a:r>
          <a:endParaRPr lang="en-US"/>
        </a:p>
      </dgm:t>
    </dgm:pt>
    <dgm:pt modelId="{3071786B-8589-4C8E-9504-E93FAA7C6675}" type="parTrans" cxnId="{97A4C31A-F811-4F28-BC5C-7A0CB18B6FA8}">
      <dgm:prSet/>
      <dgm:spPr/>
      <dgm:t>
        <a:bodyPr/>
        <a:lstStyle/>
        <a:p>
          <a:endParaRPr lang="en-US" sz="1600"/>
        </a:p>
      </dgm:t>
    </dgm:pt>
    <dgm:pt modelId="{BB10557B-7AB3-4458-9D71-B2CF182C2DD0}" type="sibTrans" cxnId="{97A4C31A-F811-4F28-BC5C-7A0CB18B6FA8}">
      <dgm:prSet/>
      <dgm:spPr/>
      <dgm:t>
        <a:bodyPr/>
        <a:lstStyle/>
        <a:p>
          <a:endParaRPr lang="en-US"/>
        </a:p>
      </dgm:t>
    </dgm:pt>
    <dgm:pt modelId="{04BEFCCD-F8F5-4480-8F3D-D355D9137705}">
      <dgm:prSet custT="1"/>
      <dgm:spPr/>
      <dgm:t>
        <a:bodyPr/>
        <a:lstStyle/>
        <a:p>
          <a:pPr>
            <a:lnSpc>
              <a:spcPct val="100000"/>
            </a:lnSpc>
          </a:pPr>
          <a:r>
            <a:rPr lang="en-US" sz="1400" b="1" dirty="0"/>
            <a:t>Invest in Data Infrastructure</a:t>
          </a:r>
          <a:r>
            <a:rPr lang="en-US" sz="1400" dirty="0"/>
            <a:t>: Prioritize investments in data infrastructure that supports flexible, comprehensive, and secure data analysis and storage</a:t>
          </a:r>
        </a:p>
      </dgm:t>
    </dgm:pt>
    <dgm:pt modelId="{CB5DF79B-1828-4134-A95E-DDC158ED660F}" type="parTrans" cxnId="{14F98FCF-5C62-403F-B965-A6CBE7A63AE6}">
      <dgm:prSet/>
      <dgm:spPr/>
      <dgm:t>
        <a:bodyPr/>
        <a:lstStyle/>
        <a:p>
          <a:endParaRPr lang="en-US" sz="1600"/>
        </a:p>
      </dgm:t>
    </dgm:pt>
    <dgm:pt modelId="{937C3770-7C70-455D-B5BD-109FEB5269B6}" type="sibTrans" cxnId="{14F98FCF-5C62-403F-B965-A6CBE7A63AE6}">
      <dgm:prSet/>
      <dgm:spPr/>
      <dgm:t>
        <a:bodyPr/>
        <a:lstStyle/>
        <a:p>
          <a:endParaRPr lang="en-US"/>
        </a:p>
      </dgm:t>
    </dgm:pt>
    <dgm:pt modelId="{04422E8B-5032-4BFC-9748-82F0399698D5}">
      <dgm:prSet custT="1"/>
      <dgm:spPr/>
      <dgm:t>
        <a:bodyPr/>
        <a:lstStyle/>
        <a:p>
          <a:pPr>
            <a:lnSpc>
              <a:spcPct val="100000"/>
            </a:lnSpc>
          </a:pPr>
          <a:r>
            <a:rPr lang="en-US" sz="1400" b="1" dirty="0"/>
            <a:t>Cultivate Data Literacy</a:t>
          </a:r>
          <a:r>
            <a:rPr lang="en-US" sz="1400" dirty="0"/>
            <a:t>: Developing a culture of data literacy across all levels of the institution is crucial. </a:t>
          </a:r>
        </a:p>
      </dgm:t>
    </dgm:pt>
    <dgm:pt modelId="{741A0AE5-8D67-4100-B6F6-2E7EA46E3A5E}" type="parTrans" cxnId="{DC4E6376-A636-4D5F-8030-F0328CD0E3A3}">
      <dgm:prSet/>
      <dgm:spPr/>
      <dgm:t>
        <a:bodyPr/>
        <a:lstStyle/>
        <a:p>
          <a:endParaRPr lang="en-US" sz="1600"/>
        </a:p>
      </dgm:t>
    </dgm:pt>
    <dgm:pt modelId="{95FA0033-FD81-4B2C-B37F-CDA69E3B1D86}" type="sibTrans" cxnId="{DC4E6376-A636-4D5F-8030-F0328CD0E3A3}">
      <dgm:prSet/>
      <dgm:spPr/>
      <dgm:t>
        <a:bodyPr/>
        <a:lstStyle/>
        <a:p>
          <a:endParaRPr lang="en-US"/>
        </a:p>
      </dgm:t>
    </dgm:pt>
    <dgm:pt modelId="{4DC4731D-6ABC-46D6-9699-E4AC0C3EEF32}">
      <dgm:prSet custT="1"/>
      <dgm:spPr/>
      <dgm:t>
        <a:bodyPr/>
        <a:lstStyle/>
        <a:p>
          <a:pPr>
            <a:lnSpc>
              <a:spcPct val="100000"/>
            </a:lnSpc>
          </a:pPr>
          <a:r>
            <a:rPr lang="en-US" sz="1400" b="1" dirty="0"/>
            <a:t>Leverage Predictive Analytics</a:t>
          </a:r>
          <a:r>
            <a:rPr lang="en-US" sz="1400" dirty="0"/>
            <a:t>: Institutions should harness the power of predictive analytics to anticipate future trends, identify opportunities for innovation, and mitigate potential risks. </a:t>
          </a:r>
        </a:p>
      </dgm:t>
    </dgm:pt>
    <dgm:pt modelId="{892767BA-193B-430D-90CF-5986B166FD49}" type="parTrans" cxnId="{C29879B4-774B-48B8-8545-DB903BE81D95}">
      <dgm:prSet/>
      <dgm:spPr/>
      <dgm:t>
        <a:bodyPr/>
        <a:lstStyle/>
        <a:p>
          <a:endParaRPr lang="en-US" sz="1600"/>
        </a:p>
      </dgm:t>
    </dgm:pt>
    <dgm:pt modelId="{A1F0A9AC-74B0-436D-A275-D7BF27D9B014}" type="sibTrans" cxnId="{C29879B4-774B-48B8-8545-DB903BE81D95}">
      <dgm:prSet/>
      <dgm:spPr/>
      <dgm:t>
        <a:bodyPr/>
        <a:lstStyle/>
        <a:p>
          <a:endParaRPr lang="en-US"/>
        </a:p>
      </dgm:t>
    </dgm:pt>
    <dgm:pt modelId="{C3E2D78E-0F7D-4E93-BEDF-8492027BD769}">
      <dgm:prSet custT="1"/>
      <dgm:spPr/>
      <dgm:t>
        <a:bodyPr/>
        <a:lstStyle/>
        <a:p>
          <a:pPr>
            <a:lnSpc>
              <a:spcPct val="100000"/>
            </a:lnSpc>
          </a:pPr>
          <a:r>
            <a:rPr lang="en-US" sz="1400" b="1" dirty="0"/>
            <a:t>Adopt Ethical Data Practices</a:t>
          </a:r>
          <a:r>
            <a:rPr lang="en-US" sz="1400" dirty="0"/>
            <a:t>: Ethical considerations in data collection, analysis, and use cannot be overstated. </a:t>
          </a:r>
        </a:p>
      </dgm:t>
    </dgm:pt>
    <dgm:pt modelId="{4049EFEF-BA2D-44B6-A29F-3F5C5889E215}" type="parTrans" cxnId="{31083E26-64DE-4FB5-95EF-905FACFE3F06}">
      <dgm:prSet/>
      <dgm:spPr/>
      <dgm:t>
        <a:bodyPr/>
        <a:lstStyle/>
        <a:p>
          <a:endParaRPr lang="en-US" sz="1600"/>
        </a:p>
      </dgm:t>
    </dgm:pt>
    <dgm:pt modelId="{F05BB40A-F99D-4FF9-81F6-2F705C134908}" type="sibTrans" cxnId="{31083E26-64DE-4FB5-95EF-905FACFE3F06}">
      <dgm:prSet/>
      <dgm:spPr/>
      <dgm:t>
        <a:bodyPr/>
        <a:lstStyle/>
        <a:p>
          <a:endParaRPr lang="en-US"/>
        </a:p>
      </dgm:t>
    </dgm:pt>
    <dgm:pt modelId="{B1583801-A2A7-4556-99C1-09FDF657824F}">
      <dgm:prSet custT="1"/>
      <dgm:spPr/>
      <dgm:t>
        <a:bodyPr/>
        <a:lstStyle/>
        <a:p>
          <a:pPr>
            <a:lnSpc>
              <a:spcPct val="100000"/>
            </a:lnSpc>
          </a:pPr>
          <a:r>
            <a:rPr lang="en-US" sz="1400" b="1" dirty="0"/>
            <a:t>Engage in Continuous Learning and Improvement</a:t>
          </a:r>
          <a:r>
            <a:rPr lang="en-US" sz="1400" dirty="0"/>
            <a:t>: The journey towards data-driven excellence is ongoing.</a:t>
          </a:r>
        </a:p>
      </dgm:t>
    </dgm:pt>
    <dgm:pt modelId="{D684F4DE-4B11-4FB7-8AF5-8546B986026C}" type="parTrans" cxnId="{EC48596B-122D-40C5-8A5E-327021972E54}">
      <dgm:prSet/>
      <dgm:spPr/>
      <dgm:t>
        <a:bodyPr/>
        <a:lstStyle/>
        <a:p>
          <a:endParaRPr lang="en-US" sz="1600"/>
        </a:p>
      </dgm:t>
    </dgm:pt>
    <dgm:pt modelId="{E23AF0A1-A0E9-43AB-8A85-8FAB2A16F519}" type="sibTrans" cxnId="{EC48596B-122D-40C5-8A5E-327021972E54}">
      <dgm:prSet/>
      <dgm:spPr/>
      <dgm:t>
        <a:bodyPr/>
        <a:lstStyle/>
        <a:p>
          <a:endParaRPr lang="en-US"/>
        </a:p>
      </dgm:t>
    </dgm:pt>
    <dgm:pt modelId="{B680AF90-120B-48ED-87E9-0EEBA19CE49D}" type="pres">
      <dgm:prSet presAssocID="{5AC9A37E-CC4D-414D-A09F-C84DC600EBAE}" presName="root" presStyleCnt="0">
        <dgm:presLayoutVars>
          <dgm:dir/>
          <dgm:resizeHandles val="exact"/>
        </dgm:presLayoutVars>
      </dgm:prSet>
      <dgm:spPr/>
    </dgm:pt>
    <dgm:pt modelId="{A131CD2F-1AD2-4BCD-9CBC-FC616BE3B42B}" type="pres">
      <dgm:prSet presAssocID="{91B2DC29-907E-4A0E-9C61-B8BBA62B7AC2}" presName="compNode" presStyleCnt="0"/>
      <dgm:spPr/>
    </dgm:pt>
    <dgm:pt modelId="{2ECCCA17-B902-4CDF-AC74-7F7DFBA24F24}" type="pres">
      <dgm:prSet presAssocID="{91B2DC29-907E-4A0E-9C61-B8BBA62B7AC2}" presName="bgRect" presStyleLbl="bgShp" presStyleIdx="0" presStyleCnt="2"/>
      <dgm:spPr/>
    </dgm:pt>
    <dgm:pt modelId="{A83F41D2-9B48-4B9E-BC36-AD4F8B0128F4}" type="pres">
      <dgm:prSet presAssocID="{91B2DC29-907E-4A0E-9C61-B8BBA62B7AC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C348166E-CB24-42E8-9169-06FC8AF9B7BB}" type="pres">
      <dgm:prSet presAssocID="{91B2DC29-907E-4A0E-9C61-B8BBA62B7AC2}" presName="spaceRect" presStyleCnt="0"/>
      <dgm:spPr/>
    </dgm:pt>
    <dgm:pt modelId="{9DFC99AF-E286-4D96-9000-C712E06C7941}" type="pres">
      <dgm:prSet presAssocID="{91B2DC29-907E-4A0E-9C61-B8BBA62B7AC2}" presName="parTx" presStyleLbl="revTx" presStyleIdx="0" presStyleCnt="4">
        <dgm:presLayoutVars>
          <dgm:chMax val="0"/>
          <dgm:chPref val="0"/>
        </dgm:presLayoutVars>
      </dgm:prSet>
      <dgm:spPr/>
    </dgm:pt>
    <dgm:pt modelId="{2A8C52CD-144C-4785-92D6-5E6C45211FBA}" type="pres">
      <dgm:prSet presAssocID="{91B2DC29-907E-4A0E-9C61-B8BBA62B7AC2}" presName="desTx" presStyleLbl="revTx" presStyleIdx="1" presStyleCnt="4" custScaleX="151197">
        <dgm:presLayoutVars/>
      </dgm:prSet>
      <dgm:spPr/>
    </dgm:pt>
    <dgm:pt modelId="{7C444C3C-3BA8-4599-BBE2-3F25441D851A}" type="pres">
      <dgm:prSet presAssocID="{ABF7F7DD-CCD0-47FF-BEBA-A455BB56AB00}" presName="sibTrans" presStyleCnt="0"/>
      <dgm:spPr/>
    </dgm:pt>
    <dgm:pt modelId="{17BE2D76-2588-43BF-A72B-F5B6F2EAE544}" type="pres">
      <dgm:prSet presAssocID="{E812BBC9-D11B-4617-994E-44F3C120EE5B}" presName="compNode" presStyleCnt="0"/>
      <dgm:spPr/>
    </dgm:pt>
    <dgm:pt modelId="{B4978C2D-6D33-4AF8-98F9-363A1671538A}" type="pres">
      <dgm:prSet presAssocID="{E812BBC9-D11B-4617-994E-44F3C120EE5B}" presName="bgRect" presStyleLbl="bgShp" presStyleIdx="1" presStyleCnt="2"/>
      <dgm:spPr/>
    </dgm:pt>
    <dgm:pt modelId="{FE433E97-8F0F-42ED-8E7F-A1FBEA07735B}" type="pres">
      <dgm:prSet presAssocID="{E812BBC9-D11B-4617-994E-44F3C120EE5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tabase"/>
        </a:ext>
      </dgm:extLst>
    </dgm:pt>
    <dgm:pt modelId="{99CCD47F-68F7-46BD-BBC0-CE26CFEEAA68}" type="pres">
      <dgm:prSet presAssocID="{E812BBC9-D11B-4617-994E-44F3C120EE5B}" presName="spaceRect" presStyleCnt="0"/>
      <dgm:spPr/>
    </dgm:pt>
    <dgm:pt modelId="{AEE76EC7-B02C-4782-80EA-3EFCBE0F4616}" type="pres">
      <dgm:prSet presAssocID="{E812BBC9-D11B-4617-994E-44F3C120EE5B}" presName="parTx" presStyleLbl="revTx" presStyleIdx="2" presStyleCnt="4">
        <dgm:presLayoutVars>
          <dgm:chMax val="0"/>
          <dgm:chPref val="0"/>
        </dgm:presLayoutVars>
      </dgm:prSet>
      <dgm:spPr/>
    </dgm:pt>
    <dgm:pt modelId="{47C17FE6-3EDE-48DC-AA98-A56E540C238A}" type="pres">
      <dgm:prSet presAssocID="{E812BBC9-D11B-4617-994E-44F3C120EE5B}" presName="desTx" presStyleLbl="revTx" presStyleIdx="3" presStyleCnt="4" custScaleX="151197" custScaleY="175167">
        <dgm:presLayoutVars/>
      </dgm:prSet>
      <dgm:spPr/>
    </dgm:pt>
  </dgm:ptLst>
  <dgm:cxnLst>
    <dgm:cxn modelId="{79E24F18-217B-4DFD-8B2F-01DBBA50A006}" srcId="{5AC9A37E-CC4D-414D-A09F-C84DC600EBAE}" destId="{91B2DC29-907E-4A0E-9C61-B8BBA62B7AC2}" srcOrd="0" destOrd="0" parTransId="{D6A15487-B78B-47E6-9AB2-4EDE7392BD84}" sibTransId="{ABF7F7DD-CCD0-47FF-BEBA-A455BB56AB00}"/>
    <dgm:cxn modelId="{97A4C31A-F811-4F28-BC5C-7A0CB18B6FA8}" srcId="{5AC9A37E-CC4D-414D-A09F-C84DC600EBAE}" destId="{E812BBC9-D11B-4617-994E-44F3C120EE5B}" srcOrd="1" destOrd="0" parTransId="{3071786B-8589-4C8E-9504-E93FAA7C6675}" sibTransId="{BB10557B-7AB3-4458-9D71-B2CF182C2DD0}"/>
    <dgm:cxn modelId="{31EE3924-8CDD-4444-85D1-65D1B03C7C3A}" srcId="{91B2DC29-907E-4A0E-9C61-B8BBA62B7AC2}" destId="{46138065-4750-43C8-BA67-47082FE21827}" srcOrd="0" destOrd="0" parTransId="{F25393DD-711A-4AC3-B281-3C93E6C59381}" sibTransId="{279E0528-50D2-4B32-A6C8-99A6AF6656C7}"/>
    <dgm:cxn modelId="{8914EB25-24B2-4650-BF85-1AFB34104B48}" type="presOf" srcId="{04422E8B-5032-4BFC-9748-82F0399698D5}" destId="{47C17FE6-3EDE-48DC-AA98-A56E540C238A}" srcOrd="0" destOrd="1" presId="urn:microsoft.com/office/officeart/2018/2/layout/IconVerticalSolidList"/>
    <dgm:cxn modelId="{31083E26-64DE-4FB5-95EF-905FACFE3F06}" srcId="{E812BBC9-D11B-4617-994E-44F3C120EE5B}" destId="{C3E2D78E-0F7D-4E93-BEDF-8492027BD769}" srcOrd="3" destOrd="0" parTransId="{4049EFEF-BA2D-44B6-A29F-3F5C5889E215}" sibTransId="{F05BB40A-F99D-4FF9-81F6-2F705C134908}"/>
    <dgm:cxn modelId="{D921735C-80F9-4138-BC74-FCEA13BBB435}" type="presOf" srcId="{4DC4731D-6ABC-46D6-9699-E4AC0C3EEF32}" destId="{47C17FE6-3EDE-48DC-AA98-A56E540C238A}" srcOrd="0" destOrd="2" presId="urn:microsoft.com/office/officeart/2018/2/layout/IconVerticalSolidList"/>
    <dgm:cxn modelId="{B141D063-68AB-48DC-808F-14DDB1703384}" type="presOf" srcId="{46138065-4750-43C8-BA67-47082FE21827}" destId="{2A8C52CD-144C-4785-92D6-5E6C45211FBA}" srcOrd="0" destOrd="0" presId="urn:microsoft.com/office/officeart/2018/2/layout/IconVerticalSolidList"/>
    <dgm:cxn modelId="{EC48596B-122D-40C5-8A5E-327021972E54}" srcId="{E812BBC9-D11B-4617-994E-44F3C120EE5B}" destId="{B1583801-A2A7-4556-99C1-09FDF657824F}" srcOrd="4" destOrd="0" parTransId="{D684F4DE-4B11-4FB7-8AF5-8546B986026C}" sibTransId="{E23AF0A1-A0E9-43AB-8A85-8FAB2A16F519}"/>
    <dgm:cxn modelId="{B5A8026D-FDA0-4554-AAC3-18244BA1E975}" type="presOf" srcId="{B1583801-A2A7-4556-99C1-09FDF657824F}" destId="{47C17FE6-3EDE-48DC-AA98-A56E540C238A}" srcOrd="0" destOrd="4" presId="urn:microsoft.com/office/officeart/2018/2/layout/IconVerticalSolidList"/>
    <dgm:cxn modelId="{D2FEF46F-BCE4-4FD8-8928-C8E7F25BB99C}" type="presOf" srcId="{C3E2D78E-0F7D-4E93-BEDF-8492027BD769}" destId="{47C17FE6-3EDE-48DC-AA98-A56E540C238A}" srcOrd="0" destOrd="3" presId="urn:microsoft.com/office/officeart/2018/2/layout/IconVerticalSolidList"/>
    <dgm:cxn modelId="{DC4E6376-A636-4D5F-8030-F0328CD0E3A3}" srcId="{E812BBC9-D11B-4617-994E-44F3C120EE5B}" destId="{04422E8B-5032-4BFC-9748-82F0399698D5}" srcOrd="1" destOrd="0" parTransId="{741A0AE5-8D67-4100-B6F6-2E7EA46E3A5E}" sibTransId="{95FA0033-FD81-4B2C-B37F-CDA69E3B1D86}"/>
    <dgm:cxn modelId="{43E3BB58-2101-4C28-8712-F54F2B34982C}" type="presOf" srcId="{91B2DC29-907E-4A0E-9C61-B8BBA62B7AC2}" destId="{9DFC99AF-E286-4D96-9000-C712E06C7941}" srcOrd="0" destOrd="0" presId="urn:microsoft.com/office/officeart/2018/2/layout/IconVerticalSolidList"/>
    <dgm:cxn modelId="{314504B0-DBA5-40B8-9E1F-1DB8F4FA263F}" type="presOf" srcId="{E812BBC9-D11B-4617-994E-44F3C120EE5B}" destId="{AEE76EC7-B02C-4782-80EA-3EFCBE0F4616}" srcOrd="0" destOrd="0" presId="urn:microsoft.com/office/officeart/2018/2/layout/IconVerticalSolidList"/>
    <dgm:cxn modelId="{C29879B4-774B-48B8-8545-DB903BE81D95}" srcId="{E812BBC9-D11B-4617-994E-44F3C120EE5B}" destId="{4DC4731D-6ABC-46D6-9699-E4AC0C3EEF32}" srcOrd="2" destOrd="0" parTransId="{892767BA-193B-430D-90CF-5986B166FD49}" sibTransId="{A1F0A9AC-74B0-436D-A275-D7BF27D9B014}"/>
    <dgm:cxn modelId="{14F98FCF-5C62-403F-B965-A6CBE7A63AE6}" srcId="{E812BBC9-D11B-4617-994E-44F3C120EE5B}" destId="{04BEFCCD-F8F5-4480-8F3D-D355D9137705}" srcOrd="0" destOrd="0" parTransId="{CB5DF79B-1828-4134-A95E-DDC158ED660F}" sibTransId="{937C3770-7C70-455D-B5BD-109FEB5269B6}"/>
    <dgm:cxn modelId="{5AB20CD5-8A0B-4510-A301-C201F44F05C1}" type="presOf" srcId="{04BEFCCD-F8F5-4480-8F3D-D355D9137705}" destId="{47C17FE6-3EDE-48DC-AA98-A56E540C238A}" srcOrd="0" destOrd="0" presId="urn:microsoft.com/office/officeart/2018/2/layout/IconVerticalSolidList"/>
    <dgm:cxn modelId="{A562DAD8-85AA-4427-9431-30205DF2DA96}" type="presOf" srcId="{5AC9A37E-CC4D-414D-A09F-C84DC600EBAE}" destId="{B680AF90-120B-48ED-87E9-0EEBA19CE49D}" srcOrd="0" destOrd="0" presId="urn:microsoft.com/office/officeart/2018/2/layout/IconVerticalSolidList"/>
    <dgm:cxn modelId="{7E1FB54D-B221-4C2D-95D0-BF74DF028F23}" type="presParOf" srcId="{B680AF90-120B-48ED-87E9-0EEBA19CE49D}" destId="{A131CD2F-1AD2-4BCD-9CBC-FC616BE3B42B}" srcOrd="0" destOrd="0" presId="urn:microsoft.com/office/officeart/2018/2/layout/IconVerticalSolidList"/>
    <dgm:cxn modelId="{B2E0CEA3-F42C-47FE-8FF8-B70DCD72C2C8}" type="presParOf" srcId="{A131CD2F-1AD2-4BCD-9CBC-FC616BE3B42B}" destId="{2ECCCA17-B902-4CDF-AC74-7F7DFBA24F24}" srcOrd="0" destOrd="0" presId="urn:microsoft.com/office/officeart/2018/2/layout/IconVerticalSolidList"/>
    <dgm:cxn modelId="{00172C11-9839-41D6-98F2-9C1084CBB5DF}" type="presParOf" srcId="{A131CD2F-1AD2-4BCD-9CBC-FC616BE3B42B}" destId="{A83F41D2-9B48-4B9E-BC36-AD4F8B0128F4}" srcOrd="1" destOrd="0" presId="urn:microsoft.com/office/officeart/2018/2/layout/IconVerticalSolidList"/>
    <dgm:cxn modelId="{8B8E9088-27BD-49B7-AC4E-1CE0C9D7A65E}" type="presParOf" srcId="{A131CD2F-1AD2-4BCD-9CBC-FC616BE3B42B}" destId="{C348166E-CB24-42E8-9169-06FC8AF9B7BB}" srcOrd="2" destOrd="0" presId="urn:microsoft.com/office/officeart/2018/2/layout/IconVerticalSolidList"/>
    <dgm:cxn modelId="{AC3FEBAA-267B-4ED1-AF93-6CD247DFEB4D}" type="presParOf" srcId="{A131CD2F-1AD2-4BCD-9CBC-FC616BE3B42B}" destId="{9DFC99AF-E286-4D96-9000-C712E06C7941}" srcOrd="3" destOrd="0" presId="urn:microsoft.com/office/officeart/2018/2/layout/IconVerticalSolidList"/>
    <dgm:cxn modelId="{8717F0B9-0A68-462D-8D07-0FCA89D49FE4}" type="presParOf" srcId="{A131CD2F-1AD2-4BCD-9CBC-FC616BE3B42B}" destId="{2A8C52CD-144C-4785-92D6-5E6C45211FBA}" srcOrd="4" destOrd="0" presId="urn:microsoft.com/office/officeart/2018/2/layout/IconVerticalSolidList"/>
    <dgm:cxn modelId="{CD8EB430-A248-49B0-9D0F-13D6FA524443}" type="presParOf" srcId="{B680AF90-120B-48ED-87E9-0EEBA19CE49D}" destId="{7C444C3C-3BA8-4599-BBE2-3F25441D851A}" srcOrd="1" destOrd="0" presId="urn:microsoft.com/office/officeart/2018/2/layout/IconVerticalSolidList"/>
    <dgm:cxn modelId="{87DAA95F-FB61-4B7F-8F5A-F0DA81602D35}" type="presParOf" srcId="{B680AF90-120B-48ED-87E9-0EEBA19CE49D}" destId="{17BE2D76-2588-43BF-A72B-F5B6F2EAE544}" srcOrd="2" destOrd="0" presId="urn:microsoft.com/office/officeart/2018/2/layout/IconVerticalSolidList"/>
    <dgm:cxn modelId="{E2BA8AEF-AB79-46E3-8054-A9C3BFA04D95}" type="presParOf" srcId="{17BE2D76-2588-43BF-A72B-F5B6F2EAE544}" destId="{B4978C2D-6D33-4AF8-98F9-363A1671538A}" srcOrd="0" destOrd="0" presId="urn:microsoft.com/office/officeart/2018/2/layout/IconVerticalSolidList"/>
    <dgm:cxn modelId="{C1A6534A-17F4-4718-862B-6E689E120027}" type="presParOf" srcId="{17BE2D76-2588-43BF-A72B-F5B6F2EAE544}" destId="{FE433E97-8F0F-42ED-8E7F-A1FBEA07735B}" srcOrd="1" destOrd="0" presId="urn:microsoft.com/office/officeart/2018/2/layout/IconVerticalSolidList"/>
    <dgm:cxn modelId="{F79E54BF-E71A-4BAF-8E7E-EDD885B6CF49}" type="presParOf" srcId="{17BE2D76-2588-43BF-A72B-F5B6F2EAE544}" destId="{99CCD47F-68F7-46BD-BBC0-CE26CFEEAA68}" srcOrd="2" destOrd="0" presId="urn:microsoft.com/office/officeart/2018/2/layout/IconVerticalSolidList"/>
    <dgm:cxn modelId="{AC0BE047-E071-4F22-8E87-46DC52823AB8}" type="presParOf" srcId="{17BE2D76-2588-43BF-A72B-F5B6F2EAE544}" destId="{AEE76EC7-B02C-4782-80EA-3EFCBE0F4616}" srcOrd="3" destOrd="0" presId="urn:microsoft.com/office/officeart/2018/2/layout/IconVerticalSolidList"/>
    <dgm:cxn modelId="{B38951B4-0DD3-44D8-B2CA-73751F363E77}" type="presParOf" srcId="{17BE2D76-2588-43BF-A72B-F5B6F2EAE544}" destId="{47C17FE6-3EDE-48DC-AA98-A56E540C238A}" srcOrd="4"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A61AC0-0B64-49A1-A8F4-74C526FEFD39}">
      <dsp:nvSpPr>
        <dsp:cNvPr id="0" name=""/>
        <dsp:cNvSpPr/>
      </dsp:nvSpPr>
      <dsp:spPr>
        <a:xfrm>
          <a:off x="0" y="1808"/>
          <a:ext cx="6245265" cy="770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9C9B61-4D38-462D-9055-82DF76D92BD1}">
      <dsp:nvSpPr>
        <dsp:cNvPr id="0" name=""/>
        <dsp:cNvSpPr/>
      </dsp:nvSpPr>
      <dsp:spPr>
        <a:xfrm>
          <a:off x="233059" y="175158"/>
          <a:ext cx="423745" cy="4237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2A4062-3D55-4586-B3A2-BE017C2D1D46}">
      <dsp:nvSpPr>
        <dsp:cNvPr id="0" name=""/>
        <dsp:cNvSpPr/>
      </dsp:nvSpPr>
      <dsp:spPr>
        <a:xfrm>
          <a:off x="889864" y="1808"/>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a:lnSpc>
              <a:spcPct val="100000"/>
            </a:lnSpc>
            <a:spcBef>
              <a:spcPct val="0"/>
            </a:spcBef>
            <a:spcAft>
              <a:spcPct val="35000"/>
            </a:spcAft>
            <a:buNone/>
          </a:pPr>
          <a:r>
            <a:rPr lang="en-US" sz="1900" kern="1200"/>
            <a:t>The Evolving Landscape of Higher Education</a:t>
          </a:r>
        </a:p>
      </dsp:txBody>
      <dsp:txXfrm>
        <a:off x="889864" y="1808"/>
        <a:ext cx="5355400" cy="770445"/>
      </dsp:txXfrm>
    </dsp:sp>
    <dsp:sp modelId="{59E8D51B-1274-42D1-B4F7-D70651A01BE6}">
      <dsp:nvSpPr>
        <dsp:cNvPr id="0" name=""/>
        <dsp:cNvSpPr/>
      </dsp:nvSpPr>
      <dsp:spPr>
        <a:xfrm>
          <a:off x="0" y="964865"/>
          <a:ext cx="6245265" cy="770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2C23C8-A72F-43A7-9E40-697FD16CE68E}">
      <dsp:nvSpPr>
        <dsp:cNvPr id="0" name=""/>
        <dsp:cNvSpPr/>
      </dsp:nvSpPr>
      <dsp:spPr>
        <a:xfrm>
          <a:off x="233059" y="1138215"/>
          <a:ext cx="423745" cy="4237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741F6A-9920-4ABA-A45D-6CCA242B25D6}">
      <dsp:nvSpPr>
        <dsp:cNvPr id="0" name=""/>
        <dsp:cNvSpPr/>
      </dsp:nvSpPr>
      <dsp:spPr>
        <a:xfrm>
          <a:off x="889864" y="964865"/>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a:lnSpc>
              <a:spcPct val="100000"/>
            </a:lnSpc>
            <a:spcBef>
              <a:spcPct val="0"/>
            </a:spcBef>
            <a:spcAft>
              <a:spcPct val="35000"/>
            </a:spcAft>
            <a:buNone/>
          </a:pPr>
          <a:r>
            <a:rPr lang="en-US" sz="1900" kern="1200"/>
            <a:t>The Shift Towards Contextual Intelligence</a:t>
          </a:r>
        </a:p>
      </dsp:txBody>
      <dsp:txXfrm>
        <a:off x="889864" y="964865"/>
        <a:ext cx="5355400" cy="770445"/>
      </dsp:txXfrm>
    </dsp:sp>
    <dsp:sp modelId="{F0FEE6F0-8F37-478A-943D-2F8CD67FEC94}">
      <dsp:nvSpPr>
        <dsp:cNvPr id="0" name=""/>
        <dsp:cNvSpPr/>
      </dsp:nvSpPr>
      <dsp:spPr>
        <a:xfrm>
          <a:off x="0" y="1927922"/>
          <a:ext cx="6245265" cy="770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5ED069-8BD7-492E-82A7-4AC5F5AA99DE}">
      <dsp:nvSpPr>
        <dsp:cNvPr id="0" name=""/>
        <dsp:cNvSpPr/>
      </dsp:nvSpPr>
      <dsp:spPr>
        <a:xfrm>
          <a:off x="233059" y="2101272"/>
          <a:ext cx="423745" cy="4237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3003BD-B5CF-45C1-AE85-DD691EA4A156}">
      <dsp:nvSpPr>
        <dsp:cNvPr id="0" name=""/>
        <dsp:cNvSpPr/>
      </dsp:nvSpPr>
      <dsp:spPr>
        <a:xfrm>
          <a:off x="889864" y="1927922"/>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a:lnSpc>
              <a:spcPct val="100000"/>
            </a:lnSpc>
            <a:spcBef>
              <a:spcPct val="0"/>
            </a:spcBef>
            <a:spcAft>
              <a:spcPct val="35000"/>
            </a:spcAft>
            <a:buNone/>
          </a:pPr>
          <a:r>
            <a:rPr lang="en-US" sz="1900" kern="1200"/>
            <a:t>Data-Driven Strategies for Operational Excellence</a:t>
          </a:r>
        </a:p>
      </dsp:txBody>
      <dsp:txXfrm>
        <a:off x="889864" y="1927922"/>
        <a:ext cx="5355400" cy="770445"/>
      </dsp:txXfrm>
    </dsp:sp>
    <dsp:sp modelId="{36F9CC0E-9F18-4DEE-99B0-9D72DAF2F2E2}">
      <dsp:nvSpPr>
        <dsp:cNvPr id="0" name=""/>
        <dsp:cNvSpPr/>
      </dsp:nvSpPr>
      <dsp:spPr>
        <a:xfrm>
          <a:off x="0" y="2890979"/>
          <a:ext cx="6245265" cy="770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7EDABF-D1EE-49CA-83C3-2485427C47C8}">
      <dsp:nvSpPr>
        <dsp:cNvPr id="0" name=""/>
        <dsp:cNvSpPr/>
      </dsp:nvSpPr>
      <dsp:spPr>
        <a:xfrm>
          <a:off x="233059" y="3064329"/>
          <a:ext cx="423745" cy="42374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222794-85FA-4576-AE1E-9007C34C4157}">
      <dsp:nvSpPr>
        <dsp:cNvPr id="0" name=""/>
        <dsp:cNvSpPr/>
      </dsp:nvSpPr>
      <dsp:spPr>
        <a:xfrm>
          <a:off x="889864" y="2890979"/>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a:lnSpc>
              <a:spcPct val="100000"/>
            </a:lnSpc>
            <a:spcBef>
              <a:spcPct val="0"/>
            </a:spcBef>
            <a:spcAft>
              <a:spcPct val="35000"/>
            </a:spcAft>
            <a:buNone/>
          </a:pPr>
          <a:r>
            <a:rPr lang="en-US" sz="1900" kern="1200"/>
            <a:t>Navigating External Pressures with Data</a:t>
          </a:r>
        </a:p>
      </dsp:txBody>
      <dsp:txXfrm>
        <a:off x="889864" y="2890979"/>
        <a:ext cx="5355400" cy="770445"/>
      </dsp:txXfrm>
    </dsp:sp>
    <dsp:sp modelId="{D592BFBE-3C49-4552-A5CE-1EB39E403A1B}">
      <dsp:nvSpPr>
        <dsp:cNvPr id="0" name=""/>
        <dsp:cNvSpPr/>
      </dsp:nvSpPr>
      <dsp:spPr>
        <a:xfrm>
          <a:off x="0" y="3854036"/>
          <a:ext cx="6245265" cy="770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73D916-C7B8-4B01-8622-438257573A40}">
      <dsp:nvSpPr>
        <dsp:cNvPr id="0" name=""/>
        <dsp:cNvSpPr/>
      </dsp:nvSpPr>
      <dsp:spPr>
        <a:xfrm>
          <a:off x="233059" y="4027386"/>
          <a:ext cx="423745" cy="42374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D53765-7D16-4C86-8A62-C9A5CAC51563}">
      <dsp:nvSpPr>
        <dsp:cNvPr id="0" name=""/>
        <dsp:cNvSpPr/>
      </dsp:nvSpPr>
      <dsp:spPr>
        <a:xfrm>
          <a:off x="889864" y="3854036"/>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a:lnSpc>
              <a:spcPct val="100000"/>
            </a:lnSpc>
            <a:spcBef>
              <a:spcPct val="0"/>
            </a:spcBef>
            <a:spcAft>
              <a:spcPct val="35000"/>
            </a:spcAft>
            <a:buNone/>
          </a:pPr>
          <a:r>
            <a:rPr lang="en-US" sz="1900" kern="1200"/>
            <a:t>Preparing for the Unknown: Data Systems for Future Challenges</a:t>
          </a:r>
        </a:p>
      </dsp:txBody>
      <dsp:txXfrm>
        <a:off x="889864" y="3854036"/>
        <a:ext cx="5355400" cy="770445"/>
      </dsp:txXfrm>
    </dsp:sp>
    <dsp:sp modelId="{F0FC47C1-D4A3-4C42-A785-32348BFE12A7}">
      <dsp:nvSpPr>
        <dsp:cNvPr id="0" name=""/>
        <dsp:cNvSpPr/>
      </dsp:nvSpPr>
      <dsp:spPr>
        <a:xfrm>
          <a:off x="0" y="4817093"/>
          <a:ext cx="6245265" cy="770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E0019B-54BC-42BA-970E-6672EE6A25BE}">
      <dsp:nvSpPr>
        <dsp:cNvPr id="0" name=""/>
        <dsp:cNvSpPr/>
      </dsp:nvSpPr>
      <dsp:spPr>
        <a:xfrm>
          <a:off x="233059" y="4990443"/>
          <a:ext cx="423745" cy="42374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575F61-1EE1-4EBC-9D1B-0069C4020DC9}">
      <dsp:nvSpPr>
        <dsp:cNvPr id="0" name=""/>
        <dsp:cNvSpPr/>
      </dsp:nvSpPr>
      <dsp:spPr>
        <a:xfrm>
          <a:off x="889864" y="4817093"/>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a:lnSpc>
              <a:spcPct val="100000"/>
            </a:lnSpc>
            <a:spcBef>
              <a:spcPct val="0"/>
            </a:spcBef>
            <a:spcAft>
              <a:spcPct val="35000"/>
            </a:spcAft>
            <a:buNone/>
          </a:pPr>
          <a:r>
            <a:rPr lang="en-US" sz="1900" kern="1200"/>
            <a:t>Conclusion</a:t>
          </a:r>
        </a:p>
      </dsp:txBody>
      <dsp:txXfrm>
        <a:off x="889864" y="4817093"/>
        <a:ext cx="5355400" cy="7704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4202A6-677F-4472-A3D8-D316D8E70185}">
      <dsp:nvSpPr>
        <dsp:cNvPr id="0" name=""/>
        <dsp:cNvSpPr/>
      </dsp:nvSpPr>
      <dsp:spPr>
        <a:xfrm>
          <a:off x="679050" y="578168"/>
          <a:ext cx="1887187" cy="1887187"/>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F633FC-A201-4BE3-AB13-677F0FE7C489}">
      <dsp:nvSpPr>
        <dsp:cNvPr id="0" name=""/>
        <dsp:cNvSpPr/>
      </dsp:nvSpPr>
      <dsp:spPr>
        <a:xfrm>
          <a:off x="1081237" y="980356"/>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AFD0D2-FC50-4F3A-A5E0-B06077588BB6}">
      <dsp:nvSpPr>
        <dsp:cNvPr id="0" name=""/>
        <dsp:cNvSpPr/>
      </dsp:nvSpPr>
      <dsp:spPr>
        <a:xfrm>
          <a:off x="75768"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t>Analytic/Technical Intelligence</a:t>
          </a:r>
          <a:endParaRPr lang="en-ZA" sz="2300" kern="1200"/>
        </a:p>
      </dsp:txBody>
      <dsp:txXfrm>
        <a:off x="75768" y="3053169"/>
        <a:ext cx="3093750" cy="720000"/>
      </dsp:txXfrm>
    </dsp:sp>
    <dsp:sp modelId="{C0267086-48A3-4BA9-AE27-941245D11794}">
      <dsp:nvSpPr>
        <dsp:cNvPr id="0" name=""/>
        <dsp:cNvSpPr/>
      </dsp:nvSpPr>
      <dsp:spPr>
        <a:xfrm>
          <a:off x="4314206" y="578168"/>
          <a:ext cx="1887187" cy="1887187"/>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29AE48-3BBD-446E-88F5-3E9205830EA7}">
      <dsp:nvSpPr>
        <dsp:cNvPr id="0" name=""/>
        <dsp:cNvSpPr/>
      </dsp:nvSpPr>
      <dsp:spPr>
        <a:xfrm>
          <a:off x="4716393" y="980356"/>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13859A-65A5-41B0-998F-33DE8EF92F94}">
      <dsp:nvSpPr>
        <dsp:cNvPr id="0" name=""/>
        <dsp:cNvSpPr/>
      </dsp:nvSpPr>
      <dsp:spPr>
        <a:xfrm>
          <a:off x="3710925"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t>Issues intelligence</a:t>
          </a:r>
          <a:endParaRPr lang="en-ZA" sz="2300" kern="1200"/>
        </a:p>
      </dsp:txBody>
      <dsp:txXfrm>
        <a:off x="3710925" y="3053169"/>
        <a:ext cx="3093750" cy="720000"/>
      </dsp:txXfrm>
    </dsp:sp>
    <dsp:sp modelId="{78407788-AC8D-48D5-96D3-1CFEF35CD25E}">
      <dsp:nvSpPr>
        <dsp:cNvPr id="0" name=""/>
        <dsp:cNvSpPr/>
      </dsp:nvSpPr>
      <dsp:spPr>
        <a:xfrm>
          <a:off x="7949362" y="578168"/>
          <a:ext cx="1887187" cy="1887187"/>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943409-4D0A-4EA7-B4B8-E1F462683AF6}">
      <dsp:nvSpPr>
        <dsp:cNvPr id="0" name=""/>
        <dsp:cNvSpPr/>
      </dsp:nvSpPr>
      <dsp:spPr>
        <a:xfrm>
          <a:off x="8351550" y="980356"/>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45C0FE-A4B3-49ED-8356-9E5440AE7513}">
      <dsp:nvSpPr>
        <dsp:cNvPr id="0" name=""/>
        <dsp:cNvSpPr/>
      </dsp:nvSpPr>
      <dsp:spPr>
        <a:xfrm>
          <a:off x="7346081"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t>Contextual Intelligence</a:t>
          </a:r>
          <a:endParaRPr lang="en-ZA" sz="2300" kern="1200"/>
        </a:p>
      </dsp:txBody>
      <dsp:txXfrm>
        <a:off x="7346081" y="3053169"/>
        <a:ext cx="309375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168D2D-B195-4863-8469-11C5A0AFF763}">
      <dsp:nvSpPr>
        <dsp:cNvPr id="0" name=""/>
        <dsp:cNvSpPr/>
      </dsp:nvSpPr>
      <dsp:spPr>
        <a:xfrm>
          <a:off x="0" y="5275"/>
          <a:ext cx="11093450" cy="69118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55348D-391E-4F69-97CC-667215013CBA}">
      <dsp:nvSpPr>
        <dsp:cNvPr id="0" name=""/>
        <dsp:cNvSpPr/>
      </dsp:nvSpPr>
      <dsp:spPr>
        <a:xfrm>
          <a:off x="209083" y="160791"/>
          <a:ext cx="380152" cy="3801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CBBF7C-4733-4161-AA6A-5FFCE6980FAC}">
      <dsp:nvSpPr>
        <dsp:cNvPr id="0" name=""/>
        <dsp:cNvSpPr/>
      </dsp:nvSpPr>
      <dsp:spPr>
        <a:xfrm>
          <a:off x="798319" y="5275"/>
          <a:ext cx="4992052" cy="691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150" tIns="73150" rIns="73150" bIns="73150" numCol="1" spcCol="1270" anchor="ctr" anchorCtr="0">
          <a:noAutofit/>
        </a:bodyPr>
        <a:lstStyle/>
        <a:p>
          <a:pPr marL="0" lvl="0" indent="0" algn="l" defTabSz="844550">
            <a:lnSpc>
              <a:spcPct val="100000"/>
            </a:lnSpc>
            <a:spcBef>
              <a:spcPct val="0"/>
            </a:spcBef>
            <a:spcAft>
              <a:spcPct val="35000"/>
            </a:spcAft>
            <a:buNone/>
          </a:pPr>
          <a:r>
            <a:rPr lang="en-ZA" sz="1900" kern="1200"/>
            <a:t>Enhanced Decision-Making</a:t>
          </a:r>
        </a:p>
      </dsp:txBody>
      <dsp:txXfrm>
        <a:off x="798319" y="5275"/>
        <a:ext cx="4992052" cy="691185"/>
      </dsp:txXfrm>
    </dsp:sp>
    <dsp:sp modelId="{0121A724-EDB0-45CB-93EA-BC0E1B5B9C4C}">
      <dsp:nvSpPr>
        <dsp:cNvPr id="0" name=""/>
        <dsp:cNvSpPr/>
      </dsp:nvSpPr>
      <dsp:spPr>
        <a:xfrm>
          <a:off x="5790371" y="5275"/>
          <a:ext cx="5302297" cy="691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150" tIns="73150" rIns="73150" bIns="73150" numCol="1" spcCol="1270" anchor="ctr" anchorCtr="0">
          <a:noAutofit/>
        </a:bodyPr>
        <a:lstStyle/>
        <a:p>
          <a:pPr marL="0" lvl="0" indent="0" algn="l" defTabSz="533400">
            <a:lnSpc>
              <a:spcPct val="100000"/>
            </a:lnSpc>
            <a:spcBef>
              <a:spcPct val="0"/>
            </a:spcBef>
            <a:spcAft>
              <a:spcPct val="35000"/>
            </a:spcAft>
            <a:buNone/>
          </a:pPr>
          <a:r>
            <a:rPr lang="en-ZA" sz="1200" kern="1200" noProof="0" dirty="0"/>
            <a:t>Utilise</a:t>
          </a:r>
          <a:r>
            <a:rPr lang="en-US" sz="1200" kern="1200" dirty="0"/>
            <a:t> data analytics to inform strategic planning and policy development. This includes </a:t>
          </a:r>
          <a:r>
            <a:rPr lang="en-US" sz="1200" kern="1200" dirty="0" err="1"/>
            <a:t>analysing</a:t>
          </a:r>
          <a:r>
            <a:rPr lang="en-US" sz="1200" kern="1200" dirty="0"/>
            <a:t> enrolment trends, student performance data, and financial models to make informed decisions that align with institutional goals and student needs.</a:t>
          </a:r>
          <a:endParaRPr lang="en-ZA" sz="1200" kern="1200" dirty="0"/>
        </a:p>
      </dsp:txBody>
      <dsp:txXfrm>
        <a:off x="5790371" y="5275"/>
        <a:ext cx="5302297" cy="691185"/>
      </dsp:txXfrm>
    </dsp:sp>
    <dsp:sp modelId="{C58682BF-1159-4D1A-BDDF-26D7063AFD2E}">
      <dsp:nvSpPr>
        <dsp:cNvPr id="0" name=""/>
        <dsp:cNvSpPr/>
      </dsp:nvSpPr>
      <dsp:spPr>
        <a:xfrm>
          <a:off x="0" y="869257"/>
          <a:ext cx="11093450" cy="69118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48D488-E471-413F-9B19-EA31FDA60EC3}">
      <dsp:nvSpPr>
        <dsp:cNvPr id="0" name=""/>
        <dsp:cNvSpPr/>
      </dsp:nvSpPr>
      <dsp:spPr>
        <a:xfrm>
          <a:off x="209083" y="1024773"/>
          <a:ext cx="380152" cy="3801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EE1698-BF1A-40D5-8559-003F12B9E5A6}">
      <dsp:nvSpPr>
        <dsp:cNvPr id="0" name=""/>
        <dsp:cNvSpPr/>
      </dsp:nvSpPr>
      <dsp:spPr>
        <a:xfrm>
          <a:off x="798319" y="869257"/>
          <a:ext cx="4992052" cy="691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150" tIns="73150" rIns="73150" bIns="73150" numCol="1" spcCol="1270" anchor="ctr" anchorCtr="0">
          <a:noAutofit/>
        </a:bodyPr>
        <a:lstStyle/>
        <a:p>
          <a:pPr marL="0" lvl="0" indent="0" algn="l" defTabSz="844550">
            <a:lnSpc>
              <a:spcPct val="100000"/>
            </a:lnSpc>
            <a:spcBef>
              <a:spcPct val="0"/>
            </a:spcBef>
            <a:spcAft>
              <a:spcPct val="35000"/>
            </a:spcAft>
            <a:buNone/>
          </a:pPr>
          <a:r>
            <a:rPr lang="en-US" sz="1900" kern="1200"/>
            <a:t>Predictive Analytics for Student Success</a:t>
          </a:r>
          <a:endParaRPr lang="en-ZA" sz="1900" kern="1200"/>
        </a:p>
      </dsp:txBody>
      <dsp:txXfrm>
        <a:off x="798319" y="869257"/>
        <a:ext cx="4992052" cy="691185"/>
      </dsp:txXfrm>
    </dsp:sp>
    <dsp:sp modelId="{F08563C4-442F-4DA5-82C6-C46BDA659E33}">
      <dsp:nvSpPr>
        <dsp:cNvPr id="0" name=""/>
        <dsp:cNvSpPr/>
      </dsp:nvSpPr>
      <dsp:spPr>
        <a:xfrm>
          <a:off x="5790371" y="869257"/>
          <a:ext cx="5302297" cy="691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150" tIns="73150" rIns="73150" bIns="73150" numCol="1" spcCol="1270" anchor="ctr" anchorCtr="0">
          <a:noAutofit/>
        </a:bodyPr>
        <a:lstStyle/>
        <a:p>
          <a:pPr marL="0" lvl="0" indent="0" algn="l" defTabSz="533400">
            <a:lnSpc>
              <a:spcPct val="100000"/>
            </a:lnSpc>
            <a:spcBef>
              <a:spcPct val="0"/>
            </a:spcBef>
            <a:spcAft>
              <a:spcPct val="35000"/>
            </a:spcAft>
            <a:buNone/>
          </a:pPr>
          <a:r>
            <a:rPr lang="en-US" sz="1200" kern="1200" dirty="0"/>
            <a:t>Implement predictive analytics to identify students at risk of underperforming or dropping out. By </a:t>
          </a:r>
          <a:r>
            <a:rPr lang="en-US" sz="1200" kern="1200" dirty="0" err="1"/>
            <a:t>analysing</a:t>
          </a:r>
          <a:r>
            <a:rPr lang="en-US" sz="1200" kern="1200" dirty="0"/>
            <a:t> patterns in grades, attendance, and engagement, institutions can intervene early, offering targeted support to improve outcomes.</a:t>
          </a:r>
          <a:endParaRPr lang="en-ZA" sz="1200" kern="1200" dirty="0"/>
        </a:p>
      </dsp:txBody>
      <dsp:txXfrm>
        <a:off x="5790371" y="869257"/>
        <a:ext cx="5302297" cy="691185"/>
      </dsp:txXfrm>
    </dsp:sp>
    <dsp:sp modelId="{965A7339-5282-4AF8-9CE8-3DE20DCBE7E8}">
      <dsp:nvSpPr>
        <dsp:cNvPr id="0" name=""/>
        <dsp:cNvSpPr/>
      </dsp:nvSpPr>
      <dsp:spPr>
        <a:xfrm>
          <a:off x="0" y="1733239"/>
          <a:ext cx="11093450" cy="69118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B8A85B-EBE2-4DC1-B667-A336309CBBCF}">
      <dsp:nvSpPr>
        <dsp:cNvPr id="0" name=""/>
        <dsp:cNvSpPr/>
      </dsp:nvSpPr>
      <dsp:spPr>
        <a:xfrm>
          <a:off x="209083" y="1888755"/>
          <a:ext cx="380152" cy="3801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9FF51F-6236-4D92-B09F-916B7F05DE08}">
      <dsp:nvSpPr>
        <dsp:cNvPr id="0" name=""/>
        <dsp:cNvSpPr/>
      </dsp:nvSpPr>
      <dsp:spPr>
        <a:xfrm>
          <a:off x="798319" y="1733239"/>
          <a:ext cx="4992052" cy="691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150" tIns="73150" rIns="73150" bIns="73150" numCol="1" spcCol="1270" anchor="ctr" anchorCtr="0">
          <a:noAutofit/>
        </a:bodyPr>
        <a:lstStyle/>
        <a:p>
          <a:pPr marL="0" lvl="0" indent="0" algn="l" defTabSz="844550">
            <a:lnSpc>
              <a:spcPct val="100000"/>
            </a:lnSpc>
            <a:spcBef>
              <a:spcPct val="0"/>
            </a:spcBef>
            <a:spcAft>
              <a:spcPct val="35000"/>
            </a:spcAft>
            <a:buNone/>
          </a:pPr>
          <a:r>
            <a:rPr lang="en-US" sz="1900" kern="1200"/>
            <a:t>Operational Efficiency through Automation</a:t>
          </a:r>
          <a:endParaRPr lang="en-ZA" sz="1900" kern="1200"/>
        </a:p>
      </dsp:txBody>
      <dsp:txXfrm>
        <a:off x="798319" y="1733239"/>
        <a:ext cx="4992052" cy="691185"/>
      </dsp:txXfrm>
    </dsp:sp>
    <dsp:sp modelId="{1C11DD4F-4CE7-4485-85DD-63124CFDD06B}">
      <dsp:nvSpPr>
        <dsp:cNvPr id="0" name=""/>
        <dsp:cNvSpPr/>
      </dsp:nvSpPr>
      <dsp:spPr>
        <a:xfrm>
          <a:off x="5790371" y="1733239"/>
          <a:ext cx="5302297" cy="691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150" tIns="73150" rIns="73150" bIns="73150" numCol="1" spcCol="1270" anchor="ctr" anchorCtr="0">
          <a:noAutofit/>
        </a:bodyPr>
        <a:lstStyle/>
        <a:p>
          <a:pPr marL="0" lvl="0" indent="0" algn="l" defTabSz="533400">
            <a:lnSpc>
              <a:spcPct val="100000"/>
            </a:lnSpc>
            <a:spcBef>
              <a:spcPct val="0"/>
            </a:spcBef>
            <a:spcAft>
              <a:spcPct val="35000"/>
            </a:spcAft>
            <a:buNone/>
          </a:pPr>
          <a:r>
            <a:rPr lang="en-US" sz="1200" kern="1200" dirty="0"/>
            <a:t>Automate routine administrative tasks to improve efficiency and reduce errors. This can include everything from student admissions processes to scheduling and resource allocation, freeing up staff to focus on higher-value activities.</a:t>
          </a:r>
          <a:endParaRPr lang="en-ZA" sz="1200" kern="1200" dirty="0"/>
        </a:p>
      </dsp:txBody>
      <dsp:txXfrm>
        <a:off x="5790371" y="1733239"/>
        <a:ext cx="5302297" cy="691185"/>
      </dsp:txXfrm>
    </dsp:sp>
    <dsp:sp modelId="{E6FE2B6A-BCB9-4663-9BD2-DAF59CE9D864}">
      <dsp:nvSpPr>
        <dsp:cNvPr id="0" name=""/>
        <dsp:cNvSpPr/>
      </dsp:nvSpPr>
      <dsp:spPr>
        <a:xfrm>
          <a:off x="0" y="2597221"/>
          <a:ext cx="11093450" cy="69118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60F064-5C3C-407B-AA20-0C9CD122DBB3}">
      <dsp:nvSpPr>
        <dsp:cNvPr id="0" name=""/>
        <dsp:cNvSpPr/>
      </dsp:nvSpPr>
      <dsp:spPr>
        <a:xfrm>
          <a:off x="209083" y="2752737"/>
          <a:ext cx="380152" cy="38015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F3B054-29C7-4520-BE2C-AA2C1E5D1E92}">
      <dsp:nvSpPr>
        <dsp:cNvPr id="0" name=""/>
        <dsp:cNvSpPr/>
      </dsp:nvSpPr>
      <dsp:spPr>
        <a:xfrm>
          <a:off x="798319" y="2597221"/>
          <a:ext cx="4992052" cy="691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150" tIns="73150" rIns="73150" bIns="73150" numCol="1" spcCol="1270" anchor="ctr" anchorCtr="0">
          <a:noAutofit/>
        </a:bodyPr>
        <a:lstStyle/>
        <a:p>
          <a:pPr marL="0" lvl="0" indent="0" algn="l" defTabSz="844550">
            <a:lnSpc>
              <a:spcPct val="100000"/>
            </a:lnSpc>
            <a:spcBef>
              <a:spcPct val="0"/>
            </a:spcBef>
            <a:spcAft>
              <a:spcPct val="35000"/>
            </a:spcAft>
            <a:buNone/>
          </a:pPr>
          <a:r>
            <a:rPr lang="en-US" sz="1900" kern="1200"/>
            <a:t>Enhancing the Student Experience</a:t>
          </a:r>
          <a:endParaRPr lang="en-ZA" sz="1900" kern="1200"/>
        </a:p>
      </dsp:txBody>
      <dsp:txXfrm>
        <a:off x="798319" y="2597221"/>
        <a:ext cx="4992052" cy="691185"/>
      </dsp:txXfrm>
    </dsp:sp>
    <dsp:sp modelId="{9F6D9827-9D80-495A-B68B-2222137EDD12}">
      <dsp:nvSpPr>
        <dsp:cNvPr id="0" name=""/>
        <dsp:cNvSpPr/>
      </dsp:nvSpPr>
      <dsp:spPr>
        <a:xfrm>
          <a:off x="5790371" y="2597221"/>
          <a:ext cx="5302297" cy="691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150" tIns="73150" rIns="73150" bIns="73150" numCol="1" spcCol="1270" anchor="ctr" anchorCtr="0">
          <a:noAutofit/>
        </a:bodyPr>
        <a:lstStyle/>
        <a:p>
          <a:pPr marL="0" lvl="0" indent="0" algn="l" defTabSz="533400">
            <a:lnSpc>
              <a:spcPct val="100000"/>
            </a:lnSpc>
            <a:spcBef>
              <a:spcPct val="0"/>
            </a:spcBef>
            <a:spcAft>
              <a:spcPct val="35000"/>
            </a:spcAft>
            <a:buNone/>
          </a:pPr>
          <a:r>
            <a:rPr lang="en-US" sz="1200" kern="1200" dirty="0"/>
            <a:t>Use data to personalize the learning experience, adapting teaching methods and materials to meet the needs and preferences of individual students. This can lead to improved engagement, satisfaction, and academic success.</a:t>
          </a:r>
          <a:endParaRPr lang="en-ZA" sz="1200" kern="1200" dirty="0"/>
        </a:p>
      </dsp:txBody>
      <dsp:txXfrm>
        <a:off x="5790371" y="2597221"/>
        <a:ext cx="5302297" cy="691185"/>
      </dsp:txXfrm>
    </dsp:sp>
    <dsp:sp modelId="{D05F9CB3-ACE9-4833-AE7B-3643882D84C1}">
      <dsp:nvSpPr>
        <dsp:cNvPr id="0" name=""/>
        <dsp:cNvSpPr/>
      </dsp:nvSpPr>
      <dsp:spPr>
        <a:xfrm>
          <a:off x="0" y="3461203"/>
          <a:ext cx="11093450" cy="69118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7DD87A-FE11-4737-8091-C4C60BCA707B}">
      <dsp:nvSpPr>
        <dsp:cNvPr id="0" name=""/>
        <dsp:cNvSpPr/>
      </dsp:nvSpPr>
      <dsp:spPr>
        <a:xfrm>
          <a:off x="209083" y="3616720"/>
          <a:ext cx="380152" cy="38015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C6B79F6-7C8C-48A1-B6D2-89DA93C14359}">
      <dsp:nvSpPr>
        <dsp:cNvPr id="0" name=""/>
        <dsp:cNvSpPr/>
      </dsp:nvSpPr>
      <dsp:spPr>
        <a:xfrm>
          <a:off x="798319" y="3461203"/>
          <a:ext cx="4992052" cy="691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150" tIns="73150" rIns="73150" bIns="73150" numCol="1" spcCol="1270" anchor="ctr" anchorCtr="0">
          <a:noAutofit/>
        </a:bodyPr>
        <a:lstStyle/>
        <a:p>
          <a:pPr marL="0" lvl="0" indent="0" algn="l" defTabSz="844550">
            <a:lnSpc>
              <a:spcPct val="100000"/>
            </a:lnSpc>
            <a:spcBef>
              <a:spcPct val="0"/>
            </a:spcBef>
            <a:spcAft>
              <a:spcPct val="35000"/>
            </a:spcAft>
            <a:buNone/>
          </a:pPr>
          <a:r>
            <a:rPr lang="en-US" sz="1900" kern="1200"/>
            <a:t>Facilitating Research and Innovation</a:t>
          </a:r>
          <a:endParaRPr lang="en-ZA" sz="1900" kern="1200"/>
        </a:p>
      </dsp:txBody>
      <dsp:txXfrm>
        <a:off x="798319" y="3461203"/>
        <a:ext cx="4992052" cy="691185"/>
      </dsp:txXfrm>
    </dsp:sp>
    <dsp:sp modelId="{E396EFD7-0863-4114-BAAA-F7E3DA0828D7}">
      <dsp:nvSpPr>
        <dsp:cNvPr id="0" name=""/>
        <dsp:cNvSpPr/>
      </dsp:nvSpPr>
      <dsp:spPr>
        <a:xfrm>
          <a:off x="5790371" y="3461203"/>
          <a:ext cx="5302297" cy="691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150" tIns="73150" rIns="73150" bIns="73150" numCol="1" spcCol="1270" anchor="ctr" anchorCtr="0">
          <a:noAutofit/>
        </a:bodyPr>
        <a:lstStyle/>
        <a:p>
          <a:pPr marL="0" lvl="0" indent="0" algn="l" defTabSz="533400">
            <a:lnSpc>
              <a:spcPct val="100000"/>
            </a:lnSpc>
            <a:spcBef>
              <a:spcPct val="0"/>
            </a:spcBef>
            <a:spcAft>
              <a:spcPct val="35000"/>
            </a:spcAft>
            <a:buNone/>
          </a:pPr>
          <a:r>
            <a:rPr lang="en-US" sz="1200" kern="1200" dirty="0"/>
            <a:t>Leverage data to identify emerging research trends and opportunities for innovation. This can help institutions stay at the forefront of their fields, attracting top faculty and students.</a:t>
          </a:r>
          <a:endParaRPr lang="en-ZA" sz="1200" kern="1200" dirty="0"/>
        </a:p>
      </dsp:txBody>
      <dsp:txXfrm>
        <a:off x="5790371" y="3461203"/>
        <a:ext cx="5302297" cy="6911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CCA17-B902-4CDF-AC74-7F7DFBA24F24}">
      <dsp:nvSpPr>
        <dsp:cNvPr id="0" name=""/>
        <dsp:cNvSpPr/>
      </dsp:nvSpPr>
      <dsp:spPr>
        <a:xfrm>
          <a:off x="-485797" y="257222"/>
          <a:ext cx="10064998" cy="14923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3F41D2-9B48-4B9E-BC36-AD4F8B0128F4}">
      <dsp:nvSpPr>
        <dsp:cNvPr id="0" name=""/>
        <dsp:cNvSpPr/>
      </dsp:nvSpPr>
      <dsp:spPr>
        <a:xfrm>
          <a:off x="-34354" y="593006"/>
          <a:ext cx="820805" cy="82080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FC99AF-E286-4D96-9000-C712E06C7941}">
      <dsp:nvSpPr>
        <dsp:cNvPr id="0" name=""/>
        <dsp:cNvSpPr/>
      </dsp:nvSpPr>
      <dsp:spPr>
        <a:xfrm>
          <a:off x="1237893" y="257222"/>
          <a:ext cx="4529249" cy="1492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943" tIns="157943" rIns="157943" bIns="157943" numCol="1" spcCol="1270" anchor="ctr" anchorCtr="0">
          <a:noAutofit/>
        </a:bodyPr>
        <a:lstStyle/>
        <a:p>
          <a:pPr marL="0" lvl="0" indent="0" algn="l" defTabSz="1111250">
            <a:lnSpc>
              <a:spcPct val="100000"/>
            </a:lnSpc>
            <a:spcBef>
              <a:spcPct val="0"/>
            </a:spcBef>
            <a:spcAft>
              <a:spcPct val="35000"/>
            </a:spcAft>
            <a:buNone/>
          </a:pPr>
          <a:r>
            <a:rPr lang="en-ZA" sz="2500" kern="1200"/>
            <a:t>The Path Forward</a:t>
          </a:r>
          <a:endParaRPr lang="en-US" sz="2500" kern="1200"/>
        </a:p>
      </dsp:txBody>
      <dsp:txXfrm>
        <a:off x="1237893" y="257222"/>
        <a:ext cx="4529249" cy="1492373"/>
      </dsp:txXfrm>
    </dsp:sp>
    <dsp:sp modelId="{2A8C52CD-144C-4785-92D6-5E6C45211FBA}">
      <dsp:nvSpPr>
        <dsp:cNvPr id="0" name=""/>
        <dsp:cNvSpPr/>
      </dsp:nvSpPr>
      <dsp:spPr>
        <a:xfrm>
          <a:off x="4792176" y="257222"/>
          <a:ext cx="5758618" cy="1492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943" tIns="157943" rIns="157943" bIns="157943" numCol="1" spcCol="1270" anchor="ctr" anchorCtr="0">
          <a:noAutofit/>
        </a:bodyPr>
        <a:lstStyle/>
        <a:p>
          <a:pPr marL="0" lvl="0" indent="0" algn="l" defTabSz="622300">
            <a:lnSpc>
              <a:spcPct val="100000"/>
            </a:lnSpc>
            <a:spcBef>
              <a:spcPct val="0"/>
            </a:spcBef>
            <a:spcAft>
              <a:spcPct val="35000"/>
            </a:spcAft>
            <a:buNone/>
          </a:pPr>
          <a:r>
            <a:rPr lang="en-US" sz="1400" kern="1200" dirty="0"/>
            <a:t>A commitment to building robust data systems, fostering </a:t>
          </a:r>
          <a:r>
            <a:rPr lang="en-US" sz="1400" b="1" kern="1200" dirty="0"/>
            <a:t>a culture of data literacy</a:t>
          </a:r>
          <a:r>
            <a:rPr lang="en-US" sz="1400" kern="1200" dirty="0"/>
            <a:t>, and leveraging data for strategic decision-making. It is through these efforts that higher education institutions can navigate the complexities of the modern educational environment, adapt to changing circumstances, and proactively prepare for the future.</a:t>
          </a:r>
        </a:p>
      </dsp:txBody>
      <dsp:txXfrm>
        <a:off x="4792176" y="257222"/>
        <a:ext cx="5758618" cy="1492373"/>
      </dsp:txXfrm>
    </dsp:sp>
    <dsp:sp modelId="{B4978C2D-6D33-4AF8-98F9-363A1671538A}">
      <dsp:nvSpPr>
        <dsp:cNvPr id="0" name=""/>
        <dsp:cNvSpPr/>
      </dsp:nvSpPr>
      <dsp:spPr>
        <a:xfrm>
          <a:off x="-485797" y="2683575"/>
          <a:ext cx="10064998" cy="14923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433E97-8F0F-42ED-8E7F-A1FBEA07735B}">
      <dsp:nvSpPr>
        <dsp:cNvPr id="0" name=""/>
        <dsp:cNvSpPr/>
      </dsp:nvSpPr>
      <dsp:spPr>
        <a:xfrm>
          <a:off x="-34354" y="3019359"/>
          <a:ext cx="820805" cy="82080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E76EC7-B02C-4782-80EA-3EFCBE0F4616}">
      <dsp:nvSpPr>
        <dsp:cNvPr id="0" name=""/>
        <dsp:cNvSpPr/>
      </dsp:nvSpPr>
      <dsp:spPr>
        <a:xfrm>
          <a:off x="1237893" y="2683575"/>
          <a:ext cx="4529249" cy="1492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943" tIns="157943" rIns="157943" bIns="157943" numCol="1" spcCol="1270" anchor="ctr" anchorCtr="0">
          <a:noAutofit/>
        </a:bodyPr>
        <a:lstStyle/>
        <a:p>
          <a:pPr marL="0" lvl="0" indent="0" algn="l" defTabSz="1111250">
            <a:lnSpc>
              <a:spcPct val="100000"/>
            </a:lnSpc>
            <a:spcBef>
              <a:spcPct val="0"/>
            </a:spcBef>
            <a:spcAft>
              <a:spcPct val="35000"/>
            </a:spcAft>
            <a:buNone/>
          </a:pPr>
          <a:r>
            <a:rPr lang="en-ZA" sz="2500" kern="1200"/>
            <a:t>Call to Action</a:t>
          </a:r>
          <a:endParaRPr lang="en-US" sz="2500" kern="1200"/>
        </a:p>
      </dsp:txBody>
      <dsp:txXfrm>
        <a:off x="1237893" y="2683575"/>
        <a:ext cx="4529249" cy="1492373"/>
      </dsp:txXfrm>
    </dsp:sp>
    <dsp:sp modelId="{47C17FE6-3EDE-48DC-AA98-A56E540C238A}">
      <dsp:nvSpPr>
        <dsp:cNvPr id="0" name=""/>
        <dsp:cNvSpPr/>
      </dsp:nvSpPr>
      <dsp:spPr>
        <a:xfrm>
          <a:off x="4792176" y="2122689"/>
          <a:ext cx="5758618" cy="2614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943" tIns="157943" rIns="157943" bIns="157943" numCol="1" spcCol="1270" anchor="ctr" anchorCtr="0">
          <a:noAutofit/>
        </a:bodyPr>
        <a:lstStyle/>
        <a:p>
          <a:pPr marL="0" lvl="0" indent="0" algn="l" defTabSz="622300">
            <a:lnSpc>
              <a:spcPct val="100000"/>
            </a:lnSpc>
            <a:spcBef>
              <a:spcPct val="0"/>
            </a:spcBef>
            <a:spcAft>
              <a:spcPct val="35000"/>
            </a:spcAft>
            <a:buNone/>
          </a:pPr>
          <a:r>
            <a:rPr lang="en-US" sz="1400" b="1" kern="1200" dirty="0"/>
            <a:t>Invest in Data Infrastructure</a:t>
          </a:r>
          <a:r>
            <a:rPr lang="en-US" sz="1400" kern="1200" dirty="0"/>
            <a:t>: Prioritize investments in data infrastructure that supports flexible, comprehensive, and secure data analysis and storage</a:t>
          </a:r>
        </a:p>
        <a:p>
          <a:pPr marL="0" lvl="0" indent="0" algn="l" defTabSz="622300">
            <a:lnSpc>
              <a:spcPct val="100000"/>
            </a:lnSpc>
            <a:spcBef>
              <a:spcPct val="0"/>
            </a:spcBef>
            <a:spcAft>
              <a:spcPct val="35000"/>
            </a:spcAft>
            <a:buNone/>
          </a:pPr>
          <a:r>
            <a:rPr lang="en-US" sz="1400" b="1" kern="1200" dirty="0"/>
            <a:t>Cultivate Data Literacy</a:t>
          </a:r>
          <a:r>
            <a:rPr lang="en-US" sz="1400" kern="1200" dirty="0"/>
            <a:t>: Developing a culture of data literacy across all levels of the institution is crucial. </a:t>
          </a:r>
        </a:p>
        <a:p>
          <a:pPr marL="0" lvl="0" indent="0" algn="l" defTabSz="622300">
            <a:lnSpc>
              <a:spcPct val="100000"/>
            </a:lnSpc>
            <a:spcBef>
              <a:spcPct val="0"/>
            </a:spcBef>
            <a:spcAft>
              <a:spcPct val="35000"/>
            </a:spcAft>
            <a:buNone/>
          </a:pPr>
          <a:r>
            <a:rPr lang="en-US" sz="1400" b="1" kern="1200" dirty="0"/>
            <a:t>Leverage Predictive Analytics</a:t>
          </a:r>
          <a:r>
            <a:rPr lang="en-US" sz="1400" kern="1200" dirty="0"/>
            <a:t>: Institutions should harness the power of predictive analytics to anticipate future trends, identify opportunities for innovation, and mitigate potential risks. </a:t>
          </a:r>
        </a:p>
        <a:p>
          <a:pPr marL="0" lvl="0" indent="0" algn="l" defTabSz="622300">
            <a:lnSpc>
              <a:spcPct val="100000"/>
            </a:lnSpc>
            <a:spcBef>
              <a:spcPct val="0"/>
            </a:spcBef>
            <a:spcAft>
              <a:spcPct val="35000"/>
            </a:spcAft>
            <a:buNone/>
          </a:pPr>
          <a:r>
            <a:rPr lang="en-US" sz="1400" b="1" kern="1200" dirty="0"/>
            <a:t>Adopt Ethical Data Practices</a:t>
          </a:r>
          <a:r>
            <a:rPr lang="en-US" sz="1400" kern="1200" dirty="0"/>
            <a:t>: Ethical considerations in data collection, analysis, and use cannot be overstated. </a:t>
          </a:r>
        </a:p>
        <a:p>
          <a:pPr marL="0" lvl="0" indent="0" algn="l" defTabSz="622300">
            <a:lnSpc>
              <a:spcPct val="100000"/>
            </a:lnSpc>
            <a:spcBef>
              <a:spcPct val="0"/>
            </a:spcBef>
            <a:spcAft>
              <a:spcPct val="35000"/>
            </a:spcAft>
            <a:buNone/>
          </a:pPr>
          <a:r>
            <a:rPr lang="en-US" sz="1400" b="1" kern="1200" dirty="0"/>
            <a:t>Engage in Continuous Learning and Improvement</a:t>
          </a:r>
          <a:r>
            <a:rPr lang="en-US" sz="1400" kern="1200" dirty="0"/>
            <a:t>: The journey towards data-driven excellence is ongoing.</a:t>
          </a:r>
        </a:p>
      </dsp:txBody>
      <dsp:txXfrm>
        <a:off x="4792176" y="2122689"/>
        <a:ext cx="5758618" cy="261414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0FA043-1700-4CF8-AF96-2B2A6CCBF4C1}" type="datetimeFigureOut">
              <a:rPr lang="en-ZA" smtClean="0"/>
              <a:t>2024/03/06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A268A2-8222-409D-AF62-0B58F2AD368A}" type="slidenum">
              <a:rPr lang="en-ZA" smtClean="0"/>
              <a:t>‹#›</a:t>
            </a:fld>
            <a:endParaRPr lang="en-ZA"/>
          </a:p>
        </p:txBody>
      </p:sp>
    </p:spTree>
    <p:extLst>
      <p:ext uri="{BB962C8B-B14F-4D97-AF65-F5344CB8AC3E}">
        <p14:creationId xmlns:p14="http://schemas.microsoft.com/office/powerpoint/2010/main" val="2398044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32A268A2-8222-409D-AF62-0B58F2AD368A}" type="slidenum">
              <a:rPr lang="en-ZA" smtClean="0"/>
              <a:t>1</a:t>
            </a:fld>
            <a:endParaRPr lang="en-ZA"/>
          </a:p>
        </p:txBody>
      </p:sp>
    </p:spTree>
    <p:extLst>
      <p:ext uri="{BB962C8B-B14F-4D97-AF65-F5344CB8AC3E}">
        <p14:creationId xmlns:p14="http://schemas.microsoft.com/office/powerpoint/2010/main" val="2682306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Beyond Analytic/Technical and Issues Intelligence</a:t>
            </a:r>
          </a:p>
          <a:p>
            <a:r>
              <a:rPr lang="en-US" dirty="0"/>
              <a:t>The transition towards contextual intelligence represents a move from a reactive to a proactive stance. While analytic and technical intelligence equip us to respond to known challenges with precision, contextual intelligence prepares us for the unknown. It enables decision-makers in higher education to not only solve current problems but also to foresee potential issues and opportunities, thereby crafting strategies that are resilient, adaptive, and forward-looking.</a:t>
            </a:r>
          </a:p>
        </p:txBody>
      </p:sp>
      <p:sp>
        <p:nvSpPr>
          <p:cNvPr id="4" name="Slide Number Placeholder 3"/>
          <p:cNvSpPr>
            <a:spLocks noGrp="1"/>
          </p:cNvSpPr>
          <p:nvPr>
            <p:ph type="sldNum" sz="quarter" idx="5"/>
          </p:nvPr>
        </p:nvSpPr>
        <p:spPr/>
        <p:txBody>
          <a:bodyPr/>
          <a:lstStyle/>
          <a:p>
            <a:fld id="{32A268A2-8222-409D-AF62-0B58F2AD368A}" type="slidenum">
              <a:rPr lang="en-ZA" smtClean="0"/>
              <a:t>14</a:t>
            </a:fld>
            <a:endParaRPr lang="en-ZA"/>
          </a:p>
        </p:txBody>
      </p:sp>
    </p:spTree>
    <p:extLst>
      <p:ext uri="{BB962C8B-B14F-4D97-AF65-F5344CB8AC3E}">
        <p14:creationId xmlns:p14="http://schemas.microsoft.com/office/powerpoint/2010/main" val="4060175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Contextual Intelligence in Action</a:t>
            </a:r>
          </a:p>
          <a:p>
            <a:r>
              <a:rPr lang="en-US" dirty="0"/>
              <a:t>Several institutions have already begun to harness the power of contextual intelligence:</a:t>
            </a:r>
          </a:p>
          <a:p>
            <a:r>
              <a:rPr lang="en-US" dirty="0"/>
              <a:t>•	Utilizing predictive analytics to anticipate shifts in student demographics and adapt recruitment strategies accordingly.</a:t>
            </a:r>
          </a:p>
          <a:p>
            <a:r>
              <a:rPr lang="en-US" dirty="0"/>
              <a:t>•	Engaging in scenario planning to prepare for various futures, from technological disruptions to changes in the regulatory landscape.</a:t>
            </a:r>
          </a:p>
          <a:p>
            <a:r>
              <a:rPr lang="en-US" dirty="0"/>
              <a:t>•	Implementing comprehensive sustainability initiatives that consider not just the environmental impact but also the economic and social dimensions of their operations.</a:t>
            </a:r>
          </a:p>
          <a:p>
            <a:r>
              <a:rPr lang="en-US" dirty="0"/>
              <a:t>Conclusion</a:t>
            </a:r>
          </a:p>
          <a:p>
            <a:r>
              <a:rPr lang="en-US" dirty="0"/>
              <a:t>The shift towards contextual intelligence in higher education is not just a strategic choice—it is a necessity. In a world marked by rapid change and deep interconnections, the ability to understand and act upon the broader context is what will differentiate successful institutions. By embracing contextual intelligence, higher education leaders can ensure their institutions are not only resilient in the face of external pressures but also capable of shaping the future of education in positive and impactful ways.</a:t>
            </a:r>
          </a:p>
          <a:p>
            <a:endParaRPr lang="en-ZA" dirty="0"/>
          </a:p>
        </p:txBody>
      </p:sp>
      <p:sp>
        <p:nvSpPr>
          <p:cNvPr id="4" name="Slide Number Placeholder 3"/>
          <p:cNvSpPr>
            <a:spLocks noGrp="1"/>
          </p:cNvSpPr>
          <p:nvPr>
            <p:ph type="sldNum" sz="quarter" idx="5"/>
          </p:nvPr>
        </p:nvSpPr>
        <p:spPr/>
        <p:txBody>
          <a:bodyPr/>
          <a:lstStyle/>
          <a:p>
            <a:fld id="{32A268A2-8222-409D-AF62-0B58F2AD368A}" type="slidenum">
              <a:rPr lang="en-ZA" smtClean="0"/>
              <a:t>15</a:t>
            </a:fld>
            <a:endParaRPr lang="en-ZA"/>
          </a:p>
        </p:txBody>
      </p:sp>
    </p:spTree>
    <p:extLst>
      <p:ext uri="{BB962C8B-B14F-4D97-AF65-F5344CB8AC3E}">
        <p14:creationId xmlns:p14="http://schemas.microsoft.com/office/powerpoint/2010/main" val="3232652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Embracing Data-Driven Excellence</a:t>
            </a:r>
          </a:p>
          <a:p>
            <a:r>
              <a:rPr lang="en-US" dirty="0"/>
              <a:t>In an era defined by rapid technological advancement and shifting societal needs, higher education institutions must pivot towards data-driven strategies to achieve operational excellence. This means leveraging data not just for reporting and compliance, but as a strategic asset that informs decision-making, improves efficiency, and enhances the educational experience. Data-driven excellence involves collecting, </a:t>
            </a:r>
            <a:r>
              <a:rPr lang="en-US" dirty="0" err="1"/>
              <a:t>analysing</a:t>
            </a:r>
            <a:r>
              <a:rPr lang="en-US" dirty="0"/>
              <a:t>, and acting on data in ways that are proactive, predictive, and purposeful.</a:t>
            </a:r>
          </a:p>
          <a:p>
            <a:endParaRPr lang="en-ZA" dirty="0"/>
          </a:p>
        </p:txBody>
      </p:sp>
      <p:sp>
        <p:nvSpPr>
          <p:cNvPr id="4" name="Slide Number Placeholder 3"/>
          <p:cNvSpPr>
            <a:spLocks noGrp="1"/>
          </p:cNvSpPr>
          <p:nvPr>
            <p:ph type="sldNum" sz="quarter" idx="5"/>
          </p:nvPr>
        </p:nvSpPr>
        <p:spPr/>
        <p:txBody>
          <a:bodyPr/>
          <a:lstStyle/>
          <a:p>
            <a:fld id="{32A268A2-8222-409D-AF62-0B58F2AD368A}" type="slidenum">
              <a:rPr lang="en-ZA" smtClean="0"/>
              <a:t>16</a:t>
            </a:fld>
            <a:endParaRPr lang="en-ZA"/>
          </a:p>
        </p:txBody>
      </p:sp>
    </p:spTree>
    <p:extLst>
      <p:ext uri="{BB962C8B-B14F-4D97-AF65-F5344CB8AC3E}">
        <p14:creationId xmlns:p14="http://schemas.microsoft.com/office/powerpoint/2010/main" val="1583873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kern="100" dirty="0">
                <a:effectLst/>
                <a:latin typeface="Calibri" panose="020F0502020204030204" pitchFamily="34" charset="0"/>
                <a:ea typeface="Calibri" panose="020F0502020204030204" pitchFamily="34" charset="0"/>
                <a:cs typeface="Times New Roman" panose="02020603050405020304" pitchFamily="18" charset="0"/>
              </a:rPr>
              <a:t>The shift towards data-driven strategies in higher education is not merely a trend but a critical evolution in how institutions operate and thrive. By harnessing the power of data, higher education institutions can achieve operational excellence, enhance the student experience, and navigate the complexities of the modern educational landscape with confidence. The journey towards data-driven excellence requires commitment, collaboration, and a willingness to embrace change, but the rewards—improved efficiency, effectiveness, and impact—are well worth the effort.</a:t>
            </a:r>
          </a:p>
        </p:txBody>
      </p:sp>
      <p:sp>
        <p:nvSpPr>
          <p:cNvPr id="4" name="Slide Number Placeholder 3"/>
          <p:cNvSpPr>
            <a:spLocks noGrp="1"/>
          </p:cNvSpPr>
          <p:nvPr>
            <p:ph type="sldNum" sz="quarter" idx="5"/>
          </p:nvPr>
        </p:nvSpPr>
        <p:spPr/>
        <p:txBody>
          <a:bodyPr/>
          <a:lstStyle/>
          <a:p>
            <a:fld id="{32A268A2-8222-409D-AF62-0B58F2AD368A}" type="slidenum">
              <a:rPr lang="en-ZA" smtClean="0"/>
              <a:t>17</a:t>
            </a:fld>
            <a:endParaRPr lang="en-ZA"/>
          </a:p>
        </p:txBody>
      </p:sp>
    </p:spTree>
    <p:extLst>
      <p:ext uri="{BB962C8B-B14F-4D97-AF65-F5344CB8AC3E}">
        <p14:creationId xmlns:p14="http://schemas.microsoft.com/office/powerpoint/2010/main" val="618452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to External Pressures</a:t>
            </a:r>
          </a:p>
          <a:p>
            <a:r>
              <a:rPr lang="en-US" dirty="0"/>
              <a:t>Higher education institutions are increasingly subject to a variety of external pressures that challenge traditional operational models and strategic priorities. These pressures include rapid technological changes, shifting global demographics, fluctuating economic conditions, and growing environmental concerns. Navigating these complexities requires a strategic approach that leverages data to anticipate, understand, and respond effectively.</a:t>
            </a:r>
          </a:p>
          <a:p>
            <a:r>
              <a:rPr lang="en-US" dirty="0"/>
              <a:t>Utilizing Data to Understand and Adapt to Political and Economic Changes</a:t>
            </a:r>
          </a:p>
          <a:p>
            <a:r>
              <a:rPr lang="en-US" dirty="0"/>
              <a:t>•	Economic Forecasting and Scenario Planning: Institutions can use economic data and predictive modeling to forecast funding changes and plan for various economic scenarios. This approach allows for proactive budgeting and resource allocation, ensuring financial stability even in uncertain times.</a:t>
            </a:r>
          </a:p>
          <a:p>
            <a:r>
              <a:rPr lang="en-US" dirty="0"/>
              <a:t>•	Policy Impact Analysis: Data analytics can help institutions assess the impact of political decisions and regulatory changes on their operations and strategic goals. By understanding these impacts, institutions can advocate for favorable policies and adapt their strategies accordingly.</a:t>
            </a:r>
          </a:p>
          <a:p>
            <a:pPr>
              <a:lnSpc>
                <a:spcPct val="107000"/>
              </a:lnSpc>
              <a:spcBef>
                <a:spcPts val="200"/>
              </a:spcBef>
            </a:pPr>
            <a:r>
              <a:rPr lang="en-ZA" sz="1800" b="1" kern="10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Addressing Societal Changes with Data</a:t>
            </a:r>
          </a:p>
          <a:p>
            <a:pPr marL="342900" lvl="0" indent="-342900" algn="just">
              <a:lnSpc>
                <a:spcPct val="107000"/>
              </a:lnSpc>
              <a:spcAft>
                <a:spcPts val="800"/>
              </a:spcAft>
              <a:buSzPts val="1000"/>
              <a:buFont typeface="Symbol" panose="05050102010706020507" pitchFamily="18" charset="2"/>
              <a:buChar char=""/>
              <a:tabLst>
                <a:tab pos="457200" algn="l"/>
              </a:tabLst>
            </a:pPr>
            <a:r>
              <a:rPr lang="en-ZA" sz="1800" b="1" kern="100" dirty="0">
                <a:effectLst/>
                <a:latin typeface="Calibri" panose="020F0502020204030204" pitchFamily="34" charset="0"/>
                <a:ea typeface="Calibri" panose="020F0502020204030204" pitchFamily="34" charset="0"/>
                <a:cs typeface="Times New Roman" panose="02020603050405020304" pitchFamily="18" charset="0"/>
              </a:rPr>
              <a:t>Social Listening and Sentiment Analysis:</a:t>
            </a:r>
            <a:r>
              <a:rPr lang="en-ZA" sz="1800" kern="100" dirty="0">
                <a:effectLst/>
                <a:latin typeface="Calibri" panose="020F0502020204030204" pitchFamily="34" charset="0"/>
                <a:ea typeface="Calibri" panose="020F0502020204030204" pitchFamily="34" charset="0"/>
                <a:cs typeface="Times New Roman" panose="02020603050405020304" pitchFamily="18" charset="0"/>
              </a:rPr>
              <a:t> By </a:t>
            </a:r>
            <a:r>
              <a:rPr lang="en-ZA" sz="1800" kern="100" dirty="0" err="1">
                <a:effectLst/>
                <a:latin typeface="Calibri" panose="020F0502020204030204" pitchFamily="34" charset="0"/>
                <a:ea typeface="Calibri" panose="020F0502020204030204" pitchFamily="34" charset="0"/>
                <a:cs typeface="Times New Roman" panose="02020603050405020304" pitchFamily="18" charset="0"/>
              </a:rPr>
              <a:t>analyzing</a:t>
            </a:r>
            <a:r>
              <a:rPr lang="en-ZA" sz="1800" kern="100" dirty="0">
                <a:effectLst/>
                <a:latin typeface="Calibri" panose="020F0502020204030204" pitchFamily="34" charset="0"/>
                <a:ea typeface="Calibri" panose="020F0502020204030204" pitchFamily="34" charset="0"/>
                <a:cs typeface="Times New Roman" panose="02020603050405020304" pitchFamily="18" charset="0"/>
              </a:rPr>
              <a:t> social media data and public sentiment, institutions can stay attuned to societal trends and concerns. This can inform community engagement strategies, program development, and campus culture initiatives.</a:t>
            </a:r>
          </a:p>
          <a:p>
            <a:pPr marL="342900" lvl="0" indent="-342900" algn="just">
              <a:lnSpc>
                <a:spcPct val="107000"/>
              </a:lnSpc>
              <a:spcAft>
                <a:spcPts val="800"/>
              </a:spcAft>
              <a:buSzPts val="1000"/>
              <a:buFont typeface="Symbol" panose="05050102010706020507" pitchFamily="18" charset="2"/>
              <a:buChar char=""/>
              <a:tabLst>
                <a:tab pos="457200" algn="l"/>
              </a:tabLst>
            </a:pPr>
            <a:r>
              <a:rPr lang="en-ZA" sz="1800" b="1" kern="100" dirty="0">
                <a:effectLst/>
                <a:latin typeface="Calibri" panose="020F0502020204030204" pitchFamily="34" charset="0"/>
                <a:ea typeface="Calibri" panose="020F0502020204030204" pitchFamily="34" charset="0"/>
                <a:cs typeface="Times New Roman" panose="02020603050405020304" pitchFamily="18" charset="0"/>
              </a:rPr>
              <a:t>Demographic Shifts and Access to Education:</a:t>
            </a:r>
            <a:r>
              <a:rPr lang="en-ZA" sz="1800" kern="100" dirty="0">
                <a:effectLst/>
                <a:latin typeface="Calibri" panose="020F0502020204030204" pitchFamily="34" charset="0"/>
                <a:ea typeface="Calibri" panose="020F0502020204030204" pitchFamily="34" charset="0"/>
                <a:cs typeface="Times New Roman" panose="02020603050405020304" pitchFamily="18" charset="0"/>
              </a:rPr>
              <a:t> Data on demographic trends can help institutions understand and address barriers to access and success in higher education. Targeted programs and outreach can be developed to serve underrepresented communities better.</a:t>
            </a:r>
          </a:p>
          <a:p>
            <a:endParaRPr lang="en-US" dirty="0"/>
          </a:p>
          <a:p>
            <a:endParaRPr lang="en-ZA" dirty="0"/>
          </a:p>
        </p:txBody>
      </p:sp>
      <p:sp>
        <p:nvSpPr>
          <p:cNvPr id="4" name="Slide Number Placeholder 3"/>
          <p:cNvSpPr>
            <a:spLocks noGrp="1"/>
          </p:cNvSpPr>
          <p:nvPr>
            <p:ph type="sldNum" sz="quarter" idx="5"/>
          </p:nvPr>
        </p:nvSpPr>
        <p:spPr/>
        <p:txBody>
          <a:bodyPr/>
          <a:lstStyle/>
          <a:p>
            <a:fld id="{32A268A2-8222-409D-AF62-0B58F2AD368A}" type="slidenum">
              <a:rPr lang="en-ZA" smtClean="0"/>
              <a:t>18</a:t>
            </a:fld>
            <a:endParaRPr lang="en-ZA"/>
          </a:p>
        </p:txBody>
      </p:sp>
    </p:spTree>
    <p:extLst>
      <p:ext uri="{BB962C8B-B14F-4D97-AF65-F5344CB8AC3E}">
        <p14:creationId xmlns:p14="http://schemas.microsoft.com/office/powerpoint/2010/main" val="1423327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Conclusion</a:t>
            </a:r>
          </a:p>
          <a:p>
            <a:r>
              <a:rPr lang="en-US" dirty="0"/>
              <a:t>In the face of external pressures, higher education institutions must leverage data not just to survive but to thrive. By utilizing data to understand and adapt to political, economic, global, and environmental changes, institutions can make informed decisions that ensure their resilience and relevance in a rapidly changing world. Navigating these pressures with data empowers institutions to proactively address challenges, seize opportunities, and fulfill their mission in serving students and society.</a:t>
            </a:r>
          </a:p>
          <a:p>
            <a:endParaRPr lang="en-ZA" dirty="0"/>
          </a:p>
        </p:txBody>
      </p:sp>
      <p:sp>
        <p:nvSpPr>
          <p:cNvPr id="4" name="Slide Number Placeholder 3"/>
          <p:cNvSpPr>
            <a:spLocks noGrp="1"/>
          </p:cNvSpPr>
          <p:nvPr>
            <p:ph type="sldNum" sz="quarter" idx="5"/>
          </p:nvPr>
        </p:nvSpPr>
        <p:spPr/>
        <p:txBody>
          <a:bodyPr/>
          <a:lstStyle/>
          <a:p>
            <a:fld id="{32A268A2-8222-409D-AF62-0B58F2AD368A}" type="slidenum">
              <a:rPr lang="en-ZA" smtClean="0"/>
              <a:t>19</a:t>
            </a:fld>
            <a:endParaRPr lang="en-ZA"/>
          </a:p>
        </p:txBody>
      </p:sp>
    </p:spTree>
    <p:extLst>
      <p:ext uri="{BB962C8B-B14F-4D97-AF65-F5344CB8AC3E}">
        <p14:creationId xmlns:p14="http://schemas.microsoft.com/office/powerpoint/2010/main" val="1604504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Embracing Uncertainty in Higher Education</a:t>
            </a:r>
          </a:p>
          <a:p>
            <a:r>
              <a:rPr lang="en-US" dirty="0"/>
              <a:t>The future of higher education is marked by unprecedented uncertainty, with emerging technologies, societal shifts, and global challenges reshaping the landscape. In this context, preparing for the unknown becomes a strategic imperative. Institutions must develop data systems that are not only robust and flexible but also capable of anticipating future challenges and harnessing opportunities that have yet to emerge.</a:t>
            </a:r>
          </a:p>
          <a:p>
            <a:endParaRPr lang="en-ZA" dirty="0"/>
          </a:p>
        </p:txBody>
      </p:sp>
      <p:sp>
        <p:nvSpPr>
          <p:cNvPr id="4" name="Slide Number Placeholder 3"/>
          <p:cNvSpPr>
            <a:spLocks noGrp="1"/>
          </p:cNvSpPr>
          <p:nvPr>
            <p:ph type="sldNum" sz="quarter" idx="5"/>
          </p:nvPr>
        </p:nvSpPr>
        <p:spPr/>
        <p:txBody>
          <a:bodyPr/>
          <a:lstStyle/>
          <a:p>
            <a:fld id="{32A268A2-8222-409D-AF62-0B58F2AD368A}" type="slidenum">
              <a:rPr lang="en-ZA" smtClean="0"/>
              <a:t>20</a:t>
            </a:fld>
            <a:endParaRPr lang="en-ZA"/>
          </a:p>
        </p:txBody>
      </p:sp>
    </p:spTree>
    <p:extLst>
      <p:ext uri="{BB962C8B-B14F-4D97-AF65-F5344CB8AC3E}">
        <p14:creationId xmlns:p14="http://schemas.microsoft.com/office/powerpoint/2010/main" val="2567950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200"/>
              </a:spcBef>
            </a:pPr>
            <a:r>
              <a:rPr lang="en-ZA" sz="1800" b="1" kern="10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Conclusion</a:t>
            </a:r>
          </a:p>
          <a:p>
            <a:pPr algn="just">
              <a:lnSpc>
                <a:spcPct val="107000"/>
              </a:lnSpc>
              <a:spcAft>
                <a:spcPts val="800"/>
              </a:spcAft>
            </a:pPr>
            <a:r>
              <a:rPr lang="en-ZA" sz="1800" kern="100" dirty="0">
                <a:effectLst/>
                <a:latin typeface="Calibri" panose="020F0502020204030204" pitchFamily="34" charset="0"/>
                <a:ea typeface="Calibri" panose="020F0502020204030204" pitchFamily="34" charset="0"/>
                <a:cs typeface="Times New Roman" panose="02020603050405020304" pitchFamily="18" charset="0"/>
              </a:rPr>
              <a:t>Preparing for the unknown requires higher education institutions to think creatively and strategically about their data systems. By building flexible, anticipatory, and ethically governed data infrastructures, institutions can position themselves to navigate future challenges with confidence. The goal is not just to respond to the changes that the future holds but to shape the future of education itself, leveraging data to create a more adaptable, responsive, and impactful higher education sector.</a:t>
            </a:r>
          </a:p>
          <a:p>
            <a:endParaRPr lang="en-ZA" dirty="0"/>
          </a:p>
        </p:txBody>
      </p:sp>
      <p:sp>
        <p:nvSpPr>
          <p:cNvPr id="4" name="Slide Number Placeholder 3"/>
          <p:cNvSpPr>
            <a:spLocks noGrp="1"/>
          </p:cNvSpPr>
          <p:nvPr>
            <p:ph type="sldNum" sz="quarter" idx="5"/>
          </p:nvPr>
        </p:nvSpPr>
        <p:spPr/>
        <p:txBody>
          <a:bodyPr/>
          <a:lstStyle/>
          <a:p>
            <a:fld id="{32A268A2-8222-409D-AF62-0B58F2AD368A}" type="slidenum">
              <a:rPr lang="en-ZA" smtClean="0"/>
              <a:t>21</a:t>
            </a:fld>
            <a:endParaRPr lang="en-ZA"/>
          </a:p>
        </p:txBody>
      </p:sp>
    </p:spTree>
    <p:extLst>
      <p:ext uri="{BB962C8B-B14F-4D97-AF65-F5344CB8AC3E}">
        <p14:creationId xmlns:p14="http://schemas.microsoft.com/office/powerpoint/2010/main" val="2328017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32A268A2-8222-409D-AF62-0B58F2AD368A}" type="slidenum">
              <a:rPr lang="en-ZA" smtClean="0"/>
              <a:t>22</a:t>
            </a:fld>
            <a:endParaRPr lang="en-ZA"/>
          </a:p>
        </p:txBody>
      </p:sp>
    </p:spTree>
    <p:extLst>
      <p:ext uri="{BB962C8B-B14F-4D97-AF65-F5344CB8AC3E}">
        <p14:creationId xmlns:p14="http://schemas.microsoft.com/office/powerpoint/2010/main" val="1105949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32A268A2-8222-409D-AF62-0B58F2AD368A}" type="slidenum">
              <a:rPr lang="en-ZA" smtClean="0"/>
              <a:t>23</a:t>
            </a:fld>
            <a:endParaRPr lang="en-ZA"/>
          </a:p>
        </p:txBody>
      </p:sp>
    </p:spTree>
    <p:extLst>
      <p:ext uri="{BB962C8B-B14F-4D97-AF65-F5344CB8AC3E}">
        <p14:creationId xmlns:p14="http://schemas.microsoft.com/office/powerpoint/2010/main" val="966229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32A268A2-8222-409D-AF62-0B58F2AD368A}" type="slidenum">
              <a:rPr lang="en-ZA" smtClean="0"/>
              <a:t>3</a:t>
            </a:fld>
            <a:endParaRPr lang="en-ZA"/>
          </a:p>
        </p:txBody>
      </p:sp>
    </p:spTree>
    <p:extLst>
      <p:ext uri="{BB962C8B-B14F-4D97-AF65-F5344CB8AC3E}">
        <p14:creationId xmlns:p14="http://schemas.microsoft.com/office/powerpoint/2010/main" val="4259852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 era characterized by rapid change and increasing complexity, the strategic utilization of data stands as a beacon of hope for higher education institutions striving for operational excellence and impactful education. By embracing data-driven strategies, institutions can enhance their resilience, adaptability, and effectiveness, ultimately ensuring their continued relevance and success in the face of future challenges.</a:t>
            </a:r>
          </a:p>
          <a:p>
            <a:endParaRPr lang="en-US" dirty="0"/>
          </a:p>
          <a:p>
            <a:r>
              <a:rPr lang="en-US" dirty="0"/>
              <a:t>Let us take this call to action to heart, committing ourselves to the transformative power of data in higher education. Together, we can navigate the complexities of the modern educational landscape and shape a future that reflects our highest aspirations for efficiency, impact, and excellence in higher education.</a:t>
            </a:r>
          </a:p>
          <a:p>
            <a:endParaRPr lang="en-ZA" dirty="0"/>
          </a:p>
        </p:txBody>
      </p:sp>
      <p:sp>
        <p:nvSpPr>
          <p:cNvPr id="4" name="Slide Number Placeholder 3"/>
          <p:cNvSpPr>
            <a:spLocks noGrp="1"/>
          </p:cNvSpPr>
          <p:nvPr>
            <p:ph type="sldNum" sz="quarter" idx="5"/>
          </p:nvPr>
        </p:nvSpPr>
        <p:spPr/>
        <p:txBody>
          <a:bodyPr/>
          <a:lstStyle/>
          <a:p>
            <a:fld id="{32A268A2-8222-409D-AF62-0B58F2AD368A}" type="slidenum">
              <a:rPr lang="en-ZA" smtClean="0"/>
              <a:t>24</a:t>
            </a:fld>
            <a:endParaRPr lang="en-ZA"/>
          </a:p>
        </p:txBody>
      </p:sp>
    </p:spTree>
    <p:extLst>
      <p:ext uri="{BB962C8B-B14F-4D97-AF65-F5344CB8AC3E}">
        <p14:creationId xmlns:p14="http://schemas.microsoft.com/office/powerpoint/2010/main" val="41882404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32A268A2-8222-409D-AF62-0B58F2AD368A}" type="slidenum">
              <a:rPr lang="en-ZA" smtClean="0"/>
              <a:t>25</a:t>
            </a:fld>
            <a:endParaRPr lang="en-ZA"/>
          </a:p>
        </p:txBody>
      </p:sp>
    </p:spTree>
    <p:extLst>
      <p:ext uri="{BB962C8B-B14F-4D97-AF65-F5344CB8AC3E}">
        <p14:creationId xmlns:p14="http://schemas.microsoft.com/office/powerpoint/2010/main" val="260379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higher education sector has historically grappled with a range of internal challenges. These include the pursuit of academic excellence, the management of limited resources, and the need to meet the diverse needs of students. Institutions have strived to balance these demands while maintaining high standards of education and research. However, the landscape is shifting dramatically, demanding a reevaluation of these traditional focuses.</a:t>
            </a:r>
            <a:endParaRPr lang="en-ZA" dirty="0"/>
          </a:p>
        </p:txBody>
      </p:sp>
      <p:sp>
        <p:nvSpPr>
          <p:cNvPr id="4" name="Slide Number Placeholder 3"/>
          <p:cNvSpPr>
            <a:spLocks noGrp="1"/>
          </p:cNvSpPr>
          <p:nvPr>
            <p:ph type="sldNum" sz="quarter" idx="5"/>
          </p:nvPr>
        </p:nvSpPr>
        <p:spPr/>
        <p:txBody>
          <a:bodyPr/>
          <a:lstStyle/>
          <a:p>
            <a:fld id="{32A268A2-8222-409D-AF62-0B58F2AD368A}" type="slidenum">
              <a:rPr lang="en-ZA" smtClean="0"/>
              <a:t>5</a:t>
            </a:fld>
            <a:endParaRPr lang="en-ZA"/>
          </a:p>
        </p:txBody>
      </p:sp>
    </p:spTree>
    <p:extLst>
      <p:ext uri="{BB962C8B-B14F-4D97-AF65-F5344CB8AC3E}">
        <p14:creationId xmlns:p14="http://schemas.microsoft.com/office/powerpoint/2010/main" val="1607401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32A268A2-8222-409D-AF62-0B58F2AD368A}" type="slidenum">
              <a:rPr lang="en-ZA" smtClean="0"/>
              <a:t>6</a:t>
            </a:fld>
            <a:endParaRPr lang="en-ZA"/>
          </a:p>
        </p:txBody>
      </p:sp>
    </p:spTree>
    <p:extLst>
      <p:ext uri="{BB962C8B-B14F-4D97-AF65-F5344CB8AC3E}">
        <p14:creationId xmlns:p14="http://schemas.microsoft.com/office/powerpoint/2010/main" val="134041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find ourselves navigating an increasingly complex environment, where external factors significantly impact the operational and strategic frameworks of higher education institutions. The influence of politics, the economy, globalization, and environmental concerns cannot be overstated. These elements introduce a level of volatility and uncertainty that was previously unanticipated, compelling institutions to look beyond their internal operations and consider the broader context in which they exist.</a:t>
            </a:r>
            <a:endParaRPr lang="en-ZA" dirty="0"/>
          </a:p>
        </p:txBody>
      </p:sp>
      <p:sp>
        <p:nvSpPr>
          <p:cNvPr id="4" name="Slide Number Placeholder 3"/>
          <p:cNvSpPr>
            <a:spLocks noGrp="1"/>
          </p:cNvSpPr>
          <p:nvPr>
            <p:ph type="sldNum" sz="quarter" idx="5"/>
          </p:nvPr>
        </p:nvSpPr>
        <p:spPr/>
        <p:txBody>
          <a:bodyPr/>
          <a:lstStyle/>
          <a:p>
            <a:fld id="{32A268A2-8222-409D-AF62-0B58F2AD368A}" type="slidenum">
              <a:rPr lang="en-ZA" smtClean="0"/>
              <a:t>7</a:t>
            </a:fld>
            <a:endParaRPr lang="en-ZA"/>
          </a:p>
        </p:txBody>
      </p:sp>
    </p:spTree>
    <p:extLst>
      <p:ext uri="{BB962C8B-B14F-4D97-AF65-F5344CB8AC3E}">
        <p14:creationId xmlns:p14="http://schemas.microsoft.com/office/powerpoint/2010/main" val="726838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32A268A2-8222-409D-AF62-0B58F2AD368A}" type="slidenum">
              <a:rPr lang="en-ZA" smtClean="0"/>
              <a:t>8</a:t>
            </a:fld>
            <a:endParaRPr lang="en-ZA"/>
          </a:p>
        </p:txBody>
      </p:sp>
    </p:spTree>
    <p:extLst>
      <p:ext uri="{BB962C8B-B14F-4D97-AF65-F5344CB8AC3E}">
        <p14:creationId xmlns:p14="http://schemas.microsoft.com/office/powerpoint/2010/main" val="174623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 Examples of Disruption</a:t>
            </a:r>
          </a:p>
          <a:p>
            <a:r>
              <a:rPr lang="en-US" dirty="0"/>
              <a:t>Recent history provides stark examples of how external pressures can disrupt higher education:</a:t>
            </a:r>
          </a:p>
          <a:p>
            <a:r>
              <a:rPr lang="en-US" dirty="0"/>
              <a:t>•	The #FeesMustFall movement in South Africa highlighted the impact of socio-political factors on accessibility and affordability of higher education.</a:t>
            </a:r>
          </a:p>
          <a:p>
            <a:r>
              <a:rPr lang="en-US" dirty="0"/>
              <a:t>•	The COVID-19 pandemic revolutionized the sector by forcing a rapid shift to online learning, altering the student experience, and raising questions about the future of campus-based education.</a:t>
            </a:r>
          </a:p>
          <a:p>
            <a:r>
              <a:rPr lang="en-US" dirty="0"/>
              <a:t>•	Environmental disasters and climate change are beginning to pose serious questions about campus safety, sustainability practices, and the role of universities in fostering environmental stewardship.</a:t>
            </a:r>
          </a:p>
          <a:p>
            <a:endParaRPr lang="en-US" dirty="0"/>
          </a:p>
          <a:p>
            <a:pPr>
              <a:lnSpc>
                <a:spcPct val="107000"/>
              </a:lnSpc>
              <a:spcBef>
                <a:spcPts val="200"/>
              </a:spcBef>
            </a:pPr>
            <a:r>
              <a:rPr lang="en-ZA" sz="1800" b="1" kern="10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Conclusion</a:t>
            </a:r>
          </a:p>
          <a:p>
            <a:pPr algn="just">
              <a:lnSpc>
                <a:spcPct val="107000"/>
              </a:lnSpc>
              <a:spcAft>
                <a:spcPts val="800"/>
              </a:spcAft>
            </a:pPr>
            <a:r>
              <a:rPr lang="en-ZA" sz="1800" kern="100" dirty="0">
                <a:effectLst/>
                <a:latin typeface="Calibri" panose="020F0502020204030204" pitchFamily="34" charset="0"/>
                <a:ea typeface="Calibri" panose="020F0502020204030204" pitchFamily="34" charset="0"/>
                <a:cs typeface="Times New Roman" panose="02020603050405020304" pitchFamily="18" charset="0"/>
              </a:rPr>
              <a:t>The evolving landscape of higher education demands a strategic pivot. Institutions must broaden their perspective to understand and respond to the external pressures shaping their environment. This requires not just an adaptation but a transformation in how we perceive the role of higher education in society. By acknowledging and addressing these external challenges, institutions can better prepare themselves for a future that is increasingly uncertain, complex, and interconnected.</a:t>
            </a:r>
          </a:p>
          <a:p>
            <a:endParaRPr lang="en-US" dirty="0"/>
          </a:p>
          <a:p>
            <a:endParaRPr lang="en-ZA" dirty="0"/>
          </a:p>
        </p:txBody>
      </p:sp>
      <p:sp>
        <p:nvSpPr>
          <p:cNvPr id="4" name="Slide Number Placeholder 3"/>
          <p:cNvSpPr>
            <a:spLocks noGrp="1"/>
          </p:cNvSpPr>
          <p:nvPr>
            <p:ph type="sldNum" sz="quarter" idx="5"/>
          </p:nvPr>
        </p:nvSpPr>
        <p:spPr/>
        <p:txBody>
          <a:bodyPr/>
          <a:lstStyle/>
          <a:p>
            <a:fld id="{32A268A2-8222-409D-AF62-0B58F2AD368A}" type="slidenum">
              <a:rPr lang="en-ZA" smtClean="0"/>
              <a:t>9</a:t>
            </a:fld>
            <a:endParaRPr lang="en-ZA"/>
          </a:p>
        </p:txBody>
      </p:sp>
    </p:spTree>
    <p:extLst>
      <p:ext uri="{BB962C8B-B14F-4D97-AF65-F5344CB8AC3E}">
        <p14:creationId xmlns:p14="http://schemas.microsoft.com/office/powerpoint/2010/main" val="217208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response to the evolving landscape of higher education, characterized by the VUCA environment, a paradigm shift is underway. This shift moves us towards contextual intelligence—a strategic approach that emphasizes understanding and leveraging the broader context in which institutions operate. Contextual intelligence transcends mere data analysis; it involves synthesizing information from diverse sources, recognizing patterns, and applying insights in a way that is sensitive to the nuances of the external environment.</a:t>
            </a:r>
            <a:endParaRPr lang="en-ZA" dirty="0"/>
          </a:p>
          <a:p>
            <a:endParaRPr lang="en-ZA" dirty="0"/>
          </a:p>
        </p:txBody>
      </p:sp>
      <p:sp>
        <p:nvSpPr>
          <p:cNvPr id="4" name="Slide Number Placeholder 3"/>
          <p:cNvSpPr>
            <a:spLocks noGrp="1"/>
          </p:cNvSpPr>
          <p:nvPr>
            <p:ph type="sldNum" sz="quarter" idx="5"/>
          </p:nvPr>
        </p:nvSpPr>
        <p:spPr/>
        <p:txBody>
          <a:bodyPr/>
          <a:lstStyle/>
          <a:p>
            <a:fld id="{32A268A2-8222-409D-AF62-0B58F2AD368A}" type="slidenum">
              <a:rPr lang="en-ZA" smtClean="0"/>
              <a:t>11</a:t>
            </a:fld>
            <a:endParaRPr lang="en-ZA"/>
          </a:p>
        </p:txBody>
      </p:sp>
    </p:spTree>
    <p:extLst>
      <p:ext uri="{BB962C8B-B14F-4D97-AF65-F5344CB8AC3E}">
        <p14:creationId xmlns:p14="http://schemas.microsoft.com/office/powerpoint/2010/main" val="628200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imperative for this shift is clear: traditional analytic and technical intelligence, while valuable, are no longer sufficient to navigate the complexities of today's higher education sector. Analytic intelligence focuses on understanding problems through data analysis and technical expertise, whereas issues intelligence concentrates on identifying and monitoring current trends and challenges. Contextual intelligence, however, demands a more holistic view. It requires integrating knowledge across different domains, considering historical, cultural, and socio-political factors, and anticipating future trends and disruptions.</a:t>
            </a:r>
            <a:endParaRPr lang="en-ZA" dirty="0"/>
          </a:p>
        </p:txBody>
      </p:sp>
      <p:sp>
        <p:nvSpPr>
          <p:cNvPr id="4" name="Slide Number Placeholder 3"/>
          <p:cNvSpPr>
            <a:spLocks noGrp="1"/>
          </p:cNvSpPr>
          <p:nvPr>
            <p:ph type="sldNum" sz="quarter" idx="5"/>
          </p:nvPr>
        </p:nvSpPr>
        <p:spPr/>
        <p:txBody>
          <a:bodyPr/>
          <a:lstStyle/>
          <a:p>
            <a:fld id="{32A268A2-8222-409D-AF62-0B58F2AD368A}" type="slidenum">
              <a:rPr lang="en-ZA" smtClean="0"/>
              <a:t>12</a:t>
            </a:fld>
            <a:endParaRPr lang="en-ZA"/>
          </a:p>
        </p:txBody>
      </p:sp>
    </p:spTree>
    <p:extLst>
      <p:ext uri="{BB962C8B-B14F-4D97-AF65-F5344CB8AC3E}">
        <p14:creationId xmlns:p14="http://schemas.microsoft.com/office/powerpoint/2010/main" val="2953207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CF650-2A6F-3004-FE43-567A93CFCD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073BBD27-D81C-F0ED-FE56-104BC76A9F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EA1DAB80-C79B-7681-0DDB-1F4DF9F0D902}"/>
              </a:ext>
            </a:extLst>
          </p:cNvPr>
          <p:cNvSpPr>
            <a:spLocks noGrp="1"/>
          </p:cNvSpPr>
          <p:nvPr>
            <p:ph type="dt" sz="half" idx="10"/>
          </p:nvPr>
        </p:nvSpPr>
        <p:spPr/>
        <p:txBody>
          <a:bodyPr/>
          <a:lstStyle/>
          <a:p>
            <a:fld id="{7D8D3F77-1660-414E-8CE9-845FC7A748C2}" type="datetimeFigureOut">
              <a:rPr lang="en-ZA" smtClean="0"/>
              <a:t>2024/03/06</a:t>
            </a:fld>
            <a:endParaRPr lang="en-ZA"/>
          </a:p>
        </p:txBody>
      </p:sp>
      <p:sp>
        <p:nvSpPr>
          <p:cNvPr id="5" name="Footer Placeholder 4">
            <a:extLst>
              <a:ext uri="{FF2B5EF4-FFF2-40B4-BE49-F238E27FC236}">
                <a16:creationId xmlns:a16="http://schemas.microsoft.com/office/drawing/2014/main" id="{29F0CF65-ADED-7B86-7C54-4563A361CFD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4E38306-06B0-8BC6-1C99-7F4216C6B76C}"/>
              </a:ext>
            </a:extLst>
          </p:cNvPr>
          <p:cNvSpPr>
            <a:spLocks noGrp="1"/>
          </p:cNvSpPr>
          <p:nvPr>
            <p:ph type="sldNum" sz="quarter" idx="12"/>
          </p:nvPr>
        </p:nvSpPr>
        <p:spPr/>
        <p:txBody>
          <a:bodyPr/>
          <a:lstStyle/>
          <a:p>
            <a:fld id="{D365E4D9-9907-442A-B755-2905EEAC432A}" type="slidenum">
              <a:rPr lang="en-ZA" smtClean="0"/>
              <a:t>‹#›</a:t>
            </a:fld>
            <a:endParaRPr lang="en-ZA"/>
          </a:p>
        </p:txBody>
      </p:sp>
    </p:spTree>
    <p:extLst>
      <p:ext uri="{BB962C8B-B14F-4D97-AF65-F5344CB8AC3E}">
        <p14:creationId xmlns:p14="http://schemas.microsoft.com/office/powerpoint/2010/main" val="3775604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BA4A8-2726-8205-F745-C3BCE9EC27E9}"/>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EC0A0AF2-46BB-B33B-4574-7DF11A85B6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1165E19-48F6-BED7-009F-5EF9C3E3D934}"/>
              </a:ext>
            </a:extLst>
          </p:cNvPr>
          <p:cNvSpPr>
            <a:spLocks noGrp="1"/>
          </p:cNvSpPr>
          <p:nvPr>
            <p:ph type="dt" sz="half" idx="10"/>
          </p:nvPr>
        </p:nvSpPr>
        <p:spPr/>
        <p:txBody>
          <a:bodyPr/>
          <a:lstStyle/>
          <a:p>
            <a:fld id="{7D8D3F77-1660-414E-8CE9-845FC7A748C2}" type="datetimeFigureOut">
              <a:rPr lang="en-ZA" smtClean="0"/>
              <a:t>2024/03/06</a:t>
            </a:fld>
            <a:endParaRPr lang="en-ZA"/>
          </a:p>
        </p:txBody>
      </p:sp>
      <p:sp>
        <p:nvSpPr>
          <p:cNvPr id="5" name="Footer Placeholder 4">
            <a:extLst>
              <a:ext uri="{FF2B5EF4-FFF2-40B4-BE49-F238E27FC236}">
                <a16:creationId xmlns:a16="http://schemas.microsoft.com/office/drawing/2014/main" id="{4D915ADA-0A4E-EEEF-682E-27145C82BD8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AC3C4A1-7E2C-43C4-EA92-B3F720C23B94}"/>
              </a:ext>
            </a:extLst>
          </p:cNvPr>
          <p:cNvSpPr>
            <a:spLocks noGrp="1"/>
          </p:cNvSpPr>
          <p:nvPr>
            <p:ph type="sldNum" sz="quarter" idx="12"/>
          </p:nvPr>
        </p:nvSpPr>
        <p:spPr/>
        <p:txBody>
          <a:bodyPr/>
          <a:lstStyle/>
          <a:p>
            <a:fld id="{D365E4D9-9907-442A-B755-2905EEAC432A}" type="slidenum">
              <a:rPr lang="en-ZA" smtClean="0"/>
              <a:t>‹#›</a:t>
            </a:fld>
            <a:endParaRPr lang="en-ZA"/>
          </a:p>
        </p:txBody>
      </p:sp>
    </p:spTree>
    <p:extLst>
      <p:ext uri="{BB962C8B-B14F-4D97-AF65-F5344CB8AC3E}">
        <p14:creationId xmlns:p14="http://schemas.microsoft.com/office/powerpoint/2010/main" val="1744003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5C6DE3-8A3B-7D73-54C6-DADF7591861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C2DA6B3E-5AB5-1BC9-883D-A6D1E72525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319170A-A539-60B2-76CC-3DE48B264583}"/>
              </a:ext>
            </a:extLst>
          </p:cNvPr>
          <p:cNvSpPr>
            <a:spLocks noGrp="1"/>
          </p:cNvSpPr>
          <p:nvPr>
            <p:ph type="dt" sz="half" idx="10"/>
          </p:nvPr>
        </p:nvSpPr>
        <p:spPr/>
        <p:txBody>
          <a:bodyPr/>
          <a:lstStyle/>
          <a:p>
            <a:fld id="{7D8D3F77-1660-414E-8CE9-845FC7A748C2}" type="datetimeFigureOut">
              <a:rPr lang="en-ZA" smtClean="0"/>
              <a:t>2024/03/06</a:t>
            </a:fld>
            <a:endParaRPr lang="en-ZA"/>
          </a:p>
        </p:txBody>
      </p:sp>
      <p:sp>
        <p:nvSpPr>
          <p:cNvPr id="5" name="Footer Placeholder 4">
            <a:extLst>
              <a:ext uri="{FF2B5EF4-FFF2-40B4-BE49-F238E27FC236}">
                <a16:creationId xmlns:a16="http://schemas.microsoft.com/office/drawing/2014/main" id="{5ACDFBDB-FA72-901F-0794-D118FC14285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F279137-F85C-FD3A-6893-C36E0B13133E}"/>
              </a:ext>
            </a:extLst>
          </p:cNvPr>
          <p:cNvSpPr>
            <a:spLocks noGrp="1"/>
          </p:cNvSpPr>
          <p:nvPr>
            <p:ph type="sldNum" sz="quarter" idx="12"/>
          </p:nvPr>
        </p:nvSpPr>
        <p:spPr/>
        <p:txBody>
          <a:bodyPr/>
          <a:lstStyle/>
          <a:p>
            <a:fld id="{D365E4D9-9907-442A-B755-2905EEAC432A}" type="slidenum">
              <a:rPr lang="en-ZA" smtClean="0"/>
              <a:t>‹#›</a:t>
            </a:fld>
            <a:endParaRPr lang="en-ZA"/>
          </a:p>
        </p:txBody>
      </p:sp>
    </p:spTree>
    <p:extLst>
      <p:ext uri="{BB962C8B-B14F-4D97-AF65-F5344CB8AC3E}">
        <p14:creationId xmlns:p14="http://schemas.microsoft.com/office/powerpoint/2010/main" val="2699145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E71DF-0EA8-309B-0E60-DA4468E26160}"/>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668E6044-41D6-7BA4-5DBA-0614457A96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AAD4589-584C-E851-CC58-0F2946D95C57}"/>
              </a:ext>
            </a:extLst>
          </p:cNvPr>
          <p:cNvSpPr>
            <a:spLocks noGrp="1"/>
          </p:cNvSpPr>
          <p:nvPr>
            <p:ph type="dt" sz="half" idx="10"/>
          </p:nvPr>
        </p:nvSpPr>
        <p:spPr/>
        <p:txBody>
          <a:bodyPr/>
          <a:lstStyle/>
          <a:p>
            <a:fld id="{7D8D3F77-1660-414E-8CE9-845FC7A748C2}" type="datetimeFigureOut">
              <a:rPr lang="en-ZA" smtClean="0"/>
              <a:t>2024/03/06</a:t>
            </a:fld>
            <a:endParaRPr lang="en-ZA"/>
          </a:p>
        </p:txBody>
      </p:sp>
      <p:sp>
        <p:nvSpPr>
          <p:cNvPr id="5" name="Footer Placeholder 4">
            <a:extLst>
              <a:ext uri="{FF2B5EF4-FFF2-40B4-BE49-F238E27FC236}">
                <a16:creationId xmlns:a16="http://schemas.microsoft.com/office/drawing/2014/main" id="{809EE988-9EF3-FF78-EF62-7F693174D93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B385E37-C02F-0018-D999-C43481ECD0A9}"/>
              </a:ext>
            </a:extLst>
          </p:cNvPr>
          <p:cNvSpPr>
            <a:spLocks noGrp="1"/>
          </p:cNvSpPr>
          <p:nvPr>
            <p:ph type="sldNum" sz="quarter" idx="12"/>
          </p:nvPr>
        </p:nvSpPr>
        <p:spPr/>
        <p:txBody>
          <a:bodyPr/>
          <a:lstStyle/>
          <a:p>
            <a:fld id="{D365E4D9-9907-442A-B755-2905EEAC432A}" type="slidenum">
              <a:rPr lang="en-ZA" smtClean="0"/>
              <a:t>‹#›</a:t>
            </a:fld>
            <a:endParaRPr lang="en-ZA"/>
          </a:p>
        </p:txBody>
      </p:sp>
    </p:spTree>
    <p:extLst>
      <p:ext uri="{BB962C8B-B14F-4D97-AF65-F5344CB8AC3E}">
        <p14:creationId xmlns:p14="http://schemas.microsoft.com/office/powerpoint/2010/main" val="2655459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AE43E-3113-E531-AD57-4BDDE0A3EF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8950A06E-7E10-38B5-6F0B-CE55A4923C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F77381-5DFC-1557-B591-CA01A6210AF5}"/>
              </a:ext>
            </a:extLst>
          </p:cNvPr>
          <p:cNvSpPr>
            <a:spLocks noGrp="1"/>
          </p:cNvSpPr>
          <p:nvPr>
            <p:ph type="dt" sz="half" idx="10"/>
          </p:nvPr>
        </p:nvSpPr>
        <p:spPr/>
        <p:txBody>
          <a:bodyPr/>
          <a:lstStyle/>
          <a:p>
            <a:fld id="{7D8D3F77-1660-414E-8CE9-845FC7A748C2}" type="datetimeFigureOut">
              <a:rPr lang="en-ZA" smtClean="0"/>
              <a:t>2024/03/06</a:t>
            </a:fld>
            <a:endParaRPr lang="en-ZA"/>
          </a:p>
        </p:txBody>
      </p:sp>
      <p:sp>
        <p:nvSpPr>
          <p:cNvPr id="5" name="Footer Placeholder 4">
            <a:extLst>
              <a:ext uri="{FF2B5EF4-FFF2-40B4-BE49-F238E27FC236}">
                <a16:creationId xmlns:a16="http://schemas.microsoft.com/office/drawing/2014/main" id="{2B769EE4-A785-89A0-FEE0-173C87D7EB9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3A69AAC3-9276-F5AE-9CE3-E01345D573A9}"/>
              </a:ext>
            </a:extLst>
          </p:cNvPr>
          <p:cNvSpPr>
            <a:spLocks noGrp="1"/>
          </p:cNvSpPr>
          <p:nvPr>
            <p:ph type="sldNum" sz="quarter" idx="12"/>
          </p:nvPr>
        </p:nvSpPr>
        <p:spPr/>
        <p:txBody>
          <a:bodyPr/>
          <a:lstStyle/>
          <a:p>
            <a:fld id="{D365E4D9-9907-442A-B755-2905EEAC432A}" type="slidenum">
              <a:rPr lang="en-ZA" smtClean="0"/>
              <a:t>‹#›</a:t>
            </a:fld>
            <a:endParaRPr lang="en-ZA"/>
          </a:p>
        </p:txBody>
      </p:sp>
    </p:spTree>
    <p:extLst>
      <p:ext uri="{BB962C8B-B14F-4D97-AF65-F5344CB8AC3E}">
        <p14:creationId xmlns:p14="http://schemas.microsoft.com/office/powerpoint/2010/main" val="1860917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CA8B7-5650-F98A-A078-F1AC9615362C}"/>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0DDBFA13-428C-CDD9-65C4-B764CF446C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866386E6-1461-3F56-3A6C-25B0EF2B56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1456B3EF-F383-9333-BDF6-ECCA5DE35C1E}"/>
              </a:ext>
            </a:extLst>
          </p:cNvPr>
          <p:cNvSpPr>
            <a:spLocks noGrp="1"/>
          </p:cNvSpPr>
          <p:nvPr>
            <p:ph type="dt" sz="half" idx="10"/>
          </p:nvPr>
        </p:nvSpPr>
        <p:spPr/>
        <p:txBody>
          <a:bodyPr/>
          <a:lstStyle/>
          <a:p>
            <a:fld id="{7D8D3F77-1660-414E-8CE9-845FC7A748C2}" type="datetimeFigureOut">
              <a:rPr lang="en-ZA" smtClean="0"/>
              <a:t>2024/03/06</a:t>
            </a:fld>
            <a:endParaRPr lang="en-ZA"/>
          </a:p>
        </p:txBody>
      </p:sp>
      <p:sp>
        <p:nvSpPr>
          <p:cNvPr id="6" name="Footer Placeholder 5">
            <a:extLst>
              <a:ext uri="{FF2B5EF4-FFF2-40B4-BE49-F238E27FC236}">
                <a16:creationId xmlns:a16="http://schemas.microsoft.com/office/drawing/2014/main" id="{E0712CAB-5237-3C80-4A71-0D49ECBEDE0C}"/>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94DE261-4F6F-DE47-52A4-85565F37F516}"/>
              </a:ext>
            </a:extLst>
          </p:cNvPr>
          <p:cNvSpPr>
            <a:spLocks noGrp="1"/>
          </p:cNvSpPr>
          <p:nvPr>
            <p:ph type="sldNum" sz="quarter" idx="12"/>
          </p:nvPr>
        </p:nvSpPr>
        <p:spPr/>
        <p:txBody>
          <a:bodyPr/>
          <a:lstStyle/>
          <a:p>
            <a:fld id="{D365E4D9-9907-442A-B755-2905EEAC432A}" type="slidenum">
              <a:rPr lang="en-ZA" smtClean="0"/>
              <a:t>‹#›</a:t>
            </a:fld>
            <a:endParaRPr lang="en-ZA"/>
          </a:p>
        </p:txBody>
      </p:sp>
    </p:spTree>
    <p:extLst>
      <p:ext uri="{BB962C8B-B14F-4D97-AF65-F5344CB8AC3E}">
        <p14:creationId xmlns:p14="http://schemas.microsoft.com/office/powerpoint/2010/main" val="2340852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80FA-0179-C42D-10B3-0A73B67788D0}"/>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35CC519-F3E8-038B-6ACE-B190A32DDE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ECCF7E-BFB6-2355-C749-289A4A4808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E01CD05D-C05F-1B0F-CF4F-6C85A009B3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C0BA8A-6F5E-EF7F-13AB-644A183E24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A8999731-806A-16A6-891E-D6F623C8C904}"/>
              </a:ext>
            </a:extLst>
          </p:cNvPr>
          <p:cNvSpPr>
            <a:spLocks noGrp="1"/>
          </p:cNvSpPr>
          <p:nvPr>
            <p:ph type="dt" sz="half" idx="10"/>
          </p:nvPr>
        </p:nvSpPr>
        <p:spPr/>
        <p:txBody>
          <a:bodyPr/>
          <a:lstStyle/>
          <a:p>
            <a:fld id="{7D8D3F77-1660-414E-8CE9-845FC7A748C2}" type="datetimeFigureOut">
              <a:rPr lang="en-ZA" smtClean="0"/>
              <a:t>2024/03/06</a:t>
            </a:fld>
            <a:endParaRPr lang="en-ZA"/>
          </a:p>
        </p:txBody>
      </p:sp>
      <p:sp>
        <p:nvSpPr>
          <p:cNvPr id="8" name="Footer Placeholder 7">
            <a:extLst>
              <a:ext uri="{FF2B5EF4-FFF2-40B4-BE49-F238E27FC236}">
                <a16:creationId xmlns:a16="http://schemas.microsoft.com/office/drawing/2014/main" id="{75135EEE-70E5-2528-7784-9DA714572937}"/>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CFDF6CF3-81D7-990C-9DBE-CD9361924FFB}"/>
              </a:ext>
            </a:extLst>
          </p:cNvPr>
          <p:cNvSpPr>
            <a:spLocks noGrp="1"/>
          </p:cNvSpPr>
          <p:nvPr>
            <p:ph type="sldNum" sz="quarter" idx="12"/>
          </p:nvPr>
        </p:nvSpPr>
        <p:spPr/>
        <p:txBody>
          <a:bodyPr/>
          <a:lstStyle/>
          <a:p>
            <a:fld id="{D365E4D9-9907-442A-B755-2905EEAC432A}" type="slidenum">
              <a:rPr lang="en-ZA" smtClean="0"/>
              <a:t>‹#›</a:t>
            </a:fld>
            <a:endParaRPr lang="en-ZA"/>
          </a:p>
        </p:txBody>
      </p:sp>
    </p:spTree>
    <p:extLst>
      <p:ext uri="{BB962C8B-B14F-4D97-AF65-F5344CB8AC3E}">
        <p14:creationId xmlns:p14="http://schemas.microsoft.com/office/powerpoint/2010/main" val="3707551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86C8E-65DB-74D2-C738-F6869BD34721}"/>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E4E867C5-D692-F5B7-92E1-FFEE725EBD81}"/>
              </a:ext>
            </a:extLst>
          </p:cNvPr>
          <p:cNvSpPr>
            <a:spLocks noGrp="1"/>
          </p:cNvSpPr>
          <p:nvPr>
            <p:ph type="dt" sz="half" idx="10"/>
          </p:nvPr>
        </p:nvSpPr>
        <p:spPr/>
        <p:txBody>
          <a:bodyPr/>
          <a:lstStyle/>
          <a:p>
            <a:fld id="{7D8D3F77-1660-414E-8CE9-845FC7A748C2}" type="datetimeFigureOut">
              <a:rPr lang="en-ZA" smtClean="0"/>
              <a:t>2024/03/06</a:t>
            </a:fld>
            <a:endParaRPr lang="en-ZA"/>
          </a:p>
        </p:txBody>
      </p:sp>
      <p:sp>
        <p:nvSpPr>
          <p:cNvPr id="4" name="Footer Placeholder 3">
            <a:extLst>
              <a:ext uri="{FF2B5EF4-FFF2-40B4-BE49-F238E27FC236}">
                <a16:creationId xmlns:a16="http://schemas.microsoft.com/office/drawing/2014/main" id="{E4956EE6-E306-CA06-5E61-0C6EA575454C}"/>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ADC6A429-62F2-74C0-C36E-3EB3C1D92C98}"/>
              </a:ext>
            </a:extLst>
          </p:cNvPr>
          <p:cNvSpPr>
            <a:spLocks noGrp="1"/>
          </p:cNvSpPr>
          <p:nvPr>
            <p:ph type="sldNum" sz="quarter" idx="12"/>
          </p:nvPr>
        </p:nvSpPr>
        <p:spPr/>
        <p:txBody>
          <a:bodyPr/>
          <a:lstStyle/>
          <a:p>
            <a:fld id="{D365E4D9-9907-442A-B755-2905EEAC432A}" type="slidenum">
              <a:rPr lang="en-ZA" smtClean="0"/>
              <a:t>‹#›</a:t>
            </a:fld>
            <a:endParaRPr lang="en-ZA"/>
          </a:p>
        </p:txBody>
      </p:sp>
    </p:spTree>
    <p:extLst>
      <p:ext uri="{BB962C8B-B14F-4D97-AF65-F5344CB8AC3E}">
        <p14:creationId xmlns:p14="http://schemas.microsoft.com/office/powerpoint/2010/main" val="3064279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4D02FB-4804-901B-0819-9265EFC6692D}"/>
              </a:ext>
            </a:extLst>
          </p:cNvPr>
          <p:cNvSpPr>
            <a:spLocks noGrp="1"/>
          </p:cNvSpPr>
          <p:nvPr>
            <p:ph type="dt" sz="half" idx="10"/>
          </p:nvPr>
        </p:nvSpPr>
        <p:spPr/>
        <p:txBody>
          <a:bodyPr/>
          <a:lstStyle/>
          <a:p>
            <a:fld id="{7D8D3F77-1660-414E-8CE9-845FC7A748C2}" type="datetimeFigureOut">
              <a:rPr lang="en-ZA" smtClean="0"/>
              <a:t>2024/03/06</a:t>
            </a:fld>
            <a:endParaRPr lang="en-ZA"/>
          </a:p>
        </p:txBody>
      </p:sp>
      <p:sp>
        <p:nvSpPr>
          <p:cNvPr id="3" name="Footer Placeholder 2">
            <a:extLst>
              <a:ext uri="{FF2B5EF4-FFF2-40B4-BE49-F238E27FC236}">
                <a16:creationId xmlns:a16="http://schemas.microsoft.com/office/drawing/2014/main" id="{9C4F043D-80AD-5887-F2A3-F1AA01FA8554}"/>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5E723686-802A-5282-9F8F-64FAB5AE780A}"/>
              </a:ext>
            </a:extLst>
          </p:cNvPr>
          <p:cNvSpPr>
            <a:spLocks noGrp="1"/>
          </p:cNvSpPr>
          <p:nvPr>
            <p:ph type="sldNum" sz="quarter" idx="12"/>
          </p:nvPr>
        </p:nvSpPr>
        <p:spPr/>
        <p:txBody>
          <a:bodyPr/>
          <a:lstStyle/>
          <a:p>
            <a:fld id="{D365E4D9-9907-442A-B755-2905EEAC432A}" type="slidenum">
              <a:rPr lang="en-ZA" smtClean="0"/>
              <a:t>‹#›</a:t>
            </a:fld>
            <a:endParaRPr lang="en-ZA"/>
          </a:p>
        </p:txBody>
      </p:sp>
    </p:spTree>
    <p:extLst>
      <p:ext uri="{BB962C8B-B14F-4D97-AF65-F5344CB8AC3E}">
        <p14:creationId xmlns:p14="http://schemas.microsoft.com/office/powerpoint/2010/main" val="297185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52783-04C3-5549-E4CD-7DB8E8175A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52E09742-10D5-197A-EDEC-51691DB4DB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3A2782D6-1BB8-1517-9EC4-561D2014AE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2C5EA9-9D25-AEFD-9110-224762B110EA}"/>
              </a:ext>
            </a:extLst>
          </p:cNvPr>
          <p:cNvSpPr>
            <a:spLocks noGrp="1"/>
          </p:cNvSpPr>
          <p:nvPr>
            <p:ph type="dt" sz="half" idx="10"/>
          </p:nvPr>
        </p:nvSpPr>
        <p:spPr/>
        <p:txBody>
          <a:bodyPr/>
          <a:lstStyle/>
          <a:p>
            <a:fld id="{7D8D3F77-1660-414E-8CE9-845FC7A748C2}" type="datetimeFigureOut">
              <a:rPr lang="en-ZA" smtClean="0"/>
              <a:t>2024/03/06</a:t>
            </a:fld>
            <a:endParaRPr lang="en-ZA"/>
          </a:p>
        </p:txBody>
      </p:sp>
      <p:sp>
        <p:nvSpPr>
          <p:cNvPr id="6" name="Footer Placeholder 5">
            <a:extLst>
              <a:ext uri="{FF2B5EF4-FFF2-40B4-BE49-F238E27FC236}">
                <a16:creationId xmlns:a16="http://schemas.microsoft.com/office/drawing/2014/main" id="{FEE5EE31-D142-39BC-14C0-08F1E7B9D1D3}"/>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70F6A49-393C-160B-28AF-239F87E4236B}"/>
              </a:ext>
            </a:extLst>
          </p:cNvPr>
          <p:cNvSpPr>
            <a:spLocks noGrp="1"/>
          </p:cNvSpPr>
          <p:nvPr>
            <p:ph type="sldNum" sz="quarter" idx="12"/>
          </p:nvPr>
        </p:nvSpPr>
        <p:spPr/>
        <p:txBody>
          <a:bodyPr/>
          <a:lstStyle/>
          <a:p>
            <a:fld id="{D365E4D9-9907-442A-B755-2905EEAC432A}" type="slidenum">
              <a:rPr lang="en-ZA" smtClean="0"/>
              <a:t>‹#›</a:t>
            </a:fld>
            <a:endParaRPr lang="en-ZA"/>
          </a:p>
        </p:txBody>
      </p:sp>
    </p:spTree>
    <p:extLst>
      <p:ext uri="{BB962C8B-B14F-4D97-AF65-F5344CB8AC3E}">
        <p14:creationId xmlns:p14="http://schemas.microsoft.com/office/powerpoint/2010/main" val="2522468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6A044-C211-A86A-C23E-9D5A566D97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D437003A-35ED-E5A3-A80E-F71C403C0A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2409BEC5-C390-197C-7761-5268FF1B04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A9CABB-608F-104A-14E7-5F9F859F7E94}"/>
              </a:ext>
            </a:extLst>
          </p:cNvPr>
          <p:cNvSpPr>
            <a:spLocks noGrp="1"/>
          </p:cNvSpPr>
          <p:nvPr>
            <p:ph type="dt" sz="half" idx="10"/>
          </p:nvPr>
        </p:nvSpPr>
        <p:spPr/>
        <p:txBody>
          <a:bodyPr/>
          <a:lstStyle/>
          <a:p>
            <a:fld id="{7D8D3F77-1660-414E-8CE9-845FC7A748C2}" type="datetimeFigureOut">
              <a:rPr lang="en-ZA" smtClean="0"/>
              <a:t>2024/03/06</a:t>
            </a:fld>
            <a:endParaRPr lang="en-ZA"/>
          </a:p>
        </p:txBody>
      </p:sp>
      <p:sp>
        <p:nvSpPr>
          <p:cNvPr id="6" name="Footer Placeholder 5">
            <a:extLst>
              <a:ext uri="{FF2B5EF4-FFF2-40B4-BE49-F238E27FC236}">
                <a16:creationId xmlns:a16="http://schemas.microsoft.com/office/drawing/2014/main" id="{4C645B81-C4E7-2A86-470E-3E651FC487A5}"/>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DDC1A0F4-A207-9A34-C761-B2A0BD08C3B2}"/>
              </a:ext>
            </a:extLst>
          </p:cNvPr>
          <p:cNvSpPr>
            <a:spLocks noGrp="1"/>
          </p:cNvSpPr>
          <p:nvPr>
            <p:ph type="sldNum" sz="quarter" idx="12"/>
          </p:nvPr>
        </p:nvSpPr>
        <p:spPr/>
        <p:txBody>
          <a:bodyPr/>
          <a:lstStyle/>
          <a:p>
            <a:fld id="{D365E4D9-9907-442A-B755-2905EEAC432A}" type="slidenum">
              <a:rPr lang="en-ZA" smtClean="0"/>
              <a:t>‹#›</a:t>
            </a:fld>
            <a:endParaRPr lang="en-ZA"/>
          </a:p>
        </p:txBody>
      </p:sp>
    </p:spTree>
    <p:extLst>
      <p:ext uri="{BB962C8B-B14F-4D97-AF65-F5344CB8AC3E}">
        <p14:creationId xmlns:p14="http://schemas.microsoft.com/office/powerpoint/2010/main" val="1584926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FC9FB0-27E1-D89E-DC8E-4A789374F4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AB43A17A-5CB9-0689-7821-F78F44495E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1CEAE0D-56F3-568A-1C8A-F384DE23E5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8D3F77-1660-414E-8CE9-845FC7A748C2}" type="datetimeFigureOut">
              <a:rPr lang="en-ZA" smtClean="0"/>
              <a:t>2024/03/06</a:t>
            </a:fld>
            <a:endParaRPr lang="en-ZA"/>
          </a:p>
        </p:txBody>
      </p:sp>
      <p:sp>
        <p:nvSpPr>
          <p:cNvPr id="5" name="Footer Placeholder 4">
            <a:extLst>
              <a:ext uri="{FF2B5EF4-FFF2-40B4-BE49-F238E27FC236}">
                <a16:creationId xmlns:a16="http://schemas.microsoft.com/office/drawing/2014/main" id="{1C569290-6342-939B-4C15-B672FC001F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7A658C19-64CE-CEFD-A8C7-71C201BDB9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65E4D9-9907-442A-B755-2905EEAC432A}" type="slidenum">
              <a:rPr lang="en-ZA" smtClean="0"/>
              <a:t>‹#›</a:t>
            </a:fld>
            <a:endParaRPr lang="en-ZA"/>
          </a:p>
        </p:txBody>
      </p:sp>
    </p:spTree>
    <p:extLst>
      <p:ext uri="{BB962C8B-B14F-4D97-AF65-F5344CB8AC3E}">
        <p14:creationId xmlns:p14="http://schemas.microsoft.com/office/powerpoint/2010/main" val="36470047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2.jpe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png"/><Relationship Id="rId7" Type="http://schemas.openxmlformats.org/officeDocument/2006/relationships/diagramColors" Target="../diagrams/colors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png"/><Relationship Id="rId7" Type="http://schemas.openxmlformats.org/officeDocument/2006/relationships/diagramColors" Target="../diagrams/colors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76.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328AC727-FBDE-FE11-7B05-E6344BCCA8D7}"/>
              </a:ext>
            </a:extLst>
          </p:cNvPr>
          <p:cNvPicPr>
            <a:picLocks noChangeAspect="1"/>
          </p:cNvPicPr>
          <p:nvPr/>
        </p:nvPicPr>
        <p:blipFill rotWithShape="1">
          <a:blip r:embed="rId3">
            <a:alphaModFix/>
          </a:blip>
          <a:srcRect r="-1" b="8494"/>
          <a:stretch/>
        </p:blipFill>
        <p:spPr>
          <a:xfrm>
            <a:off x="4547937" y="-5"/>
            <a:ext cx="7644062" cy="3681406"/>
          </a:xfrm>
          <a:prstGeom prst="rect">
            <a:avLst/>
          </a:prstGeom>
        </p:spPr>
      </p:pic>
      <p:pic>
        <p:nvPicPr>
          <p:cNvPr id="8" name="Picture 7" descr="A group of people in a library&#10;&#10;Description automatically generated">
            <a:extLst>
              <a:ext uri="{FF2B5EF4-FFF2-40B4-BE49-F238E27FC236}">
                <a16:creationId xmlns:a16="http://schemas.microsoft.com/office/drawing/2014/main" id="{AA794D9C-9F30-4652-F4E4-6D6DF88A9CD4}"/>
              </a:ext>
            </a:extLst>
          </p:cNvPr>
          <p:cNvPicPr>
            <a:picLocks noChangeAspect="1"/>
          </p:cNvPicPr>
          <p:nvPr/>
        </p:nvPicPr>
        <p:blipFill rotWithShape="1">
          <a:blip r:embed="rId4">
            <a:extLst>
              <a:ext uri="{28A0092B-C50C-407E-A947-70E740481C1C}">
                <a14:useLocalDpi xmlns:a14="http://schemas.microsoft.com/office/drawing/2010/main" val="0"/>
              </a:ext>
            </a:extLst>
          </a:blip>
          <a:srcRect t="42475" r="-1" b="15968"/>
          <a:stretch/>
        </p:blipFill>
        <p:spPr>
          <a:xfrm flipH="1">
            <a:off x="4547938" y="3681409"/>
            <a:ext cx="7644062" cy="3176595"/>
          </a:xfrm>
          <a:prstGeom prst="rect">
            <a:avLst/>
          </a:prstGeom>
        </p:spPr>
      </p:pic>
      <p:sp>
        <p:nvSpPr>
          <p:cNvPr id="41" name="Rectangle 40">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AF7F53-2A93-CEC5-F0EE-3FA0B68BB72A}"/>
              </a:ext>
            </a:extLst>
          </p:cNvPr>
          <p:cNvSpPr>
            <a:spLocks noGrp="1"/>
          </p:cNvSpPr>
          <p:nvPr>
            <p:ph type="ctrTitle"/>
          </p:nvPr>
        </p:nvSpPr>
        <p:spPr>
          <a:xfrm>
            <a:off x="838200" y="1115219"/>
            <a:ext cx="5395912" cy="2387600"/>
          </a:xfrm>
        </p:spPr>
        <p:txBody>
          <a:bodyPr>
            <a:normAutofit/>
          </a:bodyPr>
          <a:lstStyle/>
          <a:p>
            <a:pPr algn="l"/>
            <a:r>
              <a:rPr lang="en-US" sz="3100" dirty="0">
                <a:solidFill>
                  <a:schemeClr val="bg1"/>
                </a:solidFill>
              </a:rPr>
              <a:t>Unleashing the Power of Data for Operational Excellence: Navigating Efficient Data </a:t>
            </a:r>
            <a:r>
              <a:rPr lang="en-US" sz="3100" dirty="0" err="1">
                <a:solidFill>
                  <a:schemeClr val="bg1"/>
                </a:solidFill>
              </a:rPr>
              <a:t>Utilisation</a:t>
            </a:r>
            <a:r>
              <a:rPr lang="en-US" sz="3100" dirty="0">
                <a:solidFill>
                  <a:schemeClr val="bg1"/>
                </a:solidFill>
              </a:rPr>
              <a:t> in Higher Education</a:t>
            </a:r>
            <a:endParaRPr lang="en-ZA" sz="3100" dirty="0">
              <a:solidFill>
                <a:schemeClr val="bg1"/>
              </a:solidFill>
            </a:endParaRPr>
          </a:p>
        </p:txBody>
      </p:sp>
      <p:sp>
        <p:nvSpPr>
          <p:cNvPr id="3" name="Subtitle 2">
            <a:extLst>
              <a:ext uri="{FF2B5EF4-FFF2-40B4-BE49-F238E27FC236}">
                <a16:creationId xmlns:a16="http://schemas.microsoft.com/office/drawing/2014/main" id="{AB08D272-628E-B1D6-F4A3-EF8E5D390AD6}"/>
              </a:ext>
            </a:extLst>
          </p:cNvPr>
          <p:cNvSpPr>
            <a:spLocks noGrp="1"/>
          </p:cNvSpPr>
          <p:nvPr>
            <p:ph type="subTitle" idx="1"/>
          </p:nvPr>
        </p:nvSpPr>
        <p:spPr>
          <a:xfrm>
            <a:off x="838200" y="3902075"/>
            <a:ext cx="5395912" cy="884227"/>
          </a:xfrm>
        </p:spPr>
        <p:txBody>
          <a:bodyPr>
            <a:normAutofit/>
          </a:bodyPr>
          <a:lstStyle/>
          <a:p>
            <a:pPr algn="l"/>
            <a:r>
              <a:rPr lang="en-US" sz="2000" dirty="0">
                <a:solidFill>
                  <a:schemeClr val="bg1"/>
                </a:solidFill>
              </a:rPr>
              <a:t>36th ITS Integrator User Group Conference</a:t>
            </a:r>
          </a:p>
          <a:p>
            <a:pPr algn="l"/>
            <a:r>
              <a:rPr lang="en-US" sz="2000" dirty="0">
                <a:solidFill>
                  <a:schemeClr val="bg1"/>
                </a:solidFill>
              </a:rPr>
              <a:t>Ntsundeni Louis Mapatagane</a:t>
            </a:r>
          </a:p>
        </p:txBody>
      </p:sp>
      <p:cxnSp>
        <p:nvCxnSpPr>
          <p:cNvPr id="43" name="Straight Connector 42">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AutoShape 2" descr="Visualize a dynamic scene set within a modern, high-tech university setting. In the foreground, a diverse group of academic professionals and students collaboratively interact around a large, holographic display projecting intricate data visualizations and analytics charts. These holograms symbolize the cutting-edge utilization of data within higher education. The atmosphere is one of enlightenment and innovation, with everyone actively engaged and contributing to the discussion. Surrounding them, the university environment is adorned with digital screens and futuristic technology, showcasing the seamless integration of advanced data tools in educational practices. The scene embodies the concept of 'Unleashing the Power of Data for Operational Excellence: Navigating Efficient Data Utilization in Higher Education,' highlighting the transformative impact of data in enhancing educational outcomes and operational efficiency.">
            <a:extLst>
              <a:ext uri="{FF2B5EF4-FFF2-40B4-BE49-F238E27FC236}">
                <a16:creationId xmlns:a16="http://schemas.microsoft.com/office/drawing/2014/main" id="{F5BEBD2F-EDE5-A54E-134A-CD0486B78994}"/>
              </a:ext>
            </a:extLst>
          </p:cNvPr>
          <p:cNvSpPr>
            <a:spLocks noChangeAspect="1" noChangeArrowheads="1"/>
          </p:cNvSpPr>
          <p:nvPr/>
        </p:nvSpPr>
        <p:spPr bwMode="auto">
          <a:xfrm>
            <a:off x="3021496" y="3255962"/>
            <a:ext cx="3187148" cy="318714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6" name="Picture 5" descr="A black and white logo&#10;&#10;Description automatically generated">
            <a:extLst>
              <a:ext uri="{FF2B5EF4-FFF2-40B4-BE49-F238E27FC236}">
                <a16:creationId xmlns:a16="http://schemas.microsoft.com/office/drawing/2014/main" id="{E835CC26-9FBA-BE70-B0F0-9EB8B21C2755}"/>
              </a:ext>
            </a:extLst>
          </p:cNvPr>
          <p:cNvPicPr>
            <a:picLocks noChangeAspect="1"/>
          </p:cNvPicPr>
          <p:nvPr/>
        </p:nvPicPr>
        <p:blipFill rotWithShape="1">
          <a:blip r:embed="rId5">
            <a:extLst>
              <a:ext uri="{28A0092B-C50C-407E-A947-70E740481C1C}">
                <a14:useLocalDpi xmlns:a14="http://schemas.microsoft.com/office/drawing/2010/main" val="0"/>
              </a:ext>
            </a:extLst>
          </a:blip>
          <a:srcRect t="27146" b="24713"/>
          <a:stretch/>
        </p:blipFill>
        <p:spPr>
          <a:xfrm>
            <a:off x="919681" y="5263777"/>
            <a:ext cx="2520205" cy="1213244"/>
          </a:xfrm>
          <a:prstGeom prst="rect">
            <a:avLst/>
          </a:prstGeom>
        </p:spPr>
      </p:pic>
    </p:spTree>
    <p:extLst>
      <p:ext uri="{BB962C8B-B14F-4D97-AF65-F5344CB8AC3E}">
        <p14:creationId xmlns:p14="http://schemas.microsoft.com/office/powerpoint/2010/main" val="35963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262E669-7774-4EAE-BBCE-F9FFE664D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0CD485ED-328F-4350-AB3E-F6EA45149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7484" y="837483"/>
            <a:ext cx="10500646" cy="4843095"/>
          </a:xfrm>
          <a:custGeom>
            <a:avLst/>
            <a:gdLst>
              <a:gd name="connsiteX0" fmla="*/ 0 w 10052180"/>
              <a:gd name="connsiteY0" fmla="*/ 0 h 4650769"/>
              <a:gd name="connsiteX1" fmla="*/ 10052180 w 10052180"/>
              <a:gd name="connsiteY1" fmla="*/ 0 h 4650769"/>
              <a:gd name="connsiteX2" fmla="*/ 10052180 w 10052180"/>
              <a:gd name="connsiteY2" fmla="*/ 4571218 h 4650769"/>
              <a:gd name="connsiteX3" fmla="*/ 10050702 w 10052180"/>
              <a:gd name="connsiteY3" fmla="*/ 4571562 h 4650769"/>
              <a:gd name="connsiteX4" fmla="*/ 10001878 w 10052180"/>
              <a:gd name="connsiteY4" fmla="*/ 4572066 h 4650769"/>
              <a:gd name="connsiteX5" fmla="*/ 9969638 w 10052180"/>
              <a:gd name="connsiteY5" fmla="*/ 4575824 h 4650769"/>
              <a:gd name="connsiteX6" fmla="*/ 9864299 w 10052180"/>
              <a:gd name="connsiteY6" fmla="*/ 4580290 h 4650769"/>
              <a:gd name="connsiteX7" fmla="*/ 9796089 w 10052180"/>
              <a:gd name="connsiteY7" fmla="*/ 4591897 h 4650769"/>
              <a:gd name="connsiteX8" fmla="*/ 9658617 w 10052180"/>
              <a:gd name="connsiteY8" fmla="*/ 4628572 h 4650769"/>
              <a:gd name="connsiteX9" fmla="*/ 9605787 w 10052180"/>
              <a:gd name="connsiteY9" fmla="*/ 4633374 h 4650769"/>
              <a:gd name="connsiteX10" fmla="*/ 9408928 w 10052180"/>
              <a:gd name="connsiteY10" fmla="*/ 4634030 h 4650769"/>
              <a:gd name="connsiteX11" fmla="*/ 9290980 w 10052180"/>
              <a:gd name="connsiteY11" fmla="*/ 4628234 h 4650769"/>
              <a:gd name="connsiteX12" fmla="*/ 9195937 w 10052180"/>
              <a:gd name="connsiteY12" fmla="*/ 4629562 h 4650769"/>
              <a:gd name="connsiteX13" fmla="*/ 9091821 w 10052180"/>
              <a:gd name="connsiteY13" fmla="*/ 4619955 h 4650769"/>
              <a:gd name="connsiteX14" fmla="*/ 9005324 w 10052180"/>
              <a:gd name="connsiteY14" fmla="*/ 4627981 h 4650769"/>
              <a:gd name="connsiteX15" fmla="*/ 8911383 w 10052180"/>
              <a:gd name="connsiteY15" fmla="*/ 4634700 h 4650769"/>
              <a:gd name="connsiteX16" fmla="*/ 8853295 w 10052180"/>
              <a:gd name="connsiteY16" fmla="*/ 4644792 h 4650769"/>
              <a:gd name="connsiteX17" fmla="*/ 8813991 w 10052180"/>
              <a:gd name="connsiteY17" fmla="*/ 4634596 h 4650769"/>
              <a:gd name="connsiteX18" fmla="*/ 8687179 w 10052180"/>
              <a:gd name="connsiteY18" fmla="*/ 4588065 h 4650769"/>
              <a:gd name="connsiteX19" fmla="*/ 8623955 w 10052180"/>
              <a:gd name="connsiteY19" fmla="*/ 4578046 h 4650769"/>
              <a:gd name="connsiteX20" fmla="*/ 8622786 w 10052180"/>
              <a:gd name="connsiteY20" fmla="*/ 4577305 h 4650769"/>
              <a:gd name="connsiteX21" fmla="*/ 8600904 w 10052180"/>
              <a:gd name="connsiteY21" fmla="*/ 4582918 h 4650769"/>
              <a:gd name="connsiteX22" fmla="*/ 8433071 w 10052180"/>
              <a:gd name="connsiteY22" fmla="*/ 4606234 h 4650769"/>
              <a:gd name="connsiteX23" fmla="*/ 8318071 w 10052180"/>
              <a:gd name="connsiteY23" fmla="*/ 4586590 h 4650769"/>
              <a:gd name="connsiteX24" fmla="*/ 8242424 w 10052180"/>
              <a:gd name="connsiteY24" fmla="*/ 4566486 h 4650769"/>
              <a:gd name="connsiteX25" fmla="*/ 8193517 w 10052180"/>
              <a:gd name="connsiteY25" fmla="*/ 4551756 h 4650769"/>
              <a:gd name="connsiteX26" fmla="*/ 8156253 w 10052180"/>
              <a:gd name="connsiteY26" fmla="*/ 4539485 h 4650769"/>
              <a:gd name="connsiteX27" fmla="*/ 8105237 w 10052180"/>
              <a:gd name="connsiteY27" fmla="*/ 4530754 h 4650769"/>
              <a:gd name="connsiteX28" fmla="*/ 8012182 w 10052180"/>
              <a:gd name="connsiteY28" fmla="*/ 4569955 h 4650769"/>
              <a:gd name="connsiteX29" fmla="*/ 7873023 w 10052180"/>
              <a:gd name="connsiteY29" fmla="*/ 4594395 h 4650769"/>
              <a:gd name="connsiteX30" fmla="*/ 7766598 w 10052180"/>
              <a:gd name="connsiteY30" fmla="*/ 4583182 h 4650769"/>
              <a:gd name="connsiteX31" fmla="*/ 7739745 w 10052180"/>
              <a:gd name="connsiteY31" fmla="*/ 4588115 h 4650769"/>
              <a:gd name="connsiteX32" fmla="*/ 7616434 w 10052180"/>
              <a:gd name="connsiteY32" fmla="*/ 4564808 h 4650769"/>
              <a:gd name="connsiteX33" fmla="*/ 7431215 w 10052180"/>
              <a:gd name="connsiteY33" fmla="*/ 4552516 h 4650769"/>
              <a:gd name="connsiteX34" fmla="*/ 7237422 w 10052180"/>
              <a:gd name="connsiteY34" fmla="*/ 4498285 h 4650769"/>
              <a:gd name="connsiteX35" fmla="*/ 7011658 w 10052180"/>
              <a:gd name="connsiteY35" fmla="*/ 4451218 h 4650769"/>
              <a:gd name="connsiteX36" fmla="*/ 6867111 w 10052180"/>
              <a:gd name="connsiteY36" fmla="*/ 4419048 h 4650769"/>
              <a:gd name="connsiteX37" fmla="*/ 6712288 w 10052180"/>
              <a:gd name="connsiteY37" fmla="*/ 4430721 h 4650769"/>
              <a:gd name="connsiteX38" fmla="*/ 6543149 w 10052180"/>
              <a:gd name="connsiteY38" fmla="*/ 4429858 h 4650769"/>
              <a:gd name="connsiteX39" fmla="*/ 6393064 w 10052180"/>
              <a:gd name="connsiteY39" fmla="*/ 4406561 h 4650769"/>
              <a:gd name="connsiteX40" fmla="*/ 6303049 w 10052180"/>
              <a:gd name="connsiteY40" fmla="*/ 4399385 h 4650769"/>
              <a:gd name="connsiteX41" fmla="*/ 6268511 w 10052180"/>
              <a:gd name="connsiteY41" fmla="*/ 4407283 h 4650769"/>
              <a:gd name="connsiteX42" fmla="*/ 6220512 w 10052180"/>
              <a:gd name="connsiteY42" fmla="*/ 4411171 h 4650769"/>
              <a:gd name="connsiteX43" fmla="*/ 6135538 w 10052180"/>
              <a:gd name="connsiteY43" fmla="*/ 4426253 h 4650769"/>
              <a:gd name="connsiteX44" fmla="*/ 6031127 w 10052180"/>
              <a:gd name="connsiteY44" fmla="*/ 4420204 h 4650769"/>
              <a:gd name="connsiteX45" fmla="*/ 5969808 w 10052180"/>
              <a:gd name="connsiteY45" fmla="*/ 4408049 h 4650769"/>
              <a:gd name="connsiteX46" fmla="*/ 5944950 w 10052180"/>
              <a:gd name="connsiteY46" fmla="*/ 4393767 h 4650769"/>
              <a:gd name="connsiteX47" fmla="*/ 5509282 w 10052180"/>
              <a:gd name="connsiteY47" fmla="*/ 4393767 h 4650769"/>
              <a:gd name="connsiteX48" fmla="*/ 5488183 w 10052180"/>
              <a:gd name="connsiteY48" fmla="*/ 4398554 h 4650769"/>
              <a:gd name="connsiteX49" fmla="*/ 5481447 w 10052180"/>
              <a:gd name="connsiteY49" fmla="*/ 4395975 h 4650769"/>
              <a:gd name="connsiteX50" fmla="*/ 5473864 w 10052180"/>
              <a:gd name="connsiteY50" fmla="*/ 4393767 h 4650769"/>
              <a:gd name="connsiteX51" fmla="*/ 5441368 w 10052180"/>
              <a:gd name="connsiteY51" fmla="*/ 4393767 h 4650769"/>
              <a:gd name="connsiteX52" fmla="*/ 5427734 w 10052180"/>
              <a:gd name="connsiteY52" fmla="*/ 4401537 h 4650769"/>
              <a:gd name="connsiteX53" fmla="*/ 5412372 w 10052180"/>
              <a:gd name="connsiteY53" fmla="*/ 4394628 h 4650769"/>
              <a:gd name="connsiteX54" fmla="*/ 5412559 w 10052180"/>
              <a:gd name="connsiteY54" fmla="*/ 4393767 h 4650769"/>
              <a:gd name="connsiteX55" fmla="*/ 5182205 w 10052180"/>
              <a:gd name="connsiteY55" fmla="*/ 4393767 h 4650769"/>
              <a:gd name="connsiteX56" fmla="*/ 5167180 w 10052180"/>
              <a:gd name="connsiteY56" fmla="*/ 4401547 h 4650769"/>
              <a:gd name="connsiteX57" fmla="*/ 5116191 w 10052180"/>
              <a:gd name="connsiteY57" fmla="*/ 4410857 h 4650769"/>
              <a:gd name="connsiteX58" fmla="*/ 4978049 w 10052180"/>
              <a:gd name="connsiteY58" fmla="*/ 4444099 h 4650769"/>
              <a:gd name="connsiteX59" fmla="*/ 4918199 w 10052180"/>
              <a:gd name="connsiteY59" fmla="*/ 4475969 h 4650769"/>
              <a:gd name="connsiteX60" fmla="*/ 4819404 w 10052180"/>
              <a:gd name="connsiteY60" fmla="*/ 4498170 h 4650769"/>
              <a:gd name="connsiteX61" fmla="*/ 4748850 w 10052180"/>
              <a:gd name="connsiteY61" fmla="*/ 4510039 h 4650769"/>
              <a:gd name="connsiteX62" fmla="*/ 4728909 w 10052180"/>
              <a:gd name="connsiteY62" fmla="*/ 4533669 h 4650769"/>
              <a:gd name="connsiteX63" fmla="*/ 4728624 w 10052180"/>
              <a:gd name="connsiteY63" fmla="*/ 4534109 h 4650769"/>
              <a:gd name="connsiteX64" fmla="*/ 4685733 w 10052180"/>
              <a:gd name="connsiteY64" fmla="*/ 4537269 h 4650769"/>
              <a:gd name="connsiteX65" fmla="*/ 4591811 w 10052180"/>
              <a:gd name="connsiteY65" fmla="*/ 4562739 h 4650769"/>
              <a:gd name="connsiteX66" fmla="*/ 4562217 w 10052180"/>
              <a:gd name="connsiteY66" fmla="*/ 4569392 h 4650769"/>
              <a:gd name="connsiteX67" fmla="*/ 4546453 w 10052180"/>
              <a:gd name="connsiteY67" fmla="*/ 4575327 h 4650769"/>
              <a:gd name="connsiteX68" fmla="*/ 4522757 w 10052180"/>
              <a:gd name="connsiteY68" fmla="*/ 4559783 h 4650769"/>
              <a:gd name="connsiteX69" fmla="*/ 4493193 w 10052180"/>
              <a:gd name="connsiteY69" fmla="*/ 4566418 h 4650769"/>
              <a:gd name="connsiteX70" fmla="*/ 4486309 w 10052180"/>
              <a:gd name="connsiteY70" fmla="*/ 4568571 h 4650769"/>
              <a:gd name="connsiteX71" fmla="*/ 4434522 w 10052180"/>
              <a:gd name="connsiteY71" fmla="*/ 4553363 h 4650769"/>
              <a:gd name="connsiteX72" fmla="*/ 4429460 w 10052180"/>
              <a:gd name="connsiteY72" fmla="*/ 4547302 h 4650769"/>
              <a:gd name="connsiteX73" fmla="*/ 4403505 w 10052180"/>
              <a:gd name="connsiteY73" fmla="*/ 4544604 h 4650769"/>
              <a:gd name="connsiteX74" fmla="*/ 4400557 w 10052180"/>
              <a:gd name="connsiteY74" fmla="*/ 4546201 h 4650769"/>
              <a:gd name="connsiteX75" fmla="*/ 4379030 w 10052180"/>
              <a:gd name="connsiteY75" fmla="*/ 4536886 h 4650769"/>
              <a:gd name="connsiteX76" fmla="*/ 4292758 w 10052180"/>
              <a:gd name="connsiteY76" fmla="*/ 4520332 h 4650769"/>
              <a:gd name="connsiteX77" fmla="*/ 4126934 w 10052180"/>
              <a:gd name="connsiteY77" fmla="*/ 4511325 h 4650769"/>
              <a:gd name="connsiteX78" fmla="*/ 3954199 w 10052180"/>
              <a:gd name="connsiteY78" fmla="*/ 4486409 h 4650769"/>
              <a:gd name="connsiteX79" fmla="*/ 3790501 w 10052180"/>
              <a:gd name="connsiteY79" fmla="*/ 4495445 h 4650769"/>
              <a:gd name="connsiteX80" fmla="*/ 3492963 w 10052180"/>
              <a:gd name="connsiteY80" fmla="*/ 4468480 h 4650769"/>
              <a:gd name="connsiteX81" fmla="*/ 3390904 w 10052180"/>
              <a:gd name="connsiteY81" fmla="*/ 4465867 h 4650769"/>
              <a:gd name="connsiteX82" fmla="*/ 3322528 w 10052180"/>
              <a:gd name="connsiteY82" fmla="*/ 4464799 h 4650769"/>
              <a:gd name="connsiteX83" fmla="*/ 3317795 w 10052180"/>
              <a:gd name="connsiteY83" fmla="*/ 4467272 h 4650769"/>
              <a:gd name="connsiteX84" fmla="*/ 3298702 w 10052180"/>
              <a:gd name="connsiteY84" fmla="*/ 4468689 h 4650769"/>
              <a:gd name="connsiteX85" fmla="*/ 3293503 w 10052180"/>
              <a:gd name="connsiteY85" fmla="*/ 4479690 h 4650769"/>
              <a:gd name="connsiteX86" fmla="*/ 3229705 w 10052180"/>
              <a:gd name="connsiteY86" fmla="*/ 4489069 h 4650769"/>
              <a:gd name="connsiteX87" fmla="*/ 3076109 w 10052180"/>
              <a:gd name="connsiteY87" fmla="*/ 4492987 h 4650769"/>
              <a:gd name="connsiteX88" fmla="*/ 2962379 w 10052180"/>
              <a:gd name="connsiteY88" fmla="*/ 4474229 h 4650769"/>
              <a:gd name="connsiteX89" fmla="*/ 2924375 w 10052180"/>
              <a:gd name="connsiteY89" fmla="*/ 4484334 h 4650769"/>
              <a:gd name="connsiteX90" fmla="*/ 2871297 w 10052180"/>
              <a:gd name="connsiteY90" fmla="*/ 4491313 h 4650769"/>
              <a:gd name="connsiteX91" fmla="*/ 2700663 w 10052180"/>
              <a:gd name="connsiteY91" fmla="*/ 4485036 h 4650769"/>
              <a:gd name="connsiteX92" fmla="*/ 2560084 w 10052180"/>
              <a:gd name="connsiteY92" fmla="*/ 4489523 h 4650769"/>
              <a:gd name="connsiteX93" fmla="*/ 2479658 w 10052180"/>
              <a:gd name="connsiteY93" fmla="*/ 4499250 h 4650769"/>
              <a:gd name="connsiteX94" fmla="*/ 2309526 w 10052180"/>
              <a:gd name="connsiteY94" fmla="*/ 4471569 h 4650769"/>
              <a:gd name="connsiteX95" fmla="*/ 2143849 w 10052180"/>
              <a:gd name="connsiteY95" fmla="*/ 4458678 h 4650769"/>
              <a:gd name="connsiteX96" fmla="*/ 2054460 w 10052180"/>
              <a:gd name="connsiteY96" fmla="*/ 4444435 h 4650769"/>
              <a:gd name="connsiteX97" fmla="*/ 1875690 w 10052180"/>
              <a:gd name="connsiteY97" fmla="*/ 4462877 h 4650769"/>
              <a:gd name="connsiteX98" fmla="*/ 1829588 w 10052180"/>
              <a:gd name="connsiteY98" fmla="*/ 4463680 h 4650769"/>
              <a:gd name="connsiteX99" fmla="*/ 1729685 w 10052180"/>
              <a:gd name="connsiteY99" fmla="*/ 4483196 h 4650769"/>
              <a:gd name="connsiteX100" fmla="*/ 1672107 w 10052180"/>
              <a:gd name="connsiteY100" fmla="*/ 4487209 h 4650769"/>
              <a:gd name="connsiteX101" fmla="*/ 1514794 w 10052180"/>
              <a:gd name="connsiteY101" fmla="*/ 4506035 h 4650769"/>
              <a:gd name="connsiteX102" fmla="*/ 1375355 w 10052180"/>
              <a:gd name="connsiteY102" fmla="*/ 4535286 h 4650769"/>
              <a:gd name="connsiteX103" fmla="*/ 1281723 w 10052180"/>
              <a:gd name="connsiteY103" fmla="*/ 4557767 h 4650769"/>
              <a:gd name="connsiteX104" fmla="*/ 1152251 w 10052180"/>
              <a:gd name="connsiteY104" fmla="*/ 4596280 h 4650769"/>
              <a:gd name="connsiteX105" fmla="*/ 1112386 w 10052180"/>
              <a:gd name="connsiteY105" fmla="*/ 4603999 h 4650769"/>
              <a:gd name="connsiteX106" fmla="*/ 1055042 w 10052180"/>
              <a:gd name="connsiteY106" fmla="*/ 4590297 h 4650769"/>
              <a:gd name="connsiteX107" fmla="*/ 961705 w 10052180"/>
              <a:gd name="connsiteY107" fmla="*/ 4577719 h 4650769"/>
              <a:gd name="connsiteX108" fmla="*/ 875879 w 10052180"/>
              <a:gd name="connsiteY108" fmla="*/ 4564303 h 4650769"/>
              <a:gd name="connsiteX109" fmla="*/ 771366 w 10052180"/>
              <a:gd name="connsiteY109" fmla="*/ 4567383 h 4650769"/>
              <a:gd name="connsiteX110" fmla="*/ 676592 w 10052180"/>
              <a:gd name="connsiteY110" fmla="*/ 4560117 h 4650769"/>
              <a:gd name="connsiteX111" fmla="*/ 558512 w 10052180"/>
              <a:gd name="connsiteY111" fmla="*/ 4558530 h 4650769"/>
              <a:gd name="connsiteX112" fmla="*/ 362079 w 10052180"/>
              <a:gd name="connsiteY112" fmla="*/ 4545572 h 4650769"/>
              <a:gd name="connsiteX113" fmla="*/ 309653 w 10052180"/>
              <a:gd name="connsiteY113" fmla="*/ 4537476 h 4650769"/>
              <a:gd name="connsiteX114" fmla="*/ 174742 w 10052180"/>
              <a:gd name="connsiteY114" fmla="*/ 4492281 h 4650769"/>
              <a:gd name="connsiteX115" fmla="*/ 107390 w 10052180"/>
              <a:gd name="connsiteY115" fmla="*/ 4476433 h 4650769"/>
              <a:gd name="connsiteX116" fmla="*/ 2537 w 10052180"/>
              <a:gd name="connsiteY116" fmla="*/ 4465393 h 4650769"/>
              <a:gd name="connsiteX117" fmla="*/ 0 w 10052180"/>
              <a:gd name="connsiteY117" fmla="*/ 4463105 h 4650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052180" h="4650769">
                <a:moveTo>
                  <a:pt x="0" y="0"/>
                </a:moveTo>
                <a:lnTo>
                  <a:pt x="10052180" y="0"/>
                </a:lnTo>
                <a:lnTo>
                  <a:pt x="10052180" y="4571218"/>
                </a:lnTo>
                <a:lnTo>
                  <a:pt x="10050702" y="4571562"/>
                </a:lnTo>
                <a:cubicBezTo>
                  <a:pt x="10033695" y="4573943"/>
                  <a:pt x="10017259" y="4574375"/>
                  <a:pt x="10001878" y="4572066"/>
                </a:cubicBezTo>
                <a:cubicBezTo>
                  <a:pt x="9987347" y="4562370"/>
                  <a:pt x="9978539" y="4560848"/>
                  <a:pt x="9969638" y="4575824"/>
                </a:cubicBezTo>
                <a:cubicBezTo>
                  <a:pt x="9931111" y="4571506"/>
                  <a:pt x="9885705" y="4604598"/>
                  <a:pt x="9864299" y="4580290"/>
                </a:cubicBezTo>
                <a:cubicBezTo>
                  <a:pt x="9860644" y="4614890"/>
                  <a:pt x="9811449" y="4560843"/>
                  <a:pt x="9796089" y="4591897"/>
                </a:cubicBezTo>
                <a:cubicBezTo>
                  <a:pt x="9744340" y="4604414"/>
                  <a:pt x="9702353" y="4613016"/>
                  <a:pt x="9658617" y="4628572"/>
                </a:cubicBezTo>
                <a:cubicBezTo>
                  <a:pt x="9625107" y="4639733"/>
                  <a:pt x="9621223" y="4635658"/>
                  <a:pt x="9605787" y="4633374"/>
                </a:cubicBezTo>
                <a:cubicBezTo>
                  <a:pt x="9564172" y="4634284"/>
                  <a:pt x="9459602" y="4639135"/>
                  <a:pt x="9408928" y="4634030"/>
                </a:cubicBezTo>
                <a:cubicBezTo>
                  <a:pt x="9373936" y="4630911"/>
                  <a:pt x="9320962" y="4677031"/>
                  <a:pt x="9290980" y="4628234"/>
                </a:cubicBezTo>
                <a:cubicBezTo>
                  <a:pt x="9269062" y="4638218"/>
                  <a:pt x="9223761" y="4630232"/>
                  <a:pt x="9195937" y="4629562"/>
                </a:cubicBezTo>
                <a:cubicBezTo>
                  <a:pt x="9143088" y="4610116"/>
                  <a:pt x="9133223" y="4633821"/>
                  <a:pt x="9091821" y="4619955"/>
                </a:cubicBezTo>
                <a:cubicBezTo>
                  <a:pt x="9032935" y="4627891"/>
                  <a:pt x="9027183" y="4624471"/>
                  <a:pt x="9005324" y="4627981"/>
                </a:cubicBezTo>
                <a:cubicBezTo>
                  <a:pt x="8967164" y="4640966"/>
                  <a:pt x="8953005" y="4638659"/>
                  <a:pt x="8911383" y="4634700"/>
                </a:cubicBezTo>
                <a:cubicBezTo>
                  <a:pt x="8910140" y="4622209"/>
                  <a:pt x="8861731" y="4642891"/>
                  <a:pt x="8853295" y="4644792"/>
                </a:cubicBezTo>
                <a:cubicBezTo>
                  <a:pt x="8855383" y="4637166"/>
                  <a:pt x="8821677" y="4629387"/>
                  <a:pt x="8813991" y="4634596"/>
                </a:cubicBezTo>
                <a:cubicBezTo>
                  <a:pt x="8714011" y="4640974"/>
                  <a:pt x="8735462" y="4587278"/>
                  <a:pt x="8687179" y="4588065"/>
                </a:cubicBezTo>
                <a:cubicBezTo>
                  <a:pt x="8647941" y="4587885"/>
                  <a:pt x="8644846" y="4590573"/>
                  <a:pt x="8623955" y="4578046"/>
                </a:cubicBezTo>
                <a:lnTo>
                  <a:pt x="8622786" y="4577305"/>
                </a:lnTo>
                <a:lnTo>
                  <a:pt x="8600904" y="4582918"/>
                </a:lnTo>
                <a:cubicBezTo>
                  <a:pt x="8551179" y="4589770"/>
                  <a:pt x="8503007" y="4582778"/>
                  <a:pt x="8433071" y="4606234"/>
                </a:cubicBezTo>
                <a:cubicBezTo>
                  <a:pt x="8391517" y="4597543"/>
                  <a:pt x="8356812" y="4603351"/>
                  <a:pt x="8318071" y="4586590"/>
                </a:cubicBezTo>
                <a:cubicBezTo>
                  <a:pt x="8301780" y="4574528"/>
                  <a:pt x="8258966" y="4594748"/>
                  <a:pt x="8242424" y="4566486"/>
                </a:cubicBezTo>
                <a:cubicBezTo>
                  <a:pt x="8237603" y="4584126"/>
                  <a:pt x="8200783" y="4561583"/>
                  <a:pt x="8193517" y="4551756"/>
                </a:cubicBezTo>
                <a:cubicBezTo>
                  <a:pt x="8181915" y="4557821"/>
                  <a:pt x="8167403" y="4540618"/>
                  <a:pt x="8156253" y="4539485"/>
                </a:cubicBezTo>
                <a:cubicBezTo>
                  <a:pt x="8141597" y="4496572"/>
                  <a:pt x="8127998" y="4557617"/>
                  <a:pt x="8105237" y="4530754"/>
                </a:cubicBezTo>
                <a:cubicBezTo>
                  <a:pt x="8091039" y="4542025"/>
                  <a:pt x="8045973" y="4563365"/>
                  <a:pt x="8012182" y="4569955"/>
                </a:cubicBezTo>
                <a:cubicBezTo>
                  <a:pt x="7945237" y="4585532"/>
                  <a:pt x="7935255" y="4616038"/>
                  <a:pt x="7873023" y="4594395"/>
                </a:cubicBezTo>
                <a:cubicBezTo>
                  <a:pt x="7859384" y="4618199"/>
                  <a:pt x="7761094" y="4535441"/>
                  <a:pt x="7766598" y="4583182"/>
                </a:cubicBezTo>
                <a:cubicBezTo>
                  <a:pt x="7745587" y="4577284"/>
                  <a:pt x="7733182" y="4556528"/>
                  <a:pt x="7739745" y="4588115"/>
                </a:cubicBezTo>
                <a:lnTo>
                  <a:pt x="7616434" y="4564808"/>
                </a:lnTo>
                <a:cubicBezTo>
                  <a:pt x="7546376" y="4561257"/>
                  <a:pt x="7499612" y="4575632"/>
                  <a:pt x="7431215" y="4552516"/>
                </a:cubicBezTo>
                <a:cubicBezTo>
                  <a:pt x="7362500" y="4539342"/>
                  <a:pt x="7331229" y="4514002"/>
                  <a:pt x="7237422" y="4498285"/>
                </a:cubicBezTo>
                <a:cubicBezTo>
                  <a:pt x="7171877" y="4484375"/>
                  <a:pt x="7080174" y="4453116"/>
                  <a:pt x="7011658" y="4451218"/>
                </a:cubicBezTo>
                <a:cubicBezTo>
                  <a:pt x="6935893" y="4414558"/>
                  <a:pt x="6950516" y="4446303"/>
                  <a:pt x="6867111" y="4419048"/>
                </a:cubicBezTo>
                <a:cubicBezTo>
                  <a:pt x="6820640" y="4462144"/>
                  <a:pt x="6759791" y="4426229"/>
                  <a:pt x="6712288" y="4430721"/>
                </a:cubicBezTo>
                <a:cubicBezTo>
                  <a:pt x="6658294" y="4432523"/>
                  <a:pt x="6596353" y="4433885"/>
                  <a:pt x="6543149" y="4429858"/>
                </a:cubicBezTo>
                <a:cubicBezTo>
                  <a:pt x="6505785" y="4400413"/>
                  <a:pt x="6438998" y="4445436"/>
                  <a:pt x="6393064" y="4406561"/>
                </a:cubicBezTo>
                <a:cubicBezTo>
                  <a:pt x="6375470" y="4396073"/>
                  <a:pt x="6316748" y="4386920"/>
                  <a:pt x="6303049" y="4399385"/>
                </a:cubicBezTo>
                <a:cubicBezTo>
                  <a:pt x="6290271" y="4400402"/>
                  <a:pt x="6276955" y="4392864"/>
                  <a:pt x="6268511" y="4407283"/>
                </a:cubicBezTo>
                <a:cubicBezTo>
                  <a:pt x="6255819" y="4424201"/>
                  <a:pt x="6218422" y="4388280"/>
                  <a:pt x="6220512" y="4411171"/>
                </a:cubicBezTo>
                <a:cubicBezTo>
                  <a:pt x="6193829" y="4386375"/>
                  <a:pt x="6162713" y="4421037"/>
                  <a:pt x="6135538" y="4426253"/>
                </a:cubicBezTo>
                <a:cubicBezTo>
                  <a:pt x="6115250" y="4402715"/>
                  <a:pt x="6087532" y="4424859"/>
                  <a:pt x="6031127" y="4420204"/>
                </a:cubicBezTo>
                <a:cubicBezTo>
                  <a:pt x="6014546" y="4399963"/>
                  <a:pt x="5996210" y="4415252"/>
                  <a:pt x="5969808" y="4408049"/>
                </a:cubicBezTo>
                <a:lnTo>
                  <a:pt x="5944950" y="4393767"/>
                </a:lnTo>
                <a:lnTo>
                  <a:pt x="5509282" y="4393767"/>
                </a:lnTo>
                <a:lnTo>
                  <a:pt x="5488183" y="4398554"/>
                </a:lnTo>
                <a:lnTo>
                  <a:pt x="5481447" y="4395975"/>
                </a:lnTo>
                <a:lnTo>
                  <a:pt x="5473864" y="4393767"/>
                </a:lnTo>
                <a:lnTo>
                  <a:pt x="5441368" y="4393767"/>
                </a:lnTo>
                <a:lnTo>
                  <a:pt x="5427734" y="4401537"/>
                </a:lnTo>
                <a:cubicBezTo>
                  <a:pt x="5424659" y="4397308"/>
                  <a:pt x="5420116" y="4394509"/>
                  <a:pt x="5412372" y="4394628"/>
                </a:cubicBezTo>
                <a:lnTo>
                  <a:pt x="5412559" y="4393767"/>
                </a:lnTo>
                <a:lnTo>
                  <a:pt x="5182205" y="4393767"/>
                </a:lnTo>
                <a:lnTo>
                  <a:pt x="5167180" y="4401547"/>
                </a:lnTo>
                <a:cubicBezTo>
                  <a:pt x="5145322" y="4388995"/>
                  <a:pt x="5130136" y="4396666"/>
                  <a:pt x="5116191" y="4410857"/>
                </a:cubicBezTo>
                <a:cubicBezTo>
                  <a:pt x="5069121" y="4410132"/>
                  <a:pt x="5029330" y="4432817"/>
                  <a:pt x="4978049" y="4444099"/>
                </a:cubicBezTo>
                <a:cubicBezTo>
                  <a:pt x="4921746" y="4464946"/>
                  <a:pt x="4952787" y="4460274"/>
                  <a:pt x="4918199" y="4475969"/>
                </a:cubicBezTo>
                <a:lnTo>
                  <a:pt x="4819404" y="4498170"/>
                </a:lnTo>
                <a:lnTo>
                  <a:pt x="4748850" y="4510039"/>
                </a:lnTo>
                <a:lnTo>
                  <a:pt x="4728909" y="4533669"/>
                </a:lnTo>
                <a:lnTo>
                  <a:pt x="4728624" y="4534109"/>
                </a:lnTo>
                <a:lnTo>
                  <a:pt x="4685733" y="4537269"/>
                </a:lnTo>
                <a:cubicBezTo>
                  <a:pt x="4662932" y="4542040"/>
                  <a:pt x="4617689" y="4556675"/>
                  <a:pt x="4591811" y="4562739"/>
                </a:cubicBezTo>
                <a:cubicBezTo>
                  <a:pt x="4568298" y="4558219"/>
                  <a:pt x="4553786" y="4538337"/>
                  <a:pt x="4562217" y="4569392"/>
                </a:cubicBezTo>
                <a:cubicBezTo>
                  <a:pt x="4554496" y="4568788"/>
                  <a:pt x="4549787" y="4571298"/>
                  <a:pt x="4546453" y="4575327"/>
                </a:cubicBezTo>
                <a:lnTo>
                  <a:pt x="4522757" y="4559783"/>
                </a:lnTo>
                <a:lnTo>
                  <a:pt x="4493193" y="4566418"/>
                </a:lnTo>
                <a:lnTo>
                  <a:pt x="4486309" y="4568571"/>
                </a:lnTo>
                <a:lnTo>
                  <a:pt x="4434522" y="4553363"/>
                </a:lnTo>
                <a:lnTo>
                  <a:pt x="4429460" y="4547302"/>
                </a:lnTo>
                <a:cubicBezTo>
                  <a:pt x="4424037" y="4543565"/>
                  <a:pt x="4416331" y="4541821"/>
                  <a:pt x="4403505" y="4544604"/>
                </a:cubicBezTo>
                <a:lnTo>
                  <a:pt x="4400557" y="4546201"/>
                </a:lnTo>
                <a:lnTo>
                  <a:pt x="4379030" y="4536886"/>
                </a:lnTo>
                <a:cubicBezTo>
                  <a:pt x="4372078" y="4532654"/>
                  <a:pt x="4297808" y="4527155"/>
                  <a:pt x="4292758" y="4520332"/>
                </a:cubicBezTo>
                <a:cubicBezTo>
                  <a:pt x="4211493" y="4536974"/>
                  <a:pt x="4205812" y="4507045"/>
                  <a:pt x="4126934" y="4511325"/>
                </a:cubicBezTo>
                <a:cubicBezTo>
                  <a:pt x="4058483" y="4465563"/>
                  <a:pt x="4015465" y="4493211"/>
                  <a:pt x="3954199" y="4486409"/>
                </a:cubicBezTo>
                <a:cubicBezTo>
                  <a:pt x="3895850" y="4481584"/>
                  <a:pt x="3868881" y="4496263"/>
                  <a:pt x="3790501" y="4495445"/>
                </a:cubicBezTo>
                <a:cubicBezTo>
                  <a:pt x="3707431" y="4485284"/>
                  <a:pt x="3586435" y="4490248"/>
                  <a:pt x="3492963" y="4468480"/>
                </a:cubicBezTo>
                <a:cubicBezTo>
                  <a:pt x="3419549" y="4461359"/>
                  <a:pt x="3419311" y="4466480"/>
                  <a:pt x="3390904" y="4465867"/>
                </a:cubicBezTo>
                <a:cubicBezTo>
                  <a:pt x="3381467" y="4468795"/>
                  <a:pt x="3331557" y="4460030"/>
                  <a:pt x="3322528" y="4464799"/>
                </a:cubicBezTo>
                <a:lnTo>
                  <a:pt x="3317795" y="4467272"/>
                </a:lnTo>
                <a:lnTo>
                  <a:pt x="3298702" y="4468689"/>
                </a:lnTo>
                <a:lnTo>
                  <a:pt x="3293503" y="4479690"/>
                </a:lnTo>
                <a:lnTo>
                  <a:pt x="3229705" y="4489069"/>
                </a:lnTo>
                <a:cubicBezTo>
                  <a:pt x="3187202" y="4462144"/>
                  <a:pt x="3151062" y="4494035"/>
                  <a:pt x="3076109" y="4492987"/>
                </a:cubicBezTo>
                <a:cubicBezTo>
                  <a:pt x="3056222" y="4483674"/>
                  <a:pt x="2977114" y="4460921"/>
                  <a:pt x="2962379" y="4474229"/>
                </a:cubicBezTo>
                <a:cubicBezTo>
                  <a:pt x="2948249" y="4476071"/>
                  <a:pt x="2933210" y="4469418"/>
                  <a:pt x="2924375" y="4484334"/>
                </a:cubicBezTo>
                <a:cubicBezTo>
                  <a:pt x="2910921" y="4502015"/>
                  <a:pt x="2868144" y="4468636"/>
                  <a:pt x="2871297" y="4491313"/>
                </a:cubicBezTo>
                <a:cubicBezTo>
                  <a:pt x="2834012" y="4491430"/>
                  <a:pt x="2752532" y="4485335"/>
                  <a:pt x="2700663" y="4485036"/>
                </a:cubicBezTo>
                <a:cubicBezTo>
                  <a:pt x="2675164" y="4459571"/>
                  <a:pt x="2600340" y="4494322"/>
                  <a:pt x="2560084" y="4489523"/>
                </a:cubicBezTo>
                <a:cubicBezTo>
                  <a:pt x="2524760" y="4491171"/>
                  <a:pt x="2521424" y="4504416"/>
                  <a:pt x="2479658" y="4499250"/>
                </a:cubicBezTo>
                <a:cubicBezTo>
                  <a:pt x="2405210" y="4494755"/>
                  <a:pt x="2378207" y="4484444"/>
                  <a:pt x="2309526" y="4471569"/>
                </a:cubicBezTo>
                <a:cubicBezTo>
                  <a:pt x="2231692" y="4461873"/>
                  <a:pt x="2230867" y="4475023"/>
                  <a:pt x="2143849" y="4458678"/>
                </a:cubicBezTo>
                <a:cubicBezTo>
                  <a:pt x="2123776" y="4453795"/>
                  <a:pt x="2075082" y="4453878"/>
                  <a:pt x="2054460" y="4444435"/>
                </a:cubicBezTo>
                <a:cubicBezTo>
                  <a:pt x="2025665" y="4449526"/>
                  <a:pt x="1907402" y="4455434"/>
                  <a:pt x="1875690" y="4462877"/>
                </a:cubicBezTo>
                <a:cubicBezTo>
                  <a:pt x="1830650" y="4467513"/>
                  <a:pt x="1869806" y="4459610"/>
                  <a:pt x="1829588" y="4463680"/>
                </a:cubicBezTo>
                <a:cubicBezTo>
                  <a:pt x="1791050" y="4448543"/>
                  <a:pt x="1782985" y="4472982"/>
                  <a:pt x="1729685" y="4483196"/>
                </a:cubicBezTo>
                <a:cubicBezTo>
                  <a:pt x="1707743" y="4468503"/>
                  <a:pt x="1689784" y="4474556"/>
                  <a:pt x="1672107" y="4487209"/>
                </a:cubicBezTo>
                <a:cubicBezTo>
                  <a:pt x="1620500" y="4481667"/>
                  <a:pt x="1573015" y="4500097"/>
                  <a:pt x="1514794" y="4506035"/>
                </a:cubicBezTo>
                <a:cubicBezTo>
                  <a:pt x="1452269" y="4488005"/>
                  <a:pt x="1437575" y="4529096"/>
                  <a:pt x="1375355" y="4535286"/>
                </a:cubicBezTo>
                <a:cubicBezTo>
                  <a:pt x="1321736" y="4564899"/>
                  <a:pt x="1333953" y="4560797"/>
                  <a:pt x="1281723" y="4557767"/>
                </a:cubicBezTo>
                <a:cubicBezTo>
                  <a:pt x="1233584" y="4553963"/>
                  <a:pt x="1251636" y="4608894"/>
                  <a:pt x="1152251" y="4596280"/>
                </a:cubicBezTo>
                <a:cubicBezTo>
                  <a:pt x="1144905" y="4590601"/>
                  <a:pt x="1110779" y="4596258"/>
                  <a:pt x="1112386" y="4603999"/>
                </a:cubicBezTo>
                <a:cubicBezTo>
                  <a:pt x="1104086" y="4601575"/>
                  <a:pt x="1057064" y="4577908"/>
                  <a:pt x="1055042" y="4590297"/>
                </a:cubicBezTo>
                <a:cubicBezTo>
                  <a:pt x="1013255" y="4591647"/>
                  <a:pt x="998979" y="4593064"/>
                  <a:pt x="961705" y="4577719"/>
                </a:cubicBezTo>
                <a:cubicBezTo>
                  <a:pt x="940108" y="4572850"/>
                  <a:pt x="934154" y="4575904"/>
                  <a:pt x="875879" y="4564303"/>
                </a:cubicBezTo>
                <a:cubicBezTo>
                  <a:pt x="833691" y="4575554"/>
                  <a:pt x="825327" y="4551279"/>
                  <a:pt x="771366" y="4567383"/>
                </a:cubicBezTo>
                <a:cubicBezTo>
                  <a:pt x="743555" y="4566313"/>
                  <a:pt x="697843" y="4571452"/>
                  <a:pt x="676592" y="4560117"/>
                </a:cubicBezTo>
                <a:cubicBezTo>
                  <a:pt x="643619" y="4606945"/>
                  <a:pt x="593631" y="4557605"/>
                  <a:pt x="558512" y="4558530"/>
                </a:cubicBezTo>
                <a:cubicBezTo>
                  <a:pt x="507618" y="4560458"/>
                  <a:pt x="403556" y="4549081"/>
                  <a:pt x="362079" y="4545572"/>
                </a:cubicBezTo>
                <a:cubicBezTo>
                  <a:pt x="346531" y="4546886"/>
                  <a:pt x="342400" y="4550710"/>
                  <a:pt x="309653" y="4537476"/>
                </a:cubicBezTo>
                <a:cubicBezTo>
                  <a:pt x="266974" y="4519218"/>
                  <a:pt x="225607" y="4508008"/>
                  <a:pt x="174742" y="4492281"/>
                </a:cubicBezTo>
                <a:cubicBezTo>
                  <a:pt x="161353" y="4460328"/>
                  <a:pt x="108876" y="4511194"/>
                  <a:pt x="107390" y="4476433"/>
                </a:cubicBezTo>
                <a:cubicBezTo>
                  <a:pt x="84507" y="4499356"/>
                  <a:pt x="41258" y="4463491"/>
                  <a:pt x="2537" y="4465393"/>
                </a:cubicBezTo>
                <a:lnTo>
                  <a:pt x="0" y="4463105"/>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C01BCB45-4BA0-DDD1-FC12-2BE36114BE8B}"/>
              </a:ext>
            </a:extLst>
          </p:cNvPr>
          <p:cNvSpPr>
            <a:spLocks noGrp="1"/>
          </p:cNvSpPr>
          <p:nvPr>
            <p:ph type="title"/>
          </p:nvPr>
        </p:nvSpPr>
        <p:spPr>
          <a:xfrm>
            <a:off x="2532376" y="1729408"/>
            <a:ext cx="7127248" cy="2105613"/>
          </a:xfrm>
        </p:spPr>
        <p:txBody>
          <a:bodyPr vert="horz" lIns="91440" tIns="45720" rIns="91440" bIns="45720" rtlCol="0" anchor="b">
            <a:normAutofit/>
          </a:bodyPr>
          <a:lstStyle/>
          <a:p>
            <a:pPr algn="ctr"/>
            <a:r>
              <a:rPr lang="en-US" sz="4800" kern="1200">
                <a:solidFill>
                  <a:schemeClr val="tx1">
                    <a:lumMod val="85000"/>
                    <a:lumOff val="15000"/>
                  </a:schemeClr>
                </a:solidFill>
                <a:latin typeface="+mj-lt"/>
                <a:ea typeface="+mj-ea"/>
                <a:cs typeface="+mj-cs"/>
              </a:rPr>
              <a:t>The Shift Towards Contextual Intelligence</a:t>
            </a:r>
          </a:p>
        </p:txBody>
      </p:sp>
      <p:sp>
        <p:nvSpPr>
          <p:cNvPr id="5" name="Text Placeholder 4">
            <a:extLst>
              <a:ext uri="{FF2B5EF4-FFF2-40B4-BE49-F238E27FC236}">
                <a16:creationId xmlns:a16="http://schemas.microsoft.com/office/drawing/2014/main" id="{7FA933FF-E47A-D922-AD98-32793F23AF45}"/>
              </a:ext>
            </a:extLst>
          </p:cNvPr>
          <p:cNvSpPr>
            <a:spLocks noGrp="1"/>
          </p:cNvSpPr>
          <p:nvPr>
            <p:ph type="body" idx="1"/>
          </p:nvPr>
        </p:nvSpPr>
        <p:spPr>
          <a:xfrm>
            <a:off x="3321456" y="4195065"/>
            <a:ext cx="5549088" cy="1125469"/>
          </a:xfrm>
        </p:spPr>
        <p:txBody>
          <a:bodyPr vert="horz" lIns="91440" tIns="45720" rIns="91440" bIns="45720" rtlCol="0">
            <a:normAutofit/>
          </a:bodyPr>
          <a:lstStyle/>
          <a:p>
            <a:pPr algn="ctr"/>
            <a:r>
              <a:rPr lang="en-US" sz="1100" kern="1200">
                <a:solidFill>
                  <a:schemeClr val="tx1">
                    <a:lumMod val="85000"/>
                    <a:lumOff val="15000"/>
                  </a:schemeClr>
                </a:solidFill>
                <a:latin typeface="+mn-lt"/>
                <a:ea typeface="+mn-ea"/>
                <a:cs typeface="+mn-cs"/>
              </a:rPr>
              <a:t>In response to the evolving landscape of higher education, characterized by the VUCA environment, a paradigm shift is underway. This shift moves us towards contextual intelligence—a strategic approach that emphasizes understanding and leveraging the broader context in which institutions operate. Contextual intelligence transcends mere data analysis; it involves synthesizing information from diverse sources, recognizing patterns, and applying insights in a way that is sensitive to the nuances of the external environment.</a:t>
            </a:r>
          </a:p>
        </p:txBody>
      </p:sp>
      <p:sp>
        <p:nvSpPr>
          <p:cNvPr id="29" name="Rectangle 6">
            <a:extLst>
              <a:ext uri="{FF2B5EF4-FFF2-40B4-BE49-F238E27FC236}">
                <a16:creationId xmlns:a16="http://schemas.microsoft.com/office/drawing/2014/main" id="{5353D259-DA18-451D-9A95-02198BF55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1727" y="546282"/>
            <a:ext cx="1348547" cy="40780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5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black and white logo&#10;&#10;Description automatically generated">
            <a:extLst>
              <a:ext uri="{FF2B5EF4-FFF2-40B4-BE49-F238E27FC236}">
                <a16:creationId xmlns:a16="http://schemas.microsoft.com/office/drawing/2014/main" id="{2B7D4F2F-5565-058B-F907-42C2F49B7860}"/>
              </a:ext>
            </a:extLst>
          </p:cNvPr>
          <p:cNvPicPr>
            <a:picLocks noChangeAspect="1"/>
          </p:cNvPicPr>
          <p:nvPr/>
        </p:nvPicPr>
        <p:blipFill rotWithShape="1">
          <a:blip r:embed="rId2">
            <a:extLst>
              <a:ext uri="{28A0092B-C50C-407E-A947-70E740481C1C}">
                <a14:useLocalDpi xmlns:a14="http://schemas.microsoft.com/office/drawing/2010/main" val="0"/>
              </a:ext>
            </a:extLst>
          </a:blip>
          <a:srcRect t="27146" b="24713"/>
          <a:stretch/>
        </p:blipFill>
        <p:spPr>
          <a:xfrm>
            <a:off x="11077903" y="6264295"/>
            <a:ext cx="908400" cy="437310"/>
          </a:xfrm>
          <a:prstGeom prst="rect">
            <a:avLst/>
          </a:prstGeom>
        </p:spPr>
      </p:pic>
    </p:spTree>
    <p:extLst>
      <p:ext uri="{BB962C8B-B14F-4D97-AF65-F5344CB8AC3E}">
        <p14:creationId xmlns:p14="http://schemas.microsoft.com/office/powerpoint/2010/main" val="3594596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509AE4A-C1E1-5051-8BE6-45419DDA3A83}"/>
              </a:ext>
            </a:extLst>
          </p:cNvPr>
          <p:cNvPicPr>
            <a:picLocks noChangeAspect="1"/>
          </p:cNvPicPr>
          <p:nvPr/>
        </p:nvPicPr>
        <p:blipFill rotWithShape="1">
          <a:blip r:embed="rId3">
            <a:alphaModFix amt="35000"/>
          </a:blip>
          <a:srcRect t="4015" b="39735"/>
          <a:stretch/>
        </p:blipFill>
        <p:spPr>
          <a:xfrm>
            <a:off x="20" y="10"/>
            <a:ext cx="12191980" cy="6857990"/>
          </a:xfrm>
          <a:prstGeom prst="rect">
            <a:avLst/>
          </a:prstGeom>
        </p:spPr>
      </p:pic>
      <p:sp>
        <p:nvSpPr>
          <p:cNvPr id="2" name="Title 1">
            <a:extLst>
              <a:ext uri="{FF2B5EF4-FFF2-40B4-BE49-F238E27FC236}">
                <a16:creationId xmlns:a16="http://schemas.microsoft.com/office/drawing/2014/main" id="{ABEE4764-D962-D0A1-D7CC-DE8115BB2D43}"/>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a:solidFill>
                  <a:srgbClr val="FFFFFF"/>
                </a:solidFill>
              </a:rPr>
              <a:t>The Shift Towards Contextual Intelligence</a:t>
            </a:r>
          </a:p>
        </p:txBody>
      </p:sp>
      <p:graphicFrame>
        <p:nvGraphicFramePr>
          <p:cNvPr id="5" name="Content Placeholder 4">
            <a:extLst>
              <a:ext uri="{FF2B5EF4-FFF2-40B4-BE49-F238E27FC236}">
                <a16:creationId xmlns:a16="http://schemas.microsoft.com/office/drawing/2014/main" id="{6084765E-1661-E79A-BC1B-A8EC24E8C11E}"/>
              </a:ext>
            </a:extLst>
          </p:cNvPr>
          <p:cNvGraphicFramePr>
            <a:graphicFrameLocks noGrp="1"/>
          </p:cNvGraphicFramePr>
          <p:nvPr>
            <p:ph sz="half" idx="4294967295"/>
            <p:extLst>
              <p:ext uri="{D42A27DB-BD31-4B8C-83A1-F6EECF244321}">
                <p14:modId xmlns:p14="http://schemas.microsoft.com/office/powerpoint/2010/main" val="185486099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41906471"/>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94BF6D8-BAB7-4EB4-9B19-BB8B2F0F7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B233FAAD-5E0A-4FBB-9800-1DAEE5039A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074490"/>
            <a:ext cx="12192000" cy="4783510"/>
          </a:xfrm>
          <a:custGeom>
            <a:avLst/>
            <a:gdLst>
              <a:gd name="connsiteX0" fmla="*/ 54039 w 12192000"/>
              <a:gd name="connsiteY0" fmla="*/ 133 h 4783510"/>
              <a:gd name="connsiteX1" fmla="*/ 83989 w 12192000"/>
              <a:gd name="connsiteY1" fmla="*/ 21326 h 4783510"/>
              <a:gd name="connsiteX2" fmla="*/ 127696 w 12192000"/>
              <a:gd name="connsiteY2" fmla="*/ 48217 h 4783510"/>
              <a:gd name="connsiteX3" fmla="*/ 195328 w 12192000"/>
              <a:gd name="connsiteY3" fmla="*/ 60745 h 4783510"/>
              <a:gd name="connsiteX4" fmla="*/ 217130 w 12192000"/>
              <a:gd name="connsiteY4" fmla="*/ 52754 h 4783510"/>
              <a:gd name="connsiteX5" fmla="*/ 232932 w 12192000"/>
              <a:gd name="connsiteY5" fmla="*/ 50560 h 4783510"/>
              <a:gd name="connsiteX6" fmla="*/ 296960 w 12192000"/>
              <a:gd name="connsiteY6" fmla="*/ 85674 h 4783510"/>
              <a:gd name="connsiteX7" fmla="*/ 329442 w 12192000"/>
              <a:gd name="connsiteY7" fmla="*/ 61820 h 4783510"/>
              <a:gd name="connsiteX8" fmla="*/ 386012 w 12192000"/>
              <a:gd name="connsiteY8" fmla="*/ 80741 h 4783510"/>
              <a:gd name="connsiteX9" fmla="*/ 425496 w 12192000"/>
              <a:gd name="connsiteY9" fmla="*/ 47729 h 4783510"/>
              <a:gd name="connsiteX10" fmla="*/ 459561 w 12192000"/>
              <a:gd name="connsiteY10" fmla="*/ 55824 h 4783510"/>
              <a:gd name="connsiteX11" fmla="*/ 559233 w 12192000"/>
              <a:gd name="connsiteY11" fmla="*/ 72799 h 4783510"/>
              <a:gd name="connsiteX12" fmla="*/ 661345 w 12192000"/>
              <a:gd name="connsiteY12" fmla="*/ 147481 h 4783510"/>
              <a:gd name="connsiteX13" fmla="*/ 725095 w 12192000"/>
              <a:gd name="connsiteY13" fmla="*/ 161274 h 4783510"/>
              <a:gd name="connsiteX14" fmla="*/ 755536 w 12192000"/>
              <a:gd name="connsiteY14" fmla="*/ 180724 h 4783510"/>
              <a:gd name="connsiteX15" fmla="*/ 776480 w 12192000"/>
              <a:gd name="connsiteY15" fmla="*/ 182273 h 4783510"/>
              <a:gd name="connsiteX16" fmla="*/ 789058 w 12192000"/>
              <a:gd name="connsiteY16" fmla="*/ 184824 h 4783510"/>
              <a:gd name="connsiteX17" fmla="*/ 811171 w 12192000"/>
              <a:gd name="connsiteY17" fmla="*/ 216295 h 4783510"/>
              <a:gd name="connsiteX18" fmla="*/ 878029 w 12192000"/>
              <a:gd name="connsiteY18" fmla="*/ 215023 h 4783510"/>
              <a:gd name="connsiteX19" fmla="*/ 884769 w 12192000"/>
              <a:gd name="connsiteY19" fmla="*/ 220986 h 4783510"/>
              <a:gd name="connsiteX20" fmla="*/ 884769 w 12192000"/>
              <a:gd name="connsiteY20" fmla="*/ 115817 h 4783510"/>
              <a:gd name="connsiteX21" fmla="*/ 11269135 w 12192000"/>
              <a:gd name="connsiteY21" fmla="*/ 115817 h 4783510"/>
              <a:gd name="connsiteX22" fmla="*/ 11269135 w 12192000"/>
              <a:gd name="connsiteY22" fmla="*/ 1154978 h 4783510"/>
              <a:gd name="connsiteX23" fmla="*/ 11276593 w 12192000"/>
              <a:gd name="connsiteY23" fmla="*/ 1158504 h 4783510"/>
              <a:gd name="connsiteX24" fmla="*/ 11298713 w 12192000"/>
              <a:gd name="connsiteY24" fmla="*/ 1157049 h 4783510"/>
              <a:gd name="connsiteX25" fmla="*/ 11380829 w 12192000"/>
              <a:gd name="connsiteY25" fmla="*/ 1144822 h 4783510"/>
              <a:gd name="connsiteX26" fmla="*/ 11402942 w 12192000"/>
              <a:gd name="connsiteY26" fmla="*/ 1113350 h 4783510"/>
              <a:gd name="connsiteX27" fmla="*/ 11415520 w 12192000"/>
              <a:gd name="connsiteY27" fmla="*/ 1110800 h 4783510"/>
              <a:gd name="connsiteX28" fmla="*/ 11436464 w 12192000"/>
              <a:gd name="connsiteY28" fmla="*/ 1109251 h 4783510"/>
              <a:gd name="connsiteX29" fmla="*/ 11466905 w 12192000"/>
              <a:gd name="connsiteY29" fmla="*/ 1089800 h 4783510"/>
              <a:gd name="connsiteX30" fmla="*/ 11530655 w 12192000"/>
              <a:gd name="connsiteY30" fmla="*/ 1076007 h 4783510"/>
              <a:gd name="connsiteX31" fmla="*/ 11632767 w 12192000"/>
              <a:gd name="connsiteY31" fmla="*/ 1001326 h 4783510"/>
              <a:gd name="connsiteX32" fmla="*/ 11732439 w 12192000"/>
              <a:gd name="connsiteY32" fmla="*/ 984350 h 4783510"/>
              <a:gd name="connsiteX33" fmla="*/ 11766504 w 12192000"/>
              <a:gd name="connsiteY33" fmla="*/ 976255 h 4783510"/>
              <a:gd name="connsiteX34" fmla="*/ 11805989 w 12192000"/>
              <a:gd name="connsiteY34" fmla="*/ 1009267 h 4783510"/>
              <a:gd name="connsiteX35" fmla="*/ 11862559 w 12192000"/>
              <a:gd name="connsiteY35" fmla="*/ 990346 h 4783510"/>
              <a:gd name="connsiteX36" fmla="*/ 11895040 w 12192000"/>
              <a:gd name="connsiteY36" fmla="*/ 1014200 h 4783510"/>
              <a:gd name="connsiteX37" fmla="*/ 11959068 w 12192000"/>
              <a:gd name="connsiteY37" fmla="*/ 979087 h 4783510"/>
              <a:gd name="connsiteX38" fmla="*/ 11974871 w 12192000"/>
              <a:gd name="connsiteY38" fmla="*/ 981280 h 4783510"/>
              <a:gd name="connsiteX39" fmla="*/ 11996673 w 12192000"/>
              <a:gd name="connsiteY39" fmla="*/ 989271 h 4783510"/>
              <a:gd name="connsiteX40" fmla="*/ 12064304 w 12192000"/>
              <a:gd name="connsiteY40" fmla="*/ 976743 h 4783510"/>
              <a:gd name="connsiteX41" fmla="*/ 12108011 w 12192000"/>
              <a:gd name="connsiteY41" fmla="*/ 949852 h 4783510"/>
              <a:gd name="connsiteX42" fmla="*/ 12137961 w 12192000"/>
              <a:gd name="connsiteY42" fmla="*/ 928659 h 4783510"/>
              <a:gd name="connsiteX43" fmla="*/ 12152392 w 12192000"/>
              <a:gd name="connsiteY43" fmla="*/ 940852 h 4783510"/>
              <a:gd name="connsiteX44" fmla="*/ 12187275 w 12192000"/>
              <a:gd name="connsiteY44" fmla="*/ 939175 h 4783510"/>
              <a:gd name="connsiteX45" fmla="*/ 12192000 w 12192000"/>
              <a:gd name="connsiteY45" fmla="*/ 932202 h 4783510"/>
              <a:gd name="connsiteX46" fmla="*/ 12192000 w 12192000"/>
              <a:gd name="connsiteY46" fmla="*/ 1423622 h 4783510"/>
              <a:gd name="connsiteX47" fmla="*/ 12192000 w 12192000"/>
              <a:gd name="connsiteY47" fmla="*/ 2783600 h 4783510"/>
              <a:gd name="connsiteX48" fmla="*/ 12192000 w 12192000"/>
              <a:gd name="connsiteY48" fmla="*/ 4783510 h 4783510"/>
              <a:gd name="connsiteX49" fmla="*/ 2 w 12192000"/>
              <a:gd name="connsiteY49" fmla="*/ 4783510 h 4783510"/>
              <a:gd name="connsiteX50" fmla="*/ 2 w 12192000"/>
              <a:gd name="connsiteY50" fmla="*/ 1855074 h 4783510"/>
              <a:gd name="connsiteX51" fmla="*/ 0 w 12192000"/>
              <a:gd name="connsiteY51" fmla="*/ 1855074 h 4783510"/>
              <a:gd name="connsiteX52" fmla="*/ 0 w 12192000"/>
              <a:gd name="connsiteY52" fmla="*/ 3676 h 4783510"/>
              <a:gd name="connsiteX53" fmla="*/ 4725 w 12192000"/>
              <a:gd name="connsiteY53" fmla="*/ 10649 h 4783510"/>
              <a:gd name="connsiteX54" fmla="*/ 39608 w 12192000"/>
              <a:gd name="connsiteY54" fmla="*/ 12325 h 4783510"/>
              <a:gd name="connsiteX55" fmla="*/ 54039 w 12192000"/>
              <a:gd name="connsiteY55" fmla="*/ 133 h 4783510"/>
              <a:gd name="connsiteX0" fmla="*/ 54039 w 12192000"/>
              <a:gd name="connsiteY0" fmla="*/ 133 h 4783510"/>
              <a:gd name="connsiteX1" fmla="*/ 83989 w 12192000"/>
              <a:gd name="connsiteY1" fmla="*/ 21326 h 4783510"/>
              <a:gd name="connsiteX2" fmla="*/ 127696 w 12192000"/>
              <a:gd name="connsiteY2" fmla="*/ 48217 h 4783510"/>
              <a:gd name="connsiteX3" fmla="*/ 195328 w 12192000"/>
              <a:gd name="connsiteY3" fmla="*/ 60745 h 4783510"/>
              <a:gd name="connsiteX4" fmla="*/ 217130 w 12192000"/>
              <a:gd name="connsiteY4" fmla="*/ 52754 h 4783510"/>
              <a:gd name="connsiteX5" fmla="*/ 232932 w 12192000"/>
              <a:gd name="connsiteY5" fmla="*/ 50560 h 4783510"/>
              <a:gd name="connsiteX6" fmla="*/ 296960 w 12192000"/>
              <a:gd name="connsiteY6" fmla="*/ 85674 h 4783510"/>
              <a:gd name="connsiteX7" fmla="*/ 329442 w 12192000"/>
              <a:gd name="connsiteY7" fmla="*/ 61820 h 4783510"/>
              <a:gd name="connsiteX8" fmla="*/ 386012 w 12192000"/>
              <a:gd name="connsiteY8" fmla="*/ 80741 h 4783510"/>
              <a:gd name="connsiteX9" fmla="*/ 425496 w 12192000"/>
              <a:gd name="connsiteY9" fmla="*/ 47729 h 4783510"/>
              <a:gd name="connsiteX10" fmla="*/ 459561 w 12192000"/>
              <a:gd name="connsiteY10" fmla="*/ 55824 h 4783510"/>
              <a:gd name="connsiteX11" fmla="*/ 559233 w 12192000"/>
              <a:gd name="connsiteY11" fmla="*/ 72799 h 4783510"/>
              <a:gd name="connsiteX12" fmla="*/ 661345 w 12192000"/>
              <a:gd name="connsiteY12" fmla="*/ 147481 h 4783510"/>
              <a:gd name="connsiteX13" fmla="*/ 725095 w 12192000"/>
              <a:gd name="connsiteY13" fmla="*/ 161274 h 4783510"/>
              <a:gd name="connsiteX14" fmla="*/ 755536 w 12192000"/>
              <a:gd name="connsiteY14" fmla="*/ 180724 h 4783510"/>
              <a:gd name="connsiteX15" fmla="*/ 776480 w 12192000"/>
              <a:gd name="connsiteY15" fmla="*/ 182273 h 4783510"/>
              <a:gd name="connsiteX16" fmla="*/ 789058 w 12192000"/>
              <a:gd name="connsiteY16" fmla="*/ 184824 h 4783510"/>
              <a:gd name="connsiteX17" fmla="*/ 811171 w 12192000"/>
              <a:gd name="connsiteY17" fmla="*/ 216295 h 4783510"/>
              <a:gd name="connsiteX18" fmla="*/ 878029 w 12192000"/>
              <a:gd name="connsiteY18" fmla="*/ 215023 h 4783510"/>
              <a:gd name="connsiteX19" fmla="*/ 884769 w 12192000"/>
              <a:gd name="connsiteY19" fmla="*/ 220986 h 4783510"/>
              <a:gd name="connsiteX20" fmla="*/ 884769 w 12192000"/>
              <a:gd name="connsiteY20" fmla="*/ 115817 h 4783510"/>
              <a:gd name="connsiteX21" fmla="*/ 9012952 w 12192000"/>
              <a:gd name="connsiteY21" fmla="*/ 1139547 h 4783510"/>
              <a:gd name="connsiteX22" fmla="*/ 11269135 w 12192000"/>
              <a:gd name="connsiteY22" fmla="*/ 1154978 h 4783510"/>
              <a:gd name="connsiteX23" fmla="*/ 11276593 w 12192000"/>
              <a:gd name="connsiteY23" fmla="*/ 1158504 h 4783510"/>
              <a:gd name="connsiteX24" fmla="*/ 11298713 w 12192000"/>
              <a:gd name="connsiteY24" fmla="*/ 1157049 h 4783510"/>
              <a:gd name="connsiteX25" fmla="*/ 11380829 w 12192000"/>
              <a:gd name="connsiteY25" fmla="*/ 1144822 h 4783510"/>
              <a:gd name="connsiteX26" fmla="*/ 11402942 w 12192000"/>
              <a:gd name="connsiteY26" fmla="*/ 1113350 h 4783510"/>
              <a:gd name="connsiteX27" fmla="*/ 11415520 w 12192000"/>
              <a:gd name="connsiteY27" fmla="*/ 1110800 h 4783510"/>
              <a:gd name="connsiteX28" fmla="*/ 11436464 w 12192000"/>
              <a:gd name="connsiteY28" fmla="*/ 1109251 h 4783510"/>
              <a:gd name="connsiteX29" fmla="*/ 11466905 w 12192000"/>
              <a:gd name="connsiteY29" fmla="*/ 1089800 h 4783510"/>
              <a:gd name="connsiteX30" fmla="*/ 11530655 w 12192000"/>
              <a:gd name="connsiteY30" fmla="*/ 1076007 h 4783510"/>
              <a:gd name="connsiteX31" fmla="*/ 11632767 w 12192000"/>
              <a:gd name="connsiteY31" fmla="*/ 1001326 h 4783510"/>
              <a:gd name="connsiteX32" fmla="*/ 11732439 w 12192000"/>
              <a:gd name="connsiteY32" fmla="*/ 984350 h 4783510"/>
              <a:gd name="connsiteX33" fmla="*/ 11766504 w 12192000"/>
              <a:gd name="connsiteY33" fmla="*/ 976255 h 4783510"/>
              <a:gd name="connsiteX34" fmla="*/ 11805989 w 12192000"/>
              <a:gd name="connsiteY34" fmla="*/ 1009267 h 4783510"/>
              <a:gd name="connsiteX35" fmla="*/ 11862559 w 12192000"/>
              <a:gd name="connsiteY35" fmla="*/ 990346 h 4783510"/>
              <a:gd name="connsiteX36" fmla="*/ 11895040 w 12192000"/>
              <a:gd name="connsiteY36" fmla="*/ 1014200 h 4783510"/>
              <a:gd name="connsiteX37" fmla="*/ 11959068 w 12192000"/>
              <a:gd name="connsiteY37" fmla="*/ 979087 h 4783510"/>
              <a:gd name="connsiteX38" fmla="*/ 11974871 w 12192000"/>
              <a:gd name="connsiteY38" fmla="*/ 981280 h 4783510"/>
              <a:gd name="connsiteX39" fmla="*/ 11996673 w 12192000"/>
              <a:gd name="connsiteY39" fmla="*/ 989271 h 4783510"/>
              <a:gd name="connsiteX40" fmla="*/ 12064304 w 12192000"/>
              <a:gd name="connsiteY40" fmla="*/ 976743 h 4783510"/>
              <a:gd name="connsiteX41" fmla="*/ 12108011 w 12192000"/>
              <a:gd name="connsiteY41" fmla="*/ 949852 h 4783510"/>
              <a:gd name="connsiteX42" fmla="*/ 12137961 w 12192000"/>
              <a:gd name="connsiteY42" fmla="*/ 928659 h 4783510"/>
              <a:gd name="connsiteX43" fmla="*/ 12152392 w 12192000"/>
              <a:gd name="connsiteY43" fmla="*/ 940852 h 4783510"/>
              <a:gd name="connsiteX44" fmla="*/ 12187275 w 12192000"/>
              <a:gd name="connsiteY44" fmla="*/ 939175 h 4783510"/>
              <a:gd name="connsiteX45" fmla="*/ 12192000 w 12192000"/>
              <a:gd name="connsiteY45" fmla="*/ 932202 h 4783510"/>
              <a:gd name="connsiteX46" fmla="*/ 12192000 w 12192000"/>
              <a:gd name="connsiteY46" fmla="*/ 1423622 h 4783510"/>
              <a:gd name="connsiteX47" fmla="*/ 12192000 w 12192000"/>
              <a:gd name="connsiteY47" fmla="*/ 2783600 h 4783510"/>
              <a:gd name="connsiteX48" fmla="*/ 12192000 w 12192000"/>
              <a:gd name="connsiteY48" fmla="*/ 4783510 h 4783510"/>
              <a:gd name="connsiteX49" fmla="*/ 2 w 12192000"/>
              <a:gd name="connsiteY49" fmla="*/ 4783510 h 4783510"/>
              <a:gd name="connsiteX50" fmla="*/ 2 w 12192000"/>
              <a:gd name="connsiteY50" fmla="*/ 1855074 h 4783510"/>
              <a:gd name="connsiteX51" fmla="*/ 0 w 12192000"/>
              <a:gd name="connsiteY51" fmla="*/ 1855074 h 4783510"/>
              <a:gd name="connsiteX52" fmla="*/ 0 w 12192000"/>
              <a:gd name="connsiteY52" fmla="*/ 3676 h 4783510"/>
              <a:gd name="connsiteX53" fmla="*/ 4725 w 12192000"/>
              <a:gd name="connsiteY53" fmla="*/ 10649 h 4783510"/>
              <a:gd name="connsiteX54" fmla="*/ 39608 w 12192000"/>
              <a:gd name="connsiteY54" fmla="*/ 12325 h 4783510"/>
              <a:gd name="connsiteX55" fmla="*/ 54039 w 12192000"/>
              <a:gd name="connsiteY55" fmla="*/ 133 h 4783510"/>
              <a:gd name="connsiteX0" fmla="*/ 54039 w 12192000"/>
              <a:gd name="connsiteY0" fmla="*/ 133 h 4783510"/>
              <a:gd name="connsiteX1" fmla="*/ 83989 w 12192000"/>
              <a:gd name="connsiteY1" fmla="*/ 21326 h 4783510"/>
              <a:gd name="connsiteX2" fmla="*/ 127696 w 12192000"/>
              <a:gd name="connsiteY2" fmla="*/ 48217 h 4783510"/>
              <a:gd name="connsiteX3" fmla="*/ 195328 w 12192000"/>
              <a:gd name="connsiteY3" fmla="*/ 60745 h 4783510"/>
              <a:gd name="connsiteX4" fmla="*/ 217130 w 12192000"/>
              <a:gd name="connsiteY4" fmla="*/ 52754 h 4783510"/>
              <a:gd name="connsiteX5" fmla="*/ 232932 w 12192000"/>
              <a:gd name="connsiteY5" fmla="*/ 50560 h 4783510"/>
              <a:gd name="connsiteX6" fmla="*/ 296960 w 12192000"/>
              <a:gd name="connsiteY6" fmla="*/ 85674 h 4783510"/>
              <a:gd name="connsiteX7" fmla="*/ 329442 w 12192000"/>
              <a:gd name="connsiteY7" fmla="*/ 61820 h 4783510"/>
              <a:gd name="connsiteX8" fmla="*/ 386012 w 12192000"/>
              <a:gd name="connsiteY8" fmla="*/ 80741 h 4783510"/>
              <a:gd name="connsiteX9" fmla="*/ 425496 w 12192000"/>
              <a:gd name="connsiteY9" fmla="*/ 47729 h 4783510"/>
              <a:gd name="connsiteX10" fmla="*/ 459561 w 12192000"/>
              <a:gd name="connsiteY10" fmla="*/ 55824 h 4783510"/>
              <a:gd name="connsiteX11" fmla="*/ 559233 w 12192000"/>
              <a:gd name="connsiteY11" fmla="*/ 72799 h 4783510"/>
              <a:gd name="connsiteX12" fmla="*/ 661345 w 12192000"/>
              <a:gd name="connsiteY12" fmla="*/ 147481 h 4783510"/>
              <a:gd name="connsiteX13" fmla="*/ 725095 w 12192000"/>
              <a:gd name="connsiteY13" fmla="*/ 161274 h 4783510"/>
              <a:gd name="connsiteX14" fmla="*/ 755536 w 12192000"/>
              <a:gd name="connsiteY14" fmla="*/ 180724 h 4783510"/>
              <a:gd name="connsiteX15" fmla="*/ 776480 w 12192000"/>
              <a:gd name="connsiteY15" fmla="*/ 182273 h 4783510"/>
              <a:gd name="connsiteX16" fmla="*/ 789058 w 12192000"/>
              <a:gd name="connsiteY16" fmla="*/ 184824 h 4783510"/>
              <a:gd name="connsiteX17" fmla="*/ 811171 w 12192000"/>
              <a:gd name="connsiteY17" fmla="*/ 216295 h 4783510"/>
              <a:gd name="connsiteX18" fmla="*/ 878029 w 12192000"/>
              <a:gd name="connsiteY18" fmla="*/ 215023 h 4783510"/>
              <a:gd name="connsiteX19" fmla="*/ 884769 w 12192000"/>
              <a:gd name="connsiteY19" fmla="*/ 220986 h 4783510"/>
              <a:gd name="connsiteX20" fmla="*/ 1600387 w 12192000"/>
              <a:gd name="connsiteY20" fmla="*/ 354356 h 4783510"/>
              <a:gd name="connsiteX21" fmla="*/ 9012952 w 12192000"/>
              <a:gd name="connsiteY21" fmla="*/ 1139547 h 4783510"/>
              <a:gd name="connsiteX22" fmla="*/ 11269135 w 12192000"/>
              <a:gd name="connsiteY22" fmla="*/ 1154978 h 4783510"/>
              <a:gd name="connsiteX23" fmla="*/ 11276593 w 12192000"/>
              <a:gd name="connsiteY23" fmla="*/ 1158504 h 4783510"/>
              <a:gd name="connsiteX24" fmla="*/ 11298713 w 12192000"/>
              <a:gd name="connsiteY24" fmla="*/ 1157049 h 4783510"/>
              <a:gd name="connsiteX25" fmla="*/ 11380829 w 12192000"/>
              <a:gd name="connsiteY25" fmla="*/ 1144822 h 4783510"/>
              <a:gd name="connsiteX26" fmla="*/ 11402942 w 12192000"/>
              <a:gd name="connsiteY26" fmla="*/ 1113350 h 4783510"/>
              <a:gd name="connsiteX27" fmla="*/ 11415520 w 12192000"/>
              <a:gd name="connsiteY27" fmla="*/ 1110800 h 4783510"/>
              <a:gd name="connsiteX28" fmla="*/ 11436464 w 12192000"/>
              <a:gd name="connsiteY28" fmla="*/ 1109251 h 4783510"/>
              <a:gd name="connsiteX29" fmla="*/ 11466905 w 12192000"/>
              <a:gd name="connsiteY29" fmla="*/ 1089800 h 4783510"/>
              <a:gd name="connsiteX30" fmla="*/ 11530655 w 12192000"/>
              <a:gd name="connsiteY30" fmla="*/ 1076007 h 4783510"/>
              <a:gd name="connsiteX31" fmla="*/ 11632767 w 12192000"/>
              <a:gd name="connsiteY31" fmla="*/ 1001326 h 4783510"/>
              <a:gd name="connsiteX32" fmla="*/ 11732439 w 12192000"/>
              <a:gd name="connsiteY32" fmla="*/ 984350 h 4783510"/>
              <a:gd name="connsiteX33" fmla="*/ 11766504 w 12192000"/>
              <a:gd name="connsiteY33" fmla="*/ 976255 h 4783510"/>
              <a:gd name="connsiteX34" fmla="*/ 11805989 w 12192000"/>
              <a:gd name="connsiteY34" fmla="*/ 1009267 h 4783510"/>
              <a:gd name="connsiteX35" fmla="*/ 11862559 w 12192000"/>
              <a:gd name="connsiteY35" fmla="*/ 990346 h 4783510"/>
              <a:gd name="connsiteX36" fmla="*/ 11895040 w 12192000"/>
              <a:gd name="connsiteY36" fmla="*/ 1014200 h 4783510"/>
              <a:gd name="connsiteX37" fmla="*/ 11959068 w 12192000"/>
              <a:gd name="connsiteY37" fmla="*/ 979087 h 4783510"/>
              <a:gd name="connsiteX38" fmla="*/ 11974871 w 12192000"/>
              <a:gd name="connsiteY38" fmla="*/ 981280 h 4783510"/>
              <a:gd name="connsiteX39" fmla="*/ 11996673 w 12192000"/>
              <a:gd name="connsiteY39" fmla="*/ 989271 h 4783510"/>
              <a:gd name="connsiteX40" fmla="*/ 12064304 w 12192000"/>
              <a:gd name="connsiteY40" fmla="*/ 976743 h 4783510"/>
              <a:gd name="connsiteX41" fmla="*/ 12108011 w 12192000"/>
              <a:gd name="connsiteY41" fmla="*/ 949852 h 4783510"/>
              <a:gd name="connsiteX42" fmla="*/ 12137961 w 12192000"/>
              <a:gd name="connsiteY42" fmla="*/ 928659 h 4783510"/>
              <a:gd name="connsiteX43" fmla="*/ 12152392 w 12192000"/>
              <a:gd name="connsiteY43" fmla="*/ 940852 h 4783510"/>
              <a:gd name="connsiteX44" fmla="*/ 12187275 w 12192000"/>
              <a:gd name="connsiteY44" fmla="*/ 939175 h 4783510"/>
              <a:gd name="connsiteX45" fmla="*/ 12192000 w 12192000"/>
              <a:gd name="connsiteY45" fmla="*/ 932202 h 4783510"/>
              <a:gd name="connsiteX46" fmla="*/ 12192000 w 12192000"/>
              <a:gd name="connsiteY46" fmla="*/ 1423622 h 4783510"/>
              <a:gd name="connsiteX47" fmla="*/ 12192000 w 12192000"/>
              <a:gd name="connsiteY47" fmla="*/ 2783600 h 4783510"/>
              <a:gd name="connsiteX48" fmla="*/ 12192000 w 12192000"/>
              <a:gd name="connsiteY48" fmla="*/ 4783510 h 4783510"/>
              <a:gd name="connsiteX49" fmla="*/ 2 w 12192000"/>
              <a:gd name="connsiteY49" fmla="*/ 4783510 h 4783510"/>
              <a:gd name="connsiteX50" fmla="*/ 2 w 12192000"/>
              <a:gd name="connsiteY50" fmla="*/ 1855074 h 4783510"/>
              <a:gd name="connsiteX51" fmla="*/ 0 w 12192000"/>
              <a:gd name="connsiteY51" fmla="*/ 1855074 h 4783510"/>
              <a:gd name="connsiteX52" fmla="*/ 0 w 12192000"/>
              <a:gd name="connsiteY52" fmla="*/ 3676 h 4783510"/>
              <a:gd name="connsiteX53" fmla="*/ 4725 w 12192000"/>
              <a:gd name="connsiteY53" fmla="*/ 10649 h 4783510"/>
              <a:gd name="connsiteX54" fmla="*/ 39608 w 12192000"/>
              <a:gd name="connsiteY54" fmla="*/ 12325 h 4783510"/>
              <a:gd name="connsiteX55" fmla="*/ 54039 w 12192000"/>
              <a:gd name="connsiteY55" fmla="*/ 133 h 4783510"/>
              <a:gd name="connsiteX0" fmla="*/ 54039 w 12192000"/>
              <a:gd name="connsiteY0" fmla="*/ 133 h 4783510"/>
              <a:gd name="connsiteX1" fmla="*/ 83989 w 12192000"/>
              <a:gd name="connsiteY1" fmla="*/ 21326 h 4783510"/>
              <a:gd name="connsiteX2" fmla="*/ 127696 w 12192000"/>
              <a:gd name="connsiteY2" fmla="*/ 48217 h 4783510"/>
              <a:gd name="connsiteX3" fmla="*/ 195328 w 12192000"/>
              <a:gd name="connsiteY3" fmla="*/ 60745 h 4783510"/>
              <a:gd name="connsiteX4" fmla="*/ 217130 w 12192000"/>
              <a:gd name="connsiteY4" fmla="*/ 52754 h 4783510"/>
              <a:gd name="connsiteX5" fmla="*/ 232932 w 12192000"/>
              <a:gd name="connsiteY5" fmla="*/ 50560 h 4783510"/>
              <a:gd name="connsiteX6" fmla="*/ 296960 w 12192000"/>
              <a:gd name="connsiteY6" fmla="*/ 85674 h 4783510"/>
              <a:gd name="connsiteX7" fmla="*/ 329442 w 12192000"/>
              <a:gd name="connsiteY7" fmla="*/ 61820 h 4783510"/>
              <a:gd name="connsiteX8" fmla="*/ 386012 w 12192000"/>
              <a:gd name="connsiteY8" fmla="*/ 80741 h 4783510"/>
              <a:gd name="connsiteX9" fmla="*/ 425496 w 12192000"/>
              <a:gd name="connsiteY9" fmla="*/ 47729 h 4783510"/>
              <a:gd name="connsiteX10" fmla="*/ 459561 w 12192000"/>
              <a:gd name="connsiteY10" fmla="*/ 55824 h 4783510"/>
              <a:gd name="connsiteX11" fmla="*/ 559233 w 12192000"/>
              <a:gd name="connsiteY11" fmla="*/ 72799 h 4783510"/>
              <a:gd name="connsiteX12" fmla="*/ 661345 w 12192000"/>
              <a:gd name="connsiteY12" fmla="*/ 147481 h 4783510"/>
              <a:gd name="connsiteX13" fmla="*/ 725095 w 12192000"/>
              <a:gd name="connsiteY13" fmla="*/ 161274 h 4783510"/>
              <a:gd name="connsiteX14" fmla="*/ 755536 w 12192000"/>
              <a:gd name="connsiteY14" fmla="*/ 180724 h 4783510"/>
              <a:gd name="connsiteX15" fmla="*/ 776480 w 12192000"/>
              <a:gd name="connsiteY15" fmla="*/ 182273 h 4783510"/>
              <a:gd name="connsiteX16" fmla="*/ 789058 w 12192000"/>
              <a:gd name="connsiteY16" fmla="*/ 184824 h 4783510"/>
              <a:gd name="connsiteX17" fmla="*/ 811171 w 12192000"/>
              <a:gd name="connsiteY17" fmla="*/ 216295 h 4783510"/>
              <a:gd name="connsiteX18" fmla="*/ 878029 w 12192000"/>
              <a:gd name="connsiteY18" fmla="*/ 215023 h 4783510"/>
              <a:gd name="connsiteX19" fmla="*/ 884769 w 12192000"/>
              <a:gd name="connsiteY19" fmla="*/ 220986 h 4783510"/>
              <a:gd name="connsiteX20" fmla="*/ 1600387 w 12192000"/>
              <a:gd name="connsiteY20" fmla="*/ 354356 h 4783510"/>
              <a:gd name="connsiteX21" fmla="*/ 9012952 w 12192000"/>
              <a:gd name="connsiteY21" fmla="*/ 1139547 h 4783510"/>
              <a:gd name="connsiteX22" fmla="*/ 11269135 w 12192000"/>
              <a:gd name="connsiteY22" fmla="*/ 1154978 h 4783510"/>
              <a:gd name="connsiteX23" fmla="*/ 11276593 w 12192000"/>
              <a:gd name="connsiteY23" fmla="*/ 1158504 h 4783510"/>
              <a:gd name="connsiteX24" fmla="*/ 11298713 w 12192000"/>
              <a:gd name="connsiteY24" fmla="*/ 1157049 h 4783510"/>
              <a:gd name="connsiteX25" fmla="*/ 11380829 w 12192000"/>
              <a:gd name="connsiteY25" fmla="*/ 1144822 h 4783510"/>
              <a:gd name="connsiteX26" fmla="*/ 11402942 w 12192000"/>
              <a:gd name="connsiteY26" fmla="*/ 1113350 h 4783510"/>
              <a:gd name="connsiteX27" fmla="*/ 11415520 w 12192000"/>
              <a:gd name="connsiteY27" fmla="*/ 1110800 h 4783510"/>
              <a:gd name="connsiteX28" fmla="*/ 11436464 w 12192000"/>
              <a:gd name="connsiteY28" fmla="*/ 1109251 h 4783510"/>
              <a:gd name="connsiteX29" fmla="*/ 11466905 w 12192000"/>
              <a:gd name="connsiteY29" fmla="*/ 1089800 h 4783510"/>
              <a:gd name="connsiteX30" fmla="*/ 11530655 w 12192000"/>
              <a:gd name="connsiteY30" fmla="*/ 1076007 h 4783510"/>
              <a:gd name="connsiteX31" fmla="*/ 11632767 w 12192000"/>
              <a:gd name="connsiteY31" fmla="*/ 1001326 h 4783510"/>
              <a:gd name="connsiteX32" fmla="*/ 11732439 w 12192000"/>
              <a:gd name="connsiteY32" fmla="*/ 984350 h 4783510"/>
              <a:gd name="connsiteX33" fmla="*/ 11766504 w 12192000"/>
              <a:gd name="connsiteY33" fmla="*/ 976255 h 4783510"/>
              <a:gd name="connsiteX34" fmla="*/ 11805989 w 12192000"/>
              <a:gd name="connsiteY34" fmla="*/ 1009267 h 4783510"/>
              <a:gd name="connsiteX35" fmla="*/ 11895040 w 12192000"/>
              <a:gd name="connsiteY35" fmla="*/ 1014200 h 4783510"/>
              <a:gd name="connsiteX36" fmla="*/ 11959068 w 12192000"/>
              <a:gd name="connsiteY36" fmla="*/ 979087 h 4783510"/>
              <a:gd name="connsiteX37" fmla="*/ 11974871 w 12192000"/>
              <a:gd name="connsiteY37" fmla="*/ 981280 h 4783510"/>
              <a:gd name="connsiteX38" fmla="*/ 11996673 w 12192000"/>
              <a:gd name="connsiteY38" fmla="*/ 989271 h 4783510"/>
              <a:gd name="connsiteX39" fmla="*/ 12064304 w 12192000"/>
              <a:gd name="connsiteY39" fmla="*/ 976743 h 4783510"/>
              <a:gd name="connsiteX40" fmla="*/ 12108011 w 12192000"/>
              <a:gd name="connsiteY40" fmla="*/ 949852 h 4783510"/>
              <a:gd name="connsiteX41" fmla="*/ 12137961 w 12192000"/>
              <a:gd name="connsiteY41" fmla="*/ 928659 h 4783510"/>
              <a:gd name="connsiteX42" fmla="*/ 12152392 w 12192000"/>
              <a:gd name="connsiteY42" fmla="*/ 940852 h 4783510"/>
              <a:gd name="connsiteX43" fmla="*/ 12187275 w 12192000"/>
              <a:gd name="connsiteY43" fmla="*/ 939175 h 4783510"/>
              <a:gd name="connsiteX44" fmla="*/ 12192000 w 12192000"/>
              <a:gd name="connsiteY44" fmla="*/ 932202 h 4783510"/>
              <a:gd name="connsiteX45" fmla="*/ 12192000 w 12192000"/>
              <a:gd name="connsiteY45" fmla="*/ 1423622 h 4783510"/>
              <a:gd name="connsiteX46" fmla="*/ 12192000 w 12192000"/>
              <a:gd name="connsiteY46" fmla="*/ 2783600 h 4783510"/>
              <a:gd name="connsiteX47" fmla="*/ 12192000 w 12192000"/>
              <a:gd name="connsiteY47" fmla="*/ 4783510 h 4783510"/>
              <a:gd name="connsiteX48" fmla="*/ 2 w 12192000"/>
              <a:gd name="connsiteY48" fmla="*/ 4783510 h 4783510"/>
              <a:gd name="connsiteX49" fmla="*/ 2 w 12192000"/>
              <a:gd name="connsiteY49" fmla="*/ 1855074 h 4783510"/>
              <a:gd name="connsiteX50" fmla="*/ 0 w 12192000"/>
              <a:gd name="connsiteY50" fmla="*/ 1855074 h 4783510"/>
              <a:gd name="connsiteX51" fmla="*/ 0 w 12192000"/>
              <a:gd name="connsiteY51" fmla="*/ 3676 h 4783510"/>
              <a:gd name="connsiteX52" fmla="*/ 4725 w 12192000"/>
              <a:gd name="connsiteY52" fmla="*/ 10649 h 4783510"/>
              <a:gd name="connsiteX53" fmla="*/ 39608 w 12192000"/>
              <a:gd name="connsiteY53" fmla="*/ 12325 h 4783510"/>
              <a:gd name="connsiteX54" fmla="*/ 54039 w 12192000"/>
              <a:gd name="connsiteY54" fmla="*/ 133 h 4783510"/>
              <a:gd name="connsiteX0" fmla="*/ 54039 w 12192000"/>
              <a:gd name="connsiteY0" fmla="*/ 133 h 4783510"/>
              <a:gd name="connsiteX1" fmla="*/ 83989 w 12192000"/>
              <a:gd name="connsiteY1" fmla="*/ 21326 h 4783510"/>
              <a:gd name="connsiteX2" fmla="*/ 127696 w 12192000"/>
              <a:gd name="connsiteY2" fmla="*/ 48217 h 4783510"/>
              <a:gd name="connsiteX3" fmla="*/ 195328 w 12192000"/>
              <a:gd name="connsiteY3" fmla="*/ 60745 h 4783510"/>
              <a:gd name="connsiteX4" fmla="*/ 217130 w 12192000"/>
              <a:gd name="connsiteY4" fmla="*/ 52754 h 4783510"/>
              <a:gd name="connsiteX5" fmla="*/ 232932 w 12192000"/>
              <a:gd name="connsiteY5" fmla="*/ 50560 h 4783510"/>
              <a:gd name="connsiteX6" fmla="*/ 296960 w 12192000"/>
              <a:gd name="connsiteY6" fmla="*/ 85674 h 4783510"/>
              <a:gd name="connsiteX7" fmla="*/ 329442 w 12192000"/>
              <a:gd name="connsiteY7" fmla="*/ 61820 h 4783510"/>
              <a:gd name="connsiteX8" fmla="*/ 386012 w 12192000"/>
              <a:gd name="connsiteY8" fmla="*/ 80741 h 4783510"/>
              <a:gd name="connsiteX9" fmla="*/ 425496 w 12192000"/>
              <a:gd name="connsiteY9" fmla="*/ 47729 h 4783510"/>
              <a:gd name="connsiteX10" fmla="*/ 459561 w 12192000"/>
              <a:gd name="connsiteY10" fmla="*/ 55824 h 4783510"/>
              <a:gd name="connsiteX11" fmla="*/ 559233 w 12192000"/>
              <a:gd name="connsiteY11" fmla="*/ 72799 h 4783510"/>
              <a:gd name="connsiteX12" fmla="*/ 661345 w 12192000"/>
              <a:gd name="connsiteY12" fmla="*/ 147481 h 4783510"/>
              <a:gd name="connsiteX13" fmla="*/ 725095 w 12192000"/>
              <a:gd name="connsiteY13" fmla="*/ 161274 h 4783510"/>
              <a:gd name="connsiteX14" fmla="*/ 755536 w 12192000"/>
              <a:gd name="connsiteY14" fmla="*/ 180724 h 4783510"/>
              <a:gd name="connsiteX15" fmla="*/ 776480 w 12192000"/>
              <a:gd name="connsiteY15" fmla="*/ 182273 h 4783510"/>
              <a:gd name="connsiteX16" fmla="*/ 789058 w 12192000"/>
              <a:gd name="connsiteY16" fmla="*/ 184824 h 4783510"/>
              <a:gd name="connsiteX17" fmla="*/ 811171 w 12192000"/>
              <a:gd name="connsiteY17" fmla="*/ 216295 h 4783510"/>
              <a:gd name="connsiteX18" fmla="*/ 878029 w 12192000"/>
              <a:gd name="connsiteY18" fmla="*/ 215023 h 4783510"/>
              <a:gd name="connsiteX19" fmla="*/ 884769 w 12192000"/>
              <a:gd name="connsiteY19" fmla="*/ 220986 h 4783510"/>
              <a:gd name="connsiteX20" fmla="*/ 1600387 w 12192000"/>
              <a:gd name="connsiteY20" fmla="*/ 354356 h 4783510"/>
              <a:gd name="connsiteX21" fmla="*/ 9012952 w 12192000"/>
              <a:gd name="connsiteY21" fmla="*/ 1139547 h 4783510"/>
              <a:gd name="connsiteX22" fmla="*/ 11269135 w 12192000"/>
              <a:gd name="connsiteY22" fmla="*/ 1154978 h 4783510"/>
              <a:gd name="connsiteX23" fmla="*/ 11276593 w 12192000"/>
              <a:gd name="connsiteY23" fmla="*/ 1158504 h 4783510"/>
              <a:gd name="connsiteX24" fmla="*/ 11298713 w 12192000"/>
              <a:gd name="connsiteY24" fmla="*/ 1157049 h 4783510"/>
              <a:gd name="connsiteX25" fmla="*/ 11380829 w 12192000"/>
              <a:gd name="connsiteY25" fmla="*/ 1144822 h 4783510"/>
              <a:gd name="connsiteX26" fmla="*/ 11402942 w 12192000"/>
              <a:gd name="connsiteY26" fmla="*/ 1113350 h 4783510"/>
              <a:gd name="connsiteX27" fmla="*/ 11415520 w 12192000"/>
              <a:gd name="connsiteY27" fmla="*/ 1110800 h 4783510"/>
              <a:gd name="connsiteX28" fmla="*/ 11436464 w 12192000"/>
              <a:gd name="connsiteY28" fmla="*/ 1109251 h 4783510"/>
              <a:gd name="connsiteX29" fmla="*/ 11466905 w 12192000"/>
              <a:gd name="connsiteY29" fmla="*/ 1089800 h 4783510"/>
              <a:gd name="connsiteX30" fmla="*/ 11530655 w 12192000"/>
              <a:gd name="connsiteY30" fmla="*/ 1076007 h 4783510"/>
              <a:gd name="connsiteX31" fmla="*/ 11632767 w 12192000"/>
              <a:gd name="connsiteY31" fmla="*/ 1001326 h 4783510"/>
              <a:gd name="connsiteX32" fmla="*/ 11732439 w 12192000"/>
              <a:gd name="connsiteY32" fmla="*/ 984350 h 4783510"/>
              <a:gd name="connsiteX33" fmla="*/ 11766504 w 12192000"/>
              <a:gd name="connsiteY33" fmla="*/ 976255 h 4783510"/>
              <a:gd name="connsiteX34" fmla="*/ 11805989 w 12192000"/>
              <a:gd name="connsiteY34" fmla="*/ 1009267 h 4783510"/>
              <a:gd name="connsiteX35" fmla="*/ 11891635 w 12192000"/>
              <a:gd name="connsiteY35" fmla="*/ 997172 h 4783510"/>
              <a:gd name="connsiteX36" fmla="*/ 11959068 w 12192000"/>
              <a:gd name="connsiteY36" fmla="*/ 979087 h 4783510"/>
              <a:gd name="connsiteX37" fmla="*/ 11974871 w 12192000"/>
              <a:gd name="connsiteY37" fmla="*/ 981280 h 4783510"/>
              <a:gd name="connsiteX38" fmla="*/ 11996673 w 12192000"/>
              <a:gd name="connsiteY38" fmla="*/ 989271 h 4783510"/>
              <a:gd name="connsiteX39" fmla="*/ 12064304 w 12192000"/>
              <a:gd name="connsiteY39" fmla="*/ 976743 h 4783510"/>
              <a:gd name="connsiteX40" fmla="*/ 12108011 w 12192000"/>
              <a:gd name="connsiteY40" fmla="*/ 949852 h 4783510"/>
              <a:gd name="connsiteX41" fmla="*/ 12137961 w 12192000"/>
              <a:gd name="connsiteY41" fmla="*/ 928659 h 4783510"/>
              <a:gd name="connsiteX42" fmla="*/ 12152392 w 12192000"/>
              <a:gd name="connsiteY42" fmla="*/ 940852 h 4783510"/>
              <a:gd name="connsiteX43" fmla="*/ 12187275 w 12192000"/>
              <a:gd name="connsiteY43" fmla="*/ 939175 h 4783510"/>
              <a:gd name="connsiteX44" fmla="*/ 12192000 w 12192000"/>
              <a:gd name="connsiteY44" fmla="*/ 932202 h 4783510"/>
              <a:gd name="connsiteX45" fmla="*/ 12192000 w 12192000"/>
              <a:gd name="connsiteY45" fmla="*/ 1423622 h 4783510"/>
              <a:gd name="connsiteX46" fmla="*/ 12192000 w 12192000"/>
              <a:gd name="connsiteY46" fmla="*/ 2783600 h 4783510"/>
              <a:gd name="connsiteX47" fmla="*/ 12192000 w 12192000"/>
              <a:gd name="connsiteY47" fmla="*/ 4783510 h 4783510"/>
              <a:gd name="connsiteX48" fmla="*/ 2 w 12192000"/>
              <a:gd name="connsiteY48" fmla="*/ 4783510 h 4783510"/>
              <a:gd name="connsiteX49" fmla="*/ 2 w 12192000"/>
              <a:gd name="connsiteY49" fmla="*/ 1855074 h 4783510"/>
              <a:gd name="connsiteX50" fmla="*/ 0 w 12192000"/>
              <a:gd name="connsiteY50" fmla="*/ 1855074 h 4783510"/>
              <a:gd name="connsiteX51" fmla="*/ 0 w 12192000"/>
              <a:gd name="connsiteY51" fmla="*/ 3676 h 4783510"/>
              <a:gd name="connsiteX52" fmla="*/ 4725 w 12192000"/>
              <a:gd name="connsiteY52" fmla="*/ 10649 h 4783510"/>
              <a:gd name="connsiteX53" fmla="*/ 39608 w 12192000"/>
              <a:gd name="connsiteY53" fmla="*/ 12325 h 4783510"/>
              <a:gd name="connsiteX54" fmla="*/ 54039 w 12192000"/>
              <a:gd name="connsiteY54" fmla="*/ 133 h 4783510"/>
              <a:gd name="connsiteX0" fmla="*/ 54039 w 12192000"/>
              <a:gd name="connsiteY0" fmla="*/ 133 h 4783510"/>
              <a:gd name="connsiteX1" fmla="*/ 83989 w 12192000"/>
              <a:gd name="connsiteY1" fmla="*/ 21326 h 4783510"/>
              <a:gd name="connsiteX2" fmla="*/ 127696 w 12192000"/>
              <a:gd name="connsiteY2" fmla="*/ 48217 h 4783510"/>
              <a:gd name="connsiteX3" fmla="*/ 195328 w 12192000"/>
              <a:gd name="connsiteY3" fmla="*/ 60745 h 4783510"/>
              <a:gd name="connsiteX4" fmla="*/ 217130 w 12192000"/>
              <a:gd name="connsiteY4" fmla="*/ 52754 h 4783510"/>
              <a:gd name="connsiteX5" fmla="*/ 232932 w 12192000"/>
              <a:gd name="connsiteY5" fmla="*/ 50560 h 4783510"/>
              <a:gd name="connsiteX6" fmla="*/ 296960 w 12192000"/>
              <a:gd name="connsiteY6" fmla="*/ 85674 h 4783510"/>
              <a:gd name="connsiteX7" fmla="*/ 329442 w 12192000"/>
              <a:gd name="connsiteY7" fmla="*/ 61820 h 4783510"/>
              <a:gd name="connsiteX8" fmla="*/ 386012 w 12192000"/>
              <a:gd name="connsiteY8" fmla="*/ 80741 h 4783510"/>
              <a:gd name="connsiteX9" fmla="*/ 425496 w 12192000"/>
              <a:gd name="connsiteY9" fmla="*/ 47729 h 4783510"/>
              <a:gd name="connsiteX10" fmla="*/ 459561 w 12192000"/>
              <a:gd name="connsiteY10" fmla="*/ 55824 h 4783510"/>
              <a:gd name="connsiteX11" fmla="*/ 559233 w 12192000"/>
              <a:gd name="connsiteY11" fmla="*/ 72799 h 4783510"/>
              <a:gd name="connsiteX12" fmla="*/ 661345 w 12192000"/>
              <a:gd name="connsiteY12" fmla="*/ 147481 h 4783510"/>
              <a:gd name="connsiteX13" fmla="*/ 725095 w 12192000"/>
              <a:gd name="connsiteY13" fmla="*/ 161274 h 4783510"/>
              <a:gd name="connsiteX14" fmla="*/ 755536 w 12192000"/>
              <a:gd name="connsiteY14" fmla="*/ 180724 h 4783510"/>
              <a:gd name="connsiteX15" fmla="*/ 776480 w 12192000"/>
              <a:gd name="connsiteY15" fmla="*/ 182273 h 4783510"/>
              <a:gd name="connsiteX16" fmla="*/ 789058 w 12192000"/>
              <a:gd name="connsiteY16" fmla="*/ 184824 h 4783510"/>
              <a:gd name="connsiteX17" fmla="*/ 811171 w 12192000"/>
              <a:gd name="connsiteY17" fmla="*/ 216295 h 4783510"/>
              <a:gd name="connsiteX18" fmla="*/ 878029 w 12192000"/>
              <a:gd name="connsiteY18" fmla="*/ 215023 h 4783510"/>
              <a:gd name="connsiteX19" fmla="*/ 884769 w 12192000"/>
              <a:gd name="connsiteY19" fmla="*/ 220986 h 4783510"/>
              <a:gd name="connsiteX20" fmla="*/ 1600387 w 12192000"/>
              <a:gd name="connsiteY20" fmla="*/ 354356 h 4783510"/>
              <a:gd name="connsiteX21" fmla="*/ 9012952 w 12192000"/>
              <a:gd name="connsiteY21" fmla="*/ 1139547 h 4783510"/>
              <a:gd name="connsiteX22" fmla="*/ 11269135 w 12192000"/>
              <a:gd name="connsiteY22" fmla="*/ 1154978 h 4783510"/>
              <a:gd name="connsiteX23" fmla="*/ 11276593 w 12192000"/>
              <a:gd name="connsiteY23" fmla="*/ 1158504 h 4783510"/>
              <a:gd name="connsiteX24" fmla="*/ 11298713 w 12192000"/>
              <a:gd name="connsiteY24" fmla="*/ 1157049 h 4783510"/>
              <a:gd name="connsiteX25" fmla="*/ 11380829 w 12192000"/>
              <a:gd name="connsiteY25" fmla="*/ 1144822 h 4783510"/>
              <a:gd name="connsiteX26" fmla="*/ 11402942 w 12192000"/>
              <a:gd name="connsiteY26" fmla="*/ 1113350 h 4783510"/>
              <a:gd name="connsiteX27" fmla="*/ 11415520 w 12192000"/>
              <a:gd name="connsiteY27" fmla="*/ 1110800 h 4783510"/>
              <a:gd name="connsiteX28" fmla="*/ 11436464 w 12192000"/>
              <a:gd name="connsiteY28" fmla="*/ 1109251 h 4783510"/>
              <a:gd name="connsiteX29" fmla="*/ 11466905 w 12192000"/>
              <a:gd name="connsiteY29" fmla="*/ 1089800 h 4783510"/>
              <a:gd name="connsiteX30" fmla="*/ 11530655 w 12192000"/>
              <a:gd name="connsiteY30" fmla="*/ 1076007 h 4783510"/>
              <a:gd name="connsiteX31" fmla="*/ 11632767 w 12192000"/>
              <a:gd name="connsiteY31" fmla="*/ 1001326 h 4783510"/>
              <a:gd name="connsiteX32" fmla="*/ 11732439 w 12192000"/>
              <a:gd name="connsiteY32" fmla="*/ 984350 h 4783510"/>
              <a:gd name="connsiteX33" fmla="*/ 11766504 w 12192000"/>
              <a:gd name="connsiteY33" fmla="*/ 976255 h 4783510"/>
              <a:gd name="connsiteX34" fmla="*/ 11826422 w 12192000"/>
              <a:gd name="connsiteY34" fmla="*/ 995644 h 4783510"/>
              <a:gd name="connsiteX35" fmla="*/ 11891635 w 12192000"/>
              <a:gd name="connsiteY35" fmla="*/ 997172 h 4783510"/>
              <a:gd name="connsiteX36" fmla="*/ 11959068 w 12192000"/>
              <a:gd name="connsiteY36" fmla="*/ 979087 h 4783510"/>
              <a:gd name="connsiteX37" fmla="*/ 11974871 w 12192000"/>
              <a:gd name="connsiteY37" fmla="*/ 981280 h 4783510"/>
              <a:gd name="connsiteX38" fmla="*/ 11996673 w 12192000"/>
              <a:gd name="connsiteY38" fmla="*/ 989271 h 4783510"/>
              <a:gd name="connsiteX39" fmla="*/ 12064304 w 12192000"/>
              <a:gd name="connsiteY39" fmla="*/ 976743 h 4783510"/>
              <a:gd name="connsiteX40" fmla="*/ 12108011 w 12192000"/>
              <a:gd name="connsiteY40" fmla="*/ 949852 h 4783510"/>
              <a:gd name="connsiteX41" fmla="*/ 12137961 w 12192000"/>
              <a:gd name="connsiteY41" fmla="*/ 928659 h 4783510"/>
              <a:gd name="connsiteX42" fmla="*/ 12152392 w 12192000"/>
              <a:gd name="connsiteY42" fmla="*/ 940852 h 4783510"/>
              <a:gd name="connsiteX43" fmla="*/ 12187275 w 12192000"/>
              <a:gd name="connsiteY43" fmla="*/ 939175 h 4783510"/>
              <a:gd name="connsiteX44" fmla="*/ 12192000 w 12192000"/>
              <a:gd name="connsiteY44" fmla="*/ 932202 h 4783510"/>
              <a:gd name="connsiteX45" fmla="*/ 12192000 w 12192000"/>
              <a:gd name="connsiteY45" fmla="*/ 1423622 h 4783510"/>
              <a:gd name="connsiteX46" fmla="*/ 12192000 w 12192000"/>
              <a:gd name="connsiteY46" fmla="*/ 2783600 h 4783510"/>
              <a:gd name="connsiteX47" fmla="*/ 12192000 w 12192000"/>
              <a:gd name="connsiteY47" fmla="*/ 4783510 h 4783510"/>
              <a:gd name="connsiteX48" fmla="*/ 2 w 12192000"/>
              <a:gd name="connsiteY48" fmla="*/ 4783510 h 4783510"/>
              <a:gd name="connsiteX49" fmla="*/ 2 w 12192000"/>
              <a:gd name="connsiteY49" fmla="*/ 1855074 h 4783510"/>
              <a:gd name="connsiteX50" fmla="*/ 0 w 12192000"/>
              <a:gd name="connsiteY50" fmla="*/ 1855074 h 4783510"/>
              <a:gd name="connsiteX51" fmla="*/ 0 w 12192000"/>
              <a:gd name="connsiteY51" fmla="*/ 3676 h 4783510"/>
              <a:gd name="connsiteX52" fmla="*/ 4725 w 12192000"/>
              <a:gd name="connsiteY52" fmla="*/ 10649 h 4783510"/>
              <a:gd name="connsiteX53" fmla="*/ 39608 w 12192000"/>
              <a:gd name="connsiteY53" fmla="*/ 12325 h 4783510"/>
              <a:gd name="connsiteX54" fmla="*/ 54039 w 12192000"/>
              <a:gd name="connsiteY54" fmla="*/ 133 h 4783510"/>
              <a:gd name="connsiteX0" fmla="*/ 54039 w 12192000"/>
              <a:gd name="connsiteY0" fmla="*/ 133 h 4783510"/>
              <a:gd name="connsiteX1" fmla="*/ 83989 w 12192000"/>
              <a:gd name="connsiteY1" fmla="*/ 21326 h 4783510"/>
              <a:gd name="connsiteX2" fmla="*/ 127696 w 12192000"/>
              <a:gd name="connsiteY2" fmla="*/ 48217 h 4783510"/>
              <a:gd name="connsiteX3" fmla="*/ 195328 w 12192000"/>
              <a:gd name="connsiteY3" fmla="*/ 60745 h 4783510"/>
              <a:gd name="connsiteX4" fmla="*/ 217130 w 12192000"/>
              <a:gd name="connsiteY4" fmla="*/ 52754 h 4783510"/>
              <a:gd name="connsiteX5" fmla="*/ 232932 w 12192000"/>
              <a:gd name="connsiteY5" fmla="*/ 50560 h 4783510"/>
              <a:gd name="connsiteX6" fmla="*/ 296960 w 12192000"/>
              <a:gd name="connsiteY6" fmla="*/ 85674 h 4783510"/>
              <a:gd name="connsiteX7" fmla="*/ 329442 w 12192000"/>
              <a:gd name="connsiteY7" fmla="*/ 61820 h 4783510"/>
              <a:gd name="connsiteX8" fmla="*/ 386012 w 12192000"/>
              <a:gd name="connsiteY8" fmla="*/ 80741 h 4783510"/>
              <a:gd name="connsiteX9" fmla="*/ 425496 w 12192000"/>
              <a:gd name="connsiteY9" fmla="*/ 47729 h 4783510"/>
              <a:gd name="connsiteX10" fmla="*/ 459561 w 12192000"/>
              <a:gd name="connsiteY10" fmla="*/ 55824 h 4783510"/>
              <a:gd name="connsiteX11" fmla="*/ 559233 w 12192000"/>
              <a:gd name="connsiteY11" fmla="*/ 72799 h 4783510"/>
              <a:gd name="connsiteX12" fmla="*/ 661345 w 12192000"/>
              <a:gd name="connsiteY12" fmla="*/ 147481 h 4783510"/>
              <a:gd name="connsiteX13" fmla="*/ 725095 w 12192000"/>
              <a:gd name="connsiteY13" fmla="*/ 161274 h 4783510"/>
              <a:gd name="connsiteX14" fmla="*/ 755536 w 12192000"/>
              <a:gd name="connsiteY14" fmla="*/ 180724 h 4783510"/>
              <a:gd name="connsiteX15" fmla="*/ 776480 w 12192000"/>
              <a:gd name="connsiteY15" fmla="*/ 182273 h 4783510"/>
              <a:gd name="connsiteX16" fmla="*/ 789058 w 12192000"/>
              <a:gd name="connsiteY16" fmla="*/ 184824 h 4783510"/>
              <a:gd name="connsiteX17" fmla="*/ 811171 w 12192000"/>
              <a:gd name="connsiteY17" fmla="*/ 216295 h 4783510"/>
              <a:gd name="connsiteX18" fmla="*/ 878029 w 12192000"/>
              <a:gd name="connsiteY18" fmla="*/ 215023 h 4783510"/>
              <a:gd name="connsiteX19" fmla="*/ 884769 w 12192000"/>
              <a:gd name="connsiteY19" fmla="*/ 220986 h 4783510"/>
              <a:gd name="connsiteX20" fmla="*/ 1600387 w 12192000"/>
              <a:gd name="connsiteY20" fmla="*/ 354356 h 4783510"/>
              <a:gd name="connsiteX21" fmla="*/ 9012952 w 12192000"/>
              <a:gd name="connsiteY21" fmla="*/ 1139547 h 4783510"/>
              <a:gd name="connsiteX22" fmla="*/ 11269135 w 12192000"/>
              <a:gd name="connsiteY22" fmla="*/ 1154978 h 4783510"/>
              <a:gd name="connsiteX23" fmla="*/ 11276593 w 12192000"/>
              <a:gd name="connsiteY23" fmla="*/ 1158504 h 4783510"/>
              <a:gd name="connsiteX24" fmla="*/ 11298713 w 12192000"/>
              <a:gd name="connsiteY24" fmla="*/ 1157049 h 4783510"/>
              <a:gd name="connsiteX25" fmla="*/ 11380829 w 12192000"/>
              <a:gd name="connsiteY25" fmla="*/ 1144822 h 4783510"/>
              <a:gd name="connsiteX26" fmla="*/ 11402942 w 12192000"/>
              <a:gd name="connsiteY26" fmla="*/ 1113350 h 4783510"/>
              <a:gd name="connsiteX27" fmla="*/ 11415520 w 12192000"/>
              <a:gd name="connsiteY27" fmla="*/ 1110800 h 4783510"/>
              <a:gd name="connsiteX28" fmla="*/ 11436464 w 12192000"/>
              <a:gd name="connsiteY28" fmla="*/ 1109251 h 4783510"/>
              <a:gd name="connsiteX29" fmla="*/ 11466905 w 12192000"/>
              <a:gd name="connsiteY29" fmla="*/ 1089800 h 4783510"/>
              <a:gd name="connsiteX30" fmla="*/ 11530655 w 12192000"/>
              <a:gd name="connsiteY30" fmla="*/ 1076007 h 4783510"/>
              <a:gd name="connsiteX31" fmla="*/ 11632767 w 12192000"/>
              <a:gd name="connsiteY31" fmla="*/ 1001326 h 4783510"/>
              <a:gd name="connsiteX32" fmla="*/ 11732439 w 12192000"/>
              <a:gd name="connsiteY32" fmla="*/ 984350 h 4783510"/>
              <a:gd name="connsiteX33" fmla="*/ 11766504 w 12192000"/>
              <a:gd name="connsiteY33" fmla="*/ 976255 h 4783510"/>
              <a:gd name="connsiteX34" fmla="*/ 11788440 w 12192000"/>
              <a:gd name="connsiteY34" fmla="*/ 995646 h 4783510"/>
              <a:gd name="connsiteX35" fmla="*/ 11826422 w 12192000"/>
              <a:gd name="connsiteY35" fmla="*/ 995644 h 4783510"/>
              <a:gd name="connsiteX36" fmla="*/ 11891635 w 12192000"/>
              <a:gd name="connsiteY36" fmla="*/ 997172 h 4783510"/>
              <a:gd name="connsiteX37" fmla="*/ 11959068 w 12192000"/>
              <a:gd name="connsiteY37" fmla="*/ 979087 h 4783510"/>
              <a:gd name="connsiteX38" fmla="*/ 11974871 w 12192000"/>
              <a:gd name="connsiteY38" fmla="*/ 981280 h 4783510"/>
              <a:gd name="connsiteX39" fmla="*/ 11996673 w 12192000"/>
              <a:gd name="connsiteY39" fmla="*/ 989271 h 4783510"/>
              <a:gd name="connsiteX40" fmla="*/ 12064304 w 12192000"/>
              <a:gd name="connsiteY40" fmla="*/ 976743 h 4783510"/>
              <a:gd name="connsiteX41" fmla="*/ 12108011 w 12192000"/>
              <a:gd name="connsiteY41" fmla="*/ 949852 h 4783510"/>
              <a:gd name="connsiteX42" fmla="*/ 12137961 w 12192000"/>
              <a:gd name="connsiteY42" fmla="*/ 928659 h 4783510"/>
              <a:gd name="connsiteX43" fmla="*/ 12152392 w 12192000"/>
              <a:gd name="connsiteY43" fmla="*/ 940852 h 4783510"/>
              <a:gd name="connsiteX44" fmla="*/ 12187275 w 12192000"/>
              <a:gd name="connsiteY44" fmla="*/ 939175 h 4783510"/>
              <a:gd name="connsiteX45" fmla="*/ 12192000 w 12192000"/>
              <a:gd name="connsiteY45" fmla="*/ 932202 h 4783510"/>
              <a:gd name="connsiteX46" fmla="*/ 12192000 w 12192000"/>
              <a:gd name="connsiteY46" fmla="*/ 1423622 h 4783510"/>
              <a:gd name="connsiteX47" fmla="*/ 12192000 w 12192000"/>
              <a:gd name="connsiteY47" fmla="*/ 2783600 h 4783510"/>
              <a:gd name="connsiteX48" fmla="*/ 12192000 w 12192000"/>
              <a:gd name="connsiteY48" fmla="*/ 4783510 h 4783510"/>
              <a:gd name="connsiteX49" fmla="*/ 2 w 12192000"/>
              <a:gd name="connsiteY49" fmla="*/ 4783510 h 4783510"/>
              <a:gd name="connsiteX50" fmla="*/ 2 w 12192000"/>
              <a:gd name="connsiteY50" fmla="*/ 1855074 h 4783510"/>
              <a:gd name="connsiteX51" fmla="*/ 0 w 12192000"/>
              <a:gd name="connsiteY51" fmla="*/ 1855074 h 4783510"/>
              <a:gd name="connsiteX52" fmla="*/ 0 w 12192000"/>
              <a:gd name="connsiteY52" fmla="*/ 3676 h 4783510"/>
              <a:gd name="connsiteX53" fmla="*/ 4725 w 12192000"/>
              <a:gd name="connsiteY53" fmla="*/ 10649 h 4783510"/>
              <a:gd name="connsiteX54" fmla="*/ 39608 w 12192000"/>
              <a:gd name="connsiteY54" fmla="*/ 12325 h 4783510"/>
              <a:gd name="connsiteX55" fmla="*/ 54039 w 12192000"/>
              <a:gd name="connsiteY55" fmla="*/ 133 h 4783510"/>
              <a:gd name="connsiteX0" fmla="*/ 54039 w 12192000"/>
              <a:gd name="connsiteY0" fmla="*/ 133 h 4783510"/>
              <a:gd name="connsiteX1" fmla="*/ 83989 w 12192000"/>
              <a:gd name="connsiteY1" fmla="*/ 21326 h 4783510"/>
              <a:gd name="connsiteX2" fmla="*/ 127696 w 12192000"/>
              <a:gd name="connsiteY2" fmla="*/ 48217 h 4783510"/>
              <a:gd name="connsiteX3" fmla="*/ 195328 w 12192000"/>
              <a:gd name="connsiteY3" fmla="*/ 60745 h 4783510"/>
              <a:gd name="connsiteX4" fmla="*/ 217130 w 12192000"/>
              <a:gd name="connsiteY4" fmla="*/ 52754 h 4783510"/>
              <a:gd name="connsiteX5" fmla="*/ 232932 w 12192000"/>
              <a:gd name="connsiteY5" fmla="*/ 50560 h 4783510"/>
              <a:gd name="connsiteX6" fmla="*/ 296960 w 12192000"/>
              <a:gd name="connsiteY6" fmla="*/ 85674 h 4783510"/>
              <a:gd name="connsiteX7" fmla="*/ 329442 w 12192000"/>
              <a:gd name="connsiteY7" fmla="*/ 61820 h 4783510"/>
              <a:gd name="connsiteX8" fmla="*/ 386012 w 12192000"/>
              <a:gd name="connsiteY8" fmla="*/ 80741 h 4783510"/>
              <a:gd name="connsiteX9" fmla="*/ 425496 w 12192000"/>
              <a:gd name="connsiteY9" fmla="*/ 47729 h 4783510"/>
              <a:gd name="connsiteX10" fmla="*/ 459561 w 12192000"/>
              <a:gd name="connsiteY10" fmla="*/ 55824 h 4783510"/>
              <a:gd name="connsiteX11" fmla="*/ 559233 w 12192000"/>
              <a:gd name="connsiteY11" fmla="*/ 72799 h 4783510"/>
              <a:gd name="connsiteX12" fmla="*/ 661345 w 12192000"/>
              <a:gd name="connsiteY12" fmla="*/ 147481 h 4783510"/>
              <a:gd name="connsiteX13" fmla="*/ 725095 w 12192000"/>
              <a:gd name="connsiteY13" fmla="*/ 161274 h 4783510"/>
              <a:gd name="connsiteX14" fmla="*/ 755536 w 12192000"/>
              <a:gd name="connsiteY14" fmla="*/ 180724 h 4783510"/>
              <a:gd name="connsiteX15" fmla="*/ 776480 w 12192000"/>
              <a:gd name="connsiteY15" fmla="*/ 182273 h 4783510"/>
              <a:gd name="connsiteX16" fmla="*/ 789058 w 12192000"/>
              <a:gd name="connsiteY16" fmla="*/ 184824 h 4783510"/>
              <a:gd name="connsiteX17" fmla="*/ 811171 w 12192000"/>
              <a:gd name="connsiteY17" fmla="*/ 216295 h 4783510"/>
              <a:gd name="connsiteX18" fmla="*/ 878029 w 12192000"/>
              <a:gd name="connsiteY18" fmla="*/ 215023 h 4783510"/>
              <a:gd name="connsiteX19" fmla="*/ 884769 w 12192000"/>
              <a:gd name="connsiteY19" fmla="*/ 220986 h 4783510"/>
              <a:gd name="connsiteX20" fmla="*/ 1600387 w 12192000"/>
              <a:gd name="connsiteY20" fmla="*/ 354356 h 4783510"/>
              <a:gd name="connsiteX21" fmla="*/ 9012952 w 12192000"/>
              <a:gd name="connsiteY21" fmla="*/ 1139547 h 4783510"/>
              <a:gd name="connsiteX22" fmla="*/ 11269135 w 12192000"/>
              <a:gd name="connsiteY22" fmla="*/ 1154978 h 4783510"/>
              <a:gd name="connsiteX23" fmla="*/ 11276593 w 12192000"/>
              <a:gd name="connsiteY23" fmla="*/ 1158504 h 4783510"/>
              <a:gd name="connsiteX24" fmla="*/ 11298713 w 12192000"/>
              <a:gd name="connsiteY24" fmla="*/ 1157049 h 4783510"/>
              <a:gd name="connsiteX25" fmla="*/ 11380829 w 12192000"/>
              <a:gd name="connsiteY25" fmla="*/ 1144822 h 4783510"/>
              <a:gd name="connsiteX26" fmla="*/ 11402942 w 12192000"/>
              <a:gd name="connsiteY26" fmla="*/ 1113350 h 4783510"/>
              <a:gd name="connsiteX27" fmla="*/ 11415520 w 12192000"/>
              <a:gd name="connsiteY27" fmla="*/ 1110800 h 4783510"/>
              <a:gd name="connsiteX28" fmla="*/ 11436464 w 12192000"/>
              <a:gd name="connsiteY28" fmla="*/ 1109251 h 4783510"/>
              <a:gd name="connsiteX29" fmla="*/ 11466905 w 12192000"/>
              <a:gd name="connsiteY29" fmla="*/ 1089800 h 4783510"/>
              <a:gd name="connsiteX30" fmla="*/ 11530655 w 12192000"/>
              <a:gd name="connsiteY30" fmla="*/ 1076007 h 4783510"/>
              <a:gd name="connsiteX31" fmla="*/ 11632767 w 12192000"/>
              <a:gd name="connsiteY31" fmla="*/ 1001326 h 4783510"/>
              <a:gd name="connsiteX32" fmla="*/ 11735844 w 12192000"/>
              <a:gd name="connsiteY32" fmla="*/ 1008189 h 4783510"/>
              <a:gd name="connsiteX33" fmla="*/ 11766504 w 12192000"/>
              <a:gd name="connsiteY33" fmla="*/ 976255 h 4783510"/>
              <a:gd name="connsiteX34" fmla="*/ 11788440 w 12192000"/>
              <a:gd name="connsiteY34" fmla="*/ 995646 h 4783510"/>
              <a:gd name="connsiteX35" fmla="*/ 11826422 w 12192000"/>
              <a:gd name="connsiteY35" fmla="*/ 995644 h 4783510"/>
              <a:gd name="connsiteX36" fmla="*/ 11891635 w 12192000"/>
              <a:gd name="connsiteY36" fmla="*/ 997172 h 4783510"/>
              <a:gd name="connsiteX37" fmla="*/ 11959068 w 12192000"/>
              <a:gd name="connsiteY37" fmla="*/ 979087 h 4783510"/>
              <a:gd name="connsiteX38" fmla="*/ 11974871 w 12192000"/>
              <a:gd name="connsiteY38" fmla="*/ 981280 h 4783510"/>
              <a:gd name="connsiteX39" fmla="*/ 11996673 w 12192000"/>
              <a:gd name="connsiteY39" fmla="*/ 989271 h 4783510"/>
              <a:gd name="connsiteX40" fmla="*/ 12064304 w 12192000"/>
              <a:gd name="connsiteY40" fmla="*/ 976743 h 4783510"/>
              <a:gd name="connsiteX41" fmla="*/ 12108011 w 12192000"/>
              <a:gd name="connsiteY41" fmla="*/ 949852 h 4783510"/>
              <a:gd name="connsiteX42" fmla="*/ 12137961 w 12192000"/>
              <a:gd name="connsiteY42" fmla="*/ 928659 h 4783510"/>
              <a:gd name="connsiteX43" fmla="*/ 12152392 w 12192000"/>
              <a:gd name="connsiteY43" fmla="*/ 940852 h 4783510"/>
              <a:gd name="connsiteX44" fmla="*/ 12187275 w 12192000"/>
              <a:gd name="connsiteY44" fmla="*/ 939175 h 4783510"/>
              <a:gd name="connsiteX45" fmla="*/ 12192000 w 12192000"/>
              <a:gd name="connsiteY45" fmla="*/ 932202 h 4783510"/>
              <a:gd name="connsiteX46" fmla="*/ 12192000 w 12192000"/>
              <a:gd name="connsiteY46" fmla="*/ 1423622 h 4783510"/>
              <a:gd name="connsiteX47" fmla="*/ 12192000 w 12192000"/>
              <a:gd name="connsiteY47" fmla="*/ 2783600 h 4783510"/>
              <a:gd name="connsiteX48" fmla="*/ 12192000 w 12192000"/>
              <a:gd name="connsiteY48" fmla="*/ 4783510 h 4783510"/>
              <a:gd name="connsiteX49" fmla="*/ 2 w 12192000"/>
              <a:gd name="connsiteY49" fmla="*/ 4783510 h 4783510"/>
              <a:gd name="connsiteX50" fmla="*/ 2 w 12192000"/>
              <a:gd name="connsiteY50" fmla="*/ 1855074 h 4783510"/>
              <a:gd name="connsiteX51" fmla="*/ 0 w 12192000"/>
              <a:gd name="connsiteY51" fmla="*/ 1855074 h 4783510"/>
              <a:gd name="connsiteX52" fmla="*/ 0 w 12192000"/>
              <a:gd name="connsiteY52" fmla="*/ 3676 h 4783510"/>
              <a:gd name="connsiteX53" fmla="*/ 4725 w 12192000"/>
              <a:gd name="connsiteY53" fmla="*/ 10649 h 4783510"/>
              <a:gd name="connsiteX54" fmla="*/ 39608 w 12192000"/>
              <a:gd name="connsiteY54" fmla="*/ 12325 h 4783510"/>
              <a:gd name="connsiteX55" fmla="*/ 54039 w 12192000"/>
              <a:gd name="connsiteY55" fmla="*/ 133 h 4783510"/>
              <a:gd name="connsiteX0" fmla="*/ 54039 w 12192000"/>
              <a:gd name="connsiteY0" fmla="*/ 133 h 4783510"/>
              <a:gd name="connsiteX1" fmla="*/ 83989 w 12192000"/>
              <a:gd name="connsiteY1" fmla="*/ 21326 h 4783510"/>
              <a:gd name="connsiteX2" fmla="*/ 127696 w 12192000"/>
              <a:gd name="connsiteY2" fmla="*/ 48217 h 4783510"/>
              <a:gd name="connsiteX3" fmla="*/ 195328 w 12192000"/>
              <a:gd name="connsiteY3" fmla="*/ 60745 h 4783510"/>
              <a:gd name="connsiteX4" fmla="*/ 217130 w 12192000"/>
              <a:gd name="connsiteY4" fmla="*/ 52754 h 4783510"/>
              <a:gd name="connsiteX5" fmla="*/ 232932 w 12192000"/>
              <a:gd name="connsiteY5" fmla="*/ 50560 h 4783510"/>
              <a:gd name="connsiteX6" fmla="*/ 296960 w 12192000"/>
              <a:gd name="connsiteY6" fmla="*/ 85674 h 4783510"/>
              <a:gd name="connsiteX7" fmla="*/ 329442 w 12192000"/>
              <a:gd name="connsiteY7" fmla="*/ 61820 h 4783510"/>
              <a:gd name="connsiteX8" fmla="*/ 386012 w 12192000"/>
              <a:gd name="connsiteY8" fmla="*/ 80741 h 4783510"/>
              <a:gd name="connsiteX9" fmla="*/ 425496 w 12192000"/>
              <a:gd name="connsiteY9" fmla="*/ 47729 h 4783510"/>
              <a:gd name="connsiteX10" fmla="*/ 459561 w 12192000"/>
              <a:gd name="connsiteY10" fmla="*/ 55824 h 4783510"/>
              <a:gd name="connsiteX11" fmla="*/ 559233 w 12192000"/>
              <a:gd name="connsiteY11" fmla="*/ 72799 h 4783510"/>
              <a:gd name="connsiteX12" fmla="*/ 661345 w 12192000"/>
              <a:gd name="connsiteY12" fmla="*/ 147481 h 4783510"/>
              <a:gd name="connsiteX13" fmla="*/ 725095 w 12192000"/>
              <a:gd name="connsiteY13" fmla="*/ 161274 h 4783510"/>
              <a:gd name="connsiteX14" fmla="*/ 755536 w 12192000"/>
              <a:gd name="connsiteY14" fmla="*/ 180724 h 4783510"/>
              <a:gd name="connsiteX15" fmla="*/ 776480 w 12192000"/>
              <a:gd name="connsiteY15" fmla="*/ 182273 h 4783510"/>
              <a:gd name="connsiteX16" fmla="*/ 789058 w 12192000"/>
              <a:gd name="connsiteY16" fmla="*/ 184824 h 4783510"/>
              <a:gd name="connsiteX17" fmla="*/ 811171 w 12192000"/>
              <a:gd name="connsiteY17" fmla="*/ 216295 h 4783510"/>
              <a:gd name="connsiteX18" fmla="*/ 878029 w 12192000"/>
              <a:gd name="connsiteY18" fmla="*/ 215023 h 4783510"/>
              <a:gd name="connsiteX19" fmla="*/ 884769 w 12192000"/>
              <a:gd name="connsiteY19" fmla="*/ 220986 h 4783510"/>
              <a:gd name="connsiteX20" fmla="*/ 1600387 w 12192000"/>
              <a:gd name="connsiteY20" fmla="*/ 354356 h 4783510"/>
              <a:gd name="connsiteX21" fmla="*/ 9012952 w 12192000"/>
              <a:gd name="connsiteY21" fmla="*/ 1139547 h 4783510"/>
              <a:gd name="connsiteX22" fmla="*/ 11269135 w 12192000"/>
              <a:gd name="connsiteY22" fmla="*/ 1154978 h 4783510"/>
              <a:gd name="connsiteX23" fmla="*/ 11276593 w 12192000"/>
              <a:gd name="connsiteY23" fmla="*/ 1158504 h 4783510"/>
              <a:gd name="connsiteX24" fmla="*/ 11298713 w 12192000"/>
              <a:gd name="connsiteY24" fmla="*/ 1157049 h 4783510"/>
              <a:gd name="connsiteX25" fmla="*/ 11380829 w 12192000"/>
              <a:gd name="connsiteY25" fmla="*/ 1144822 h 4783510"/>
              <a:gd name="connsiteX26" fmla="*/ 11402942 w 12192000"/>
              <a:gd name="connsiteY26" fmla="*/ 1113350 h 4783510"/>
              <a:gd name="connsiteX27" fmla="*/ 11415520 w 12192000"/>
              <a:gd name="connsiteY27" fmla="*/ 1110800 h 4783510"/>
              <a:gd name="connsiteX28" fmla="*/ 11436464 w 12192000"/>
              <a:gd name="connsiteY28" fmla="*/ 1109251 h 4783510"/>
              <a:gd name="connsiteX29" fmla="*/ 11466905 w 12192000"/>
              <a:gd name="connsiteY29" fmla="*/ 1089800 h 4783510"/>
              <a:gd name="connsiteX30" fmla="*/ 11530655 w 12192000"/>
              <a:gd name="connsiteY30" fmla="*/ 1076007 h 4783510"/>
              <a:gd name="connsiteX31" fmla="*/ 11632767 w 12192000"/>
              <a:gd name="connsiteY31" fmla="*/ 1001326 h 4783510"/>
              <a:gd name="connsiteX32" fmla="*/ 11735844 w 12192000"/>
              <a:gd name="connsiteY32" fmla="*/ 1008189 h 4783510"/>
              <a:gd name="connsiteX33" fmla="*/ 11766504 w 12192000"/>
              <a:gd name="connsiteY33" fmla="*/ 976255 h 4783510"/>
              <a:gd name="connsiteX34" fmla="*/ 11788440 w 12192000"/>
              <a:gd name="connsiteY34" fmla="*/ 995646 h 4783510"/>
              <a:gd name="connsiteX35" fmla="*/ 11826422 w 12192000"/>
              <a:gd name="connsiteY35" fmla="*/ 995644 h 4783510"/>
              <a:gd name="connsiteX36" fmla="*/ 11891635 w 12192000"/>
              <a:gd name="connsiteY36" fmla="*/ 997172 h 4783510"/>
              <a:gd name="connsiteX37" fmla="*/ 11959068 w 12192000"/>
              <a:gd name="connsiteY37" fmla="*/ 979087 h 4783510"/>
              <a:gd name="connsiteX38" fmla="*/ 11974871 w 12192000"/>
              <a:gd name="connsiteY38" fmla="*/ 981280 h 4783510"/>
              <a:gd name="connsiteX39" fmla="*/ 11996673 w 12192000"/>
              <a:gd name="connsiteY39" fmla="*/ 989271 h 4783510"/>
              <a:gd name="connsiteX40" fmla="*/ 12064304 w 12192000"/>
              <a:gd name="connsiteY40" fmla="*/ 976743 h 4783510"/>
              <a:gd name="connsiteX41" fmla="*/ 12108011 w 12192000"/>
              <a:gd name="connsiteY41" fmla="*/ 949852 h 4783510"/>
              <a:gd name="connsiteX42" fmla="*/ 12137961 w 12192000"/>
              <a:gd name="connsiteY42" fmla="*/ 928659 h 4783510"/>
              <a:gd name="connsiteX43" fmla="*/ 12152392 w 12192000"/>
              <a:gd name="connsiteY43" fmla="*/ 940852 h 4783510"/>
              <a:gd name="connsiteX44" fmla="*/ 12187275 w 12192000"/>
              <a:gd name="connsiteY44" fmla="*/ 939175 h 4783510"/>
              <a:gd name="connsiteX45" fmla="*/ 12192000 w 12192000"/>
              <a:gd name="connsiteY45" fmla="*/ 932202 h 4783510"/>
              <a:gd name="connsiteX46" fmla="*/ 12192000 w 12192000"/>
              <a:gd name="connsiteY46" fmla="*/ 1423622 h 4783510"/>
              <a:gd name="connsiteX47" fmla="*/ 12192000 w 12192000"/>
              <a:gd name="connsiteY47" fmla="*/ 2783600 h 4783510"/>
              <a:gd name="connsiteX48" fmla="*/ 12192000 w 12192000"/>
              <a:gd name="connsiteY48" fmla="*/ 4783510 h 4783510"/>
              <a:gd name="connsiteX49" fmla="*/ 2 w 12192000"/>
              <a:gd name="connsiteY49" fmla="*/ 4783510 h 4783510"/>
              <a:gd name="connsiteX50" fmla="*/ 2 w 12192000"/>
              <a:gd name="connsiteY50" fmla="*/ 1855074 h 4783510"/>
              <a:gd name="connsiteX51" fmla="*/ 0 w 12192000"/>
              <a:gd name="connsiteY51" fmla="*/ 1855074 h 4783510"/>
              <a:gd name="connsiteX52" fmla="*/ 0 w 12192000"/>
              <a:gd name="connsiteY52" fmla="*/ 3676 h 4783510"/>
              <a:gd name="connsiteX53" fmla="*/ 4725 w 12192000"/>
              <a:gd name="connsiteY53" fmla="*/ 10649 h 4783510"/>
              <a:gd name="connsiteX54" fmla="*/ 39608 w 12192000"/>
              <a:gd name="connsiteY54" fmla="*/ 12325 h 4783510"/>
              <a:gd name="connsiteX55" fmla="*/ 54039 w 12192000"/>
              <a:gd name="connsiteY55" fmla="*/ 133 h 4783510"/>
              <a:gd name="connsiteX0" fmla="*/ 54039 w 12192000"/>
              <a:gd name="connsiteY0" fmla="*/ 133 h 4783510"/>
              <a:gd name="connsiteX1" fmla="*/ 83989 w 12192000"/>
              <a:gd name="connsiteY1" fmla="*/ 21326 h 4783510"/>
              <a:gd name="connsiteX2" fmla="*/ 127696 w 12192000"/>
              <a:gd name="connsiteY2" fmla="*/ 48217 h 4783510"/>
              <a:gd name="connsiteX3" fmla="*/ 195328 w 12192000"/>
              <a:gd name="connsiteY3" fmla="*/ 60745 h 4783510"/>
              <a:gd name="connsiteX4" fmla="*/ 217130 w 12192000"/>
              <a:gd name="connsiteY4" fmla="*/ 52754 h 4783510"/>
              <a:gd name="connsiteX5" fmla="*/ 232932 w 12192000"/>
              <a:gd name="connsiteY5" fmla="*/ 50560 h 4783510"/>
              <a:gd name="connsiteX6" fmla="*/ 296960 w 12192000"/>
              <a:gd name="connsiteY6" fmla="*/ 85674 h 4783510"/>
              <a:gd name="connsiteX7" fmla="*/ 329442 w 12192000"/>
              <a:gd name="connsiteY7" fmla="*/ 61820 h 4783510"/>
              <a:gd name="connsiteX8" fmla="*/ 386012 w 12192000"/>
              <a:gd name="connsiteY8" fmla="*/ 80741 h 4783510"/>
              <a:gd name="connsiteX9" fmla="*/ 425496 w 12192000"/>
              <a:gd name="connsiteY9" fmla="*/ 47729 h 4783510"/>
              <a:gd name="connsiteX10" fmla="*/ 459561 w 12192000"/>
              <a:gd name="connsiteY10" fmla="*/ 55824 h 4783510"/>
              <a:gd name="connsiteX11" fmla="*/ 559233 w 12192000"/>
              <a:gd name="connsiteY11" fmla="*/ 72799 h 4783510"/>
              <a:gd name="connsiteX12" fmla="*/ 661345 w 12192000"/>
              <a:gd name="connsiteY12" fmla="*/ 147481 h 4783510"/>
              <a:gd name="connsiteX13" fmla="*/ 725095 w 12192000"/>
              <a:gd name="connsiteY13" fmla="*/ 161274 h 4783510"/>
              <a:gd name="connsiteX14" fmla="*/ 755536 w 12192000"/>
              <a:gd name="connsiteY14" fmla="*/ 180724 h 4783510"/>
              <a:gd name="connsiteX15" fmla="*/ 776480 w 12192000"/>
              <a:gd name="connsiteY15" fmla="*/ 182273 h 4783510"/>
              <a:gd name="connsiteX16" fmla="*/ 789058 w 12192000"/>
              <a:gd name="connsiteY16" fmla="*/ 184824 h 4783510"/>
              <a:gd name="connsiteX17" fmla="*/ 811171 w 12192000"/>
              <a:gd name="connsiteY17" fmla="*/ 216295 h 4783510"/>
              <a:gd name="connsiteX18" fmla="*/ 878029 w 12192000"/>
              <a:gd name="connsiteY18" fmla="*/ 215023 h 4783510"/>
              <a:gd name="connsiteX19" fmla="*/ 884769 w 12192000"/>
              <a:gd name="connsiteY19" fmla="*/ 220986 h 4783510"/>
              <a:gd name="connsiteX20" fmla="*/ 1600387 w 12192000"/>
              <a:gd name="connsiteY20" fmla="*/ 354356 h 4783510"/>
              <a:gd name="connsiteX21" fmla="*/ 9012952 w 12192000"/>
              <a:gd name="connsiteY21" fmla="*/ 1139547 h 4783510"/>
              <a:gd name="connsiteX22" fmla="*/ 11269135 w 12192000"/>
              <a:gd name="connsiteY22" fmla="*/ 1154978 h 4783510"/>
              <a:gd name="connsiteX23" fmla="*/ 11276593 w 12192000"/>
              <a:gd name="connsiteY23" fmla="*/ 1158504 h 4783510"/>
              <a:gd name="connsiteX24" fmla="*/ 11298713 w 12192000"/>
              <a:gd name="connsiteY24" fmla="*/ 1157049 h 4783510"/>
              <a:gd name="connsiteX25" fmla="*/ 11380829 w 12192000"/>
              <a:gd name="connsiteY25" fmla="*/ 1144822 h 4783510"/>
              <a:gd name="connsiteX26" fmla="*/ 11402942 w 12192000"/>
              <a:gd name="connsiteY26" fmla="*/ 1113350 h 4783510"/>
              <a:gd name="connsiteX27" fmla="*/ 11415520 w 12192000"/>
              <a:gd name="connsiteY27" fmla="*/ 1110800 h 4783510"/>
              <a:gd name="connsiteX28" fmla="*/ 11436464 w 12192000"/>
              <a:gd name="connsiteY28" fmla="*/ 1109251 h 4783510"/>
              <a:gd name="connsiteX29" fmla="*/ 11466905 w 12192000"/>
              <a:gd name="connsiteY29" fmla="*/ 1089800 h 4783510"/>
              <a:gd name="connsiteX30" fmla="*/ 11530655 w 12192000"/>
              <a:gd name="connsiteY30" fmla="*/ 1076007 h 4783510"/>
              <a:gd name="connsiteX31" fmla="*/ 11632767 w 12192000"/>
              <a:gd name="connsiteY31" fmla="*/ 1001326 h 4783510"/>
              <a:gd name="connsiteX32" fmla="*/ 11708599 w 12192000"/>
              <a:gd name="connsiteY32" fmla="*/ 997972 h 4783510"/>
              <a:gd name="connsiteX33" fmla="*/ 11766504 w 12192000"/>
              <a:gd name="connsiteY33" fmla="*/ 976255 h 4783510"/>
              <a:gd name="connsiteX34" fmla="*/ 11788440 w 12192000"/>
              <a:gd name="connsiteY34" fmla="*/ 995646 h 4783510"/>
              <a:gd name="connsiteX35" fmla="*/ 11826422 w 12192000"/>
              <a:gd name="connsiteY35" fmla="*/ 995644 h 4783510"/>
              <a:gd name="connsiteX36" fmla="*/ 11891635 w 12192000"/>
              <a:gd name="connsiteY36" fmla="*/ 997172 h 4783510"/>
              <a:gd name="connsiteX37" fmla="*/ 11959068 w 12192000"/>
              <a:gd name="connsiteY37" fmla="*/ 979087 h 4783510"/>
              <a:gd name="connsiteX38" fmla="*/ 11974871 w 12192000"/>
              <a:gd name="connsiteY38" fmla="*/ 981280 h 4783510"/>
              <a:gd name="connsiteX39" fmla="*/ 11996673 w 12192000"/>
              <a:gd name="connsiteY39" fmla="*/ 989271 h 4783510"/>
              <a:gd name="connsiteX40" fmla="*/ 12064304 w 12192000"/>
              <a:gd name="connsiteY40" fmla="*/ 976743 h 4783510"/>
              <a:gd name="connsiteX41" fmla="*/ 12108011 w 12192000"/>
              <a:gd name="connsiteY41" fmla="*/ 949852 h 4783510"/>
              <a:gd name="connsiteX42" fmla="*/ 12137961 w 12192000"/>
              <a:gd name="connsiteY42" fmla="*/ 928659 h 4783510"/>
              <a:gd name="connsiteX43" fmla="*/ 12152392 w 12192000"/>
              <a:gd name="connsiteY43" fmla="*/ 940852 h 4783510"/>
              <a:gd name="connsiteX44" fmla="*/ 12187275 w 12192000"/>
              <a:gd name="connsiteY44" fmla="*/ 939175 h 4783510"/>
              <a:gd name="connsiteX45" fmla="*/ 12192000 w 12192000"/>
              <a:gd name="connsiteY45" fmla="*/ 932202 h 4783510"/>
              <a:gd name="connsiteX46" fmla="*/ 12192000 w 12192000"/>
              <a:gd name="connsiteY46" fmla="*/ 1423622 h 4783510"/>
              <a:gd name="connsiteX47" fmla="*/ 12192000 w 12192000"/>
              <a:gd name="connsiteY47" fmla="*/ 2783600 h 4783510"/>
              <a:gd name="connsiteX48" fmla="*/ 12192000 w 12192000"/>
              <a:gd name="connsiteY48" fmla="*/ 4783510 h 4783510"/>
              <a:gd name="connsiteX49" fmla="*/ 2 w 12192000"/>
              <a:gd name="connsiteY49" fmla="*/ 4783510 h 4783510"/>
              <a:gd name="connsiteX50" fmla="*/ 2 w 12192000"/>
              <a:gd name="connsiteY50" fmla="*/ 1855074 h 4783510"/>
              <a:gd name="connsiteX51" fmla="*/ 0 w 12192000"/>
              <a:gd name="connsiteY51" fmla="*/ 1855074 h 4783510"/>
              <a:gd name="connsiteX52" fmla="*/ 0 w 12192000"/>
              <a:gd name="connsiteY52" fmla="*/ 3676 h 4783510"/>
              <a:gd name="connsiteX53" fmla="*/ 4725 w 12192000"/>
              <a:gd name="connsiteY53" fmla="*/ 10649 h 4783510"/>
              <a:gd name="connsiteX54" fmla="*/ 39608 w 12192000"/>
              <a:gd name="connsiteY54" fmla="*/ 12325 h 4783510"/>
              <a:gd name="connsiteX55" fmla="*/ 54039 w 12192000"/>
              <a:gd name="connsiteY55" fmla="*/ 133 h 4783510"/>
              <a:gd name="connsiteX0" fmla="*/ 54039 w 12192000"/>
              <a:gd name="connsiteY0" fmla="*/ 133 h 4783510"/>
              <a:gd name="connsiteX1" fmla="*/ 83989 w 12192000"/>
              <a:gd name="connsiteY1" fmla="*/ 21326 h 4783510"/>
              <a:gd name="connsiteX2" fmla="*/ 127696 w 12192000"/>
              <a:gd name="connsiteY2" fmla="*/ 48217 h 4783510"/>
              <a:gd name="connsiteX3" fmla="*/ 195328 w 12192000"/>
              <a:gd name="connsiteY3" fmla="*/ 60745 h 4783510"/>
              <a:gd name="connsiteX4" fmla="*/ 217130 w 12192000"/>
              <a:gd name="connsiteY4" fmla="*/ 52754 h 4783510"/>
              <a:gd name="connsiteX5" fmla="*/ 232932 w 12192000"/>
              <a:gd name="connsiteY5" fmla="*/ 50560 h 4783510"/>
              <a:gd name="connsiteX6" fmla="*/ 296960 w 12192000"/>
              <a:gd name="connsiteY6" fmla="*/ 85674 h 4783510"/>
              <a:gd name="connsiteX7" fmla="*/ 329442 w 12192000"/>
              <a:gd name="connsiteY7" fmla="*/ 61820 h 4783510"/>
              <a:gd name="connsiteX8" fmla="*/ 386012 w 12192000"/>
              <a:gd name="connsiteY8" fmla="*/ 80741 h 4783510"/>
              <a:gd name="connsiteX9" fmla="*/ 425496 w 12192000"/>
              <a:gd name="connsiteY9" fmla="*/ 47729 h 4783510"/>
              <a:gd name="connsiteX10" fmla="*/ 459561 w 12192000"/>
              <a:gd name="connsiteY10" fmla="*/ 55824 h 4783510"/>
              <a:gd name="connsiteX11" fmla="*/ 559233 w 12192000"/>
              <a:gd name="connsiteY11" fmla="*/ 72799 h 4783510"/>
              <a:gd name="connsiteX12" fmla="*/ 661345 w 12192000"/>
              <a:gd name="connsiteY12" fmla="*/ 147481 h 4783510"/>
              <a:gd name="connsiteX13" fmla="*/ 725095 w 12192000"/>
              <a:gd name="connsiteY13" fmla="*/ 161274 h 4783510"/>
              <a:gd name="connsiteX14" fmla="*/ 755536 w 12192000"/>
              <a:gd name="connsiteY14" fmla="*/ 180724 h 4783510"/>
              <a:gd name="connsiteX15" fmla="*/ 776480 w 12192000"/>
              <a:gd name="connsiteY15" fmla="*/ 182273 h 4783510"/>
              <a:gd name="connsiteX16" fmla="*/ 789058 w 12192000"/>
              <a:gd name="connsiteY16" fmla="*/ 184824 h 4783510"/>
              <a:gd name="connsiteX17" fmla="*/ 811171 w 12192000"/>
              <a:gd name="connsiteY17" fmla="*/ 216295 h 4783510"/>
              <a:gd name="connsiteX18" fmla="*/ 878029 w 12192000"/>
              <a:gd name="connsiteY18" fmla="*/ 215023 h 4783510"/>
              <a:gd name="connsiteX19" fmla="*/ 884769 w 12192000"/>
              <a:gd name="connsiteY19" fmla="*/ 220986 h 4783510"/>
              <a:gd name="connsiteX20" fmla="*/ 1600387 w 12192000"/>
              <a:gd name="connsiteY20" fmla="*/ 354356 h 4783510"/>
              <a:gd name="connsiteX21" fmla="*/ 9012952 w 12192000"/>
              <a:gd name="connsiteY21" fmla="*/ 1139547 h 4783510"/>
              <a:gd name="connsiteX22" fmla="*/ 11269135 w 12192000"/>
              <a:gd name="connsiteY22" fmla="*/ 1154978 h 4783510"/>
              <a:gd name="connsiteX23" fmla="*/ 11276593 w 12192000"/>
              <a:gd name="connsiteY23" fmla="*/ 1158504 h 4783510"/>
              <a:gd name="connsiteX24" fmla="*/ 11298713 w 12192000"/>
              <a:gd name="connsiteY24" fmla="*/ 1157049 h 4783510"/>
              <a:gd name="connsiteX25" fmla="*/ 11380829 w 12192000"/>
              <a:gd name="connsiteY25" fmla="*/ 1144822 h 4783510"/>
              <a:gd name="connsiteX26" fmla="*/ 11402942 w 12192000"/>
              <a:gd name="connsiteY26" fmla="*/ 1113350 h 4783510"/>
              <a:gd name="connsiteX27" fmla="*/ 11415520 w 12192000"/>
              <a:gd name="connsiteY27" fmla="*/ 1110800 h 4783510"/>
              <a:gd name="connsiteX28" fmla="*/ 11436464 w 12192000"/>
              <a:gd name="connsiteY28" fmla="*/ 1109251 h 4783510"/>
              <a:gd name="connsiteX29" fmla="*/ 11466905 w 12192000"/>
              <a:gd name="connsiteY29" fmla="*/ 1089800 h 4783510"/>
              <a:gd name="connsiteX30" fmla="*/ 11530655 w 12192000"/>
              <a:gd name="connsiteY30" fmla="*/ 1076007 h 4783510"/>
              <a:gd name="connsiteX31" fmla="*/ 11632767 w 12192000"/>
              <a:gd name="connsiteY31" fmla="*/ 1001326 h 4783510"/>
              <a:gd name="connsiteX32" fmla="*/ 11708599 w 12192000"/>
              <a:gd name="connsiteY32" fmla="*/ 997972 h 4783510"/>
              <a:gd name="connsiteX33" fmla="*/ 11766504 w 12192000"/>
              <a:gd name="connsiteY33" fmla="*/ 976255 h 4783510"/>
              <a:gd name="connsiteX34" fmla="*/ 11774818 w 12192000"/>
              <a:gd name="connsiteY34" fmla="*/ 1009269 h 4783510"/>
              <a:gd name="connsiteX35" fmla="*/ 11826422 w 12192000"/>
              <a:gd name="connsiteY35" fmla="*/ 995644 h 4783510"/>
              <a:gd name="connsiteX36" fmla="*/ 11891635 w 12192000"/>
              <a:gd name="connsiteY36" fmla="*/ 997172 h 4783510"/>
              <a:gd name="connsiteX37" fmla="*/ 11959068 w 12192000"/>
              <a:gd name="connsiteY37" fmla="*/ 979087 h 4783510"/>
              <a:gd name="connsiteX38" fmla="*/ 11974871 w 12192000"/>
              <a:gd name="connsiteY38" fmla="*/ 981280 h 4783510"/>
              <a:gd name="connsiteX39" fmla="*/ 11996673 w 12192000"/>
              <a:gd name="connsiteY39" fmla="*/ 989271 h 4783510"/>
              <a:gd name="connsiteX40" fmla="*/ 12064304 w 12192000"/>
              <a:gd name="connsiteY40" fmla="*/ 976743 h 4783510"/>
              <a:gd name="connsiteX41" fmla="*/ 12108011 w 12192000"/>
              <a:gd name="connsiteY41" fmla="*/ 949852 h 4783510"/>
              <a:gd name="connsiteX42" fmla="*/ 12137961 w 12192000"/>
              <a:gd name="connsiteY42" fmla="*/ 928659 h 4783510"/>
              <a:gd name="connsiteX43" fmla="*/ 12152392 w 12192000"/>
              <a:gd name="connsiteY43" fmla="*/ 940852 h 4783510"/>
              <a:gd name="connsiteX44" fmla="*/ 12187275 w 12192000"/>
              <a:gd name="connsiteY44" fmla="*/ 939175 h 4783510"/>
              <a:gd name="connsiteX45" fmla="*/ 12192000 w 12192000"/>
              <a:gd name="connsiteY45" fmla="*/ 932202 h 4783510"/>
              <a:gd name="connsiteX46" fmla="*/ 12192000 w 12192000"/>
              <a:gd name="connsiteY46" fmla="*/ 1423622 h 4783510"/>
              <a:gd name="connsiteX47" fmla="*/ 12192000 w 12192000"/>
              <a:gd name="connsiteY47" fmla="*/ 2783600 h 4783510"/>
              <a:gd name="connsiteX48" fmla="*/ 12192000 w 12192000"/>
              <a:gd name="connsiteY48" fmla="*/ 4783510 h 4783510"/>
              <a:gd name="connsiteX49" fmla="*/ 2 w 12192000"/>
              <a:gd name="connsiteY49" fmla="*/ 4783510 h 4783510"/>
              <a:gd name="connsiteX50" fmla="*/ 2 w 12192000"/>
              <a:gd name="connsiteY50" fmla="*/ 1855074 h 4783510"/>
              <a:gd name="connsiteX51" fmla="*/ 0 w 12192000"/>
              <a:gd name="connsiteY51" fmla="*/ 1855074 h 4783510"/>
              <a:gd name="connsiteX52" fmla="*/ 0 w 12192000"/>
              <a:gd name="connsiteY52" fmla="*/ 3676 h 4783510"/>
              <a:gd name="connsiteX53" fmla="*/ 4725 w 12192000"/>
              <a:gd name="connsiteY53" fmla="*/ 10649 h 4783510"/>
              <a:gd name="connsiteX54" fmla="*/ 39608 w 12192000"/>
              <a:gd name="connsiteY54" fmla="*/ 12325 h 4783510"/>
              <a:gd name="connsiteX55" fmla="*/ 54039 w 12192000"/>
              <a:gd name="connsiteY55" fmla="*/ 133 h 4783510"/>
              <a:gd name="connsiteX0" fmla="*/ 54039 w 12192000"/>
              <a:gd name="connsiteY0" fmla="*/ 133 h 4783510"/>
              <a:gd name="connsiteX1" fmla="*/ 83989 w 12192000"/>
              <a:gd name="connsiteY1" fmla="*/ 21326 h 4783510"/>
              <a:gd name="connsiteX2" fmla="*/ 127696 w 12192000"/>
              <a:gd name="connsiteY2" fmla="*/ 48217 h 4783510"/>
              <a:gd name="connsiteX3" fmla="*/ 195328 w 12192000"/>
              <a:gd name="connsiteY3" fmla="*/ 60745 h 4783510"/>
              <a:gd name="connsiteX4" fmla="*/ 217130 w 12192000"/>
              <a:gd name="connsiteY4" fmla="*/ 52754 h 4783510"/>
              <a:gd name="connsiteX5" fmla="*/ 232932 w 12192000"/>
              <a:gd name="connsiteY5" fmla="*/ 50560 h 4783510"/>
              <a:gd name="connsiteX6" fmla="*/ 296960 w 12192000"/>
              <a:gd name="connsiteY6" fmla="*/ 85674 h 4783510"/>
              <a:gd name="connsiteX7" fmla="*/ 329442 w 12192000"/>
              <a:gd name="connsiteY7" fmla="*/ 61820 h 4783510"/>
              <a:gd name="connsiteX8" fmla="*/ 386012 w 12192000"/>
              <a:gd name="connsiteY8" fmla="*/ 80741 h 4783510"/>
              <a:gd name="connsiteX9" fmla="*/ 425496 w 12192000"/>
              <a:gd name="connsiteY9" fmla="*/ 47729 h 4783510"/>
              <a:gd name="connsiteX10" fmla="*/ 459561 w 12192000"/>
              <a:gd name="connsiteY10" fmla="*/ 55824 h 4783510"/>
              <a:gd name="connsiteX11" fmla="*/ 559233 w 12192000"/>
              <a:gd name="connsiteY11" fmla="*/ 72799 h 4783510"/>
              <a:gd name="connsiteX12" fmla="*/ 661345 w 12192000"/>
              <a:gd name="connsiteY12" fmla="*/ 147481 h 4783510"/>
              <a:gd name="connsiteX13" fmla="*/ 725095 w 12192000"/>
              <a:gd name="connsiteY13" fmla="*/ 161274 h 4783510"/>
              <a:gd name="connsiteX14" fmla="*/ 755536 w 12192000"/>
              <a:gd name="connsiteY14" fmla="*/ 180724 h 4783510"/>
              <a:gd name="connsiteX15" fmla="*/ 776480 w 12192000"/>
              <a:gd name="connsiteY15" fmla="*/ 182273 h 4783510"/>
              <a:gd name="connsiteX16" fmla="*/ 789058 w 12192000"/>
              <a:gd name="connsiteY16" fmla="*/ 184824 h 4783510"/>
              <a:gd name="connsiteX17" fmla="*/ 811171 w 12192000"/>
              <a:gd name="connsiteY17" fmla="*/ 216295 h 4783510"/>
              <a:gd name="connsiteX18" fmla="*/ 878029 w 12192000"/>
              <a:gd name="connsiteY18" fmla="*/ 215023 h 4783510"/>
              <a:gd name="connsiteX19" fmla="*/ 884769 w 12192000"/>
              <a:gd name="connsiteY19" fmla="*/ 220986 h 4783510"/>
              <a:gd name="connsiteX20" fmla="*/ 1600387 w 12192000"/>
              <a:gd name="connsiteY20" fmla="*/ 354356 h 4783510"/>
              <a:gd name="connsiteX21" fmla="*/ 9012952 w 12192000"/>
              <a:gd name="connsiteY21" fmla="*/ 1139547 h 4783510"/>
              <a:gd name="connsiteX22" fmla="*/ 11269135 w 12192000"/>
              <a:gd name="connsiteY22" fmla="*/ 1154978 h 4783510"/>
              <a:gd name="connsiteX23" fmla="*/ 11276593 w 12192000"/>
              <a:gd name="connsiteY23" fmla="*/ 1158504 h 4783510"/>
              <a:gd name="connsiteX24" fmla="*/ 11298713 w 12192000"/>
              <a:gd name="connsiteY24" fmla="*/ 1157049 h 4783510"/>
              <a:gd name="connsiteX25" fmla="*/ 11380829 w 12192000"/>
              <a:gd name="connsiteY25" fmla="*/ 1144822 h 4783510"/>
              <a:gd name="connsiteX26" fmla="*/ 11402942 w 12192000"/>
              <a:gd name="connsiteY26" fmla="*/ 1113350 h 4783510"/>
              <a:gd name="connsiteX27" fmla="*/ 11415520 w 12192000"/>
              <a:gd name="connsiteY27" fmla="*/ 1110800 h 4783510"/>
              <a:gd name="connsiteX28" fmla="*/ 11436464 w 12192000"/>
              <a:gd name="connsiteY28" fmla="*/ 1109251 h 4783510"/>
              <a:gd name="connsiteX29" fmla="*/ 11466905 w 12192000"/>
              <a:gd name="connsiteY29" fmla="*/ 1089800 h 4783510"/>
              <a:gd name="connsiteX30" fmla="*/ 11530655 w 12192000"/>
              <a:gd name="connsiteY30" fmla="*/ 1076007 h 4783510"/>
              <a:gd name="connsiteX31" fmla="*/ 11632767 w 12192000"/>
              <a:gd name="connsiteY31" fmla="*/ 1001326 h 4783510"/>
              <a:gd name="connsiteX32" fmla="*/ 11708599 w 12192000"/>
              <a:gd name="connsiteY32" fmla="*/ 997972 h 4783510"/>
              <a:gd name="connsiteX33" fmla="*/ 11766504 w 12192000"/>
              <a:gd name="connsiteY33" fmla="*/ 976255 h 4783510"/>
              <a:gd name="connsiteX34" fmla="*/ 11781629 w 12192000"/>
              <a:gd name="connsiteY34" fmla="*/ 985430 h 4783510"/>
              <a:gd name="connsiteX35" fmla="*/ 11826422 w 12192000"/>
              <a:gd name="connsiteY35" fmla="*/ 995644 h 4783510"/>
              <a:gd name="connsiteX36" fmla="*/ 11891635 w 12192000"/>
              <a:gd name="connsiteY36" fmla="*/ 997172 h 4783510"/>
              <a:gd name="connsiteX37" fmla="*/ 11959068 w 12192000"/>
              <a:gd name="connsiteY37" fmla="*/ 979087 h 4783510"/>
              <a:gd name="connsiteX38" fmla="*/ 11974871 w 12192000"/>
              <a:gd name="connsiteY38" fmla="*/ 981280 h 4783510"/>
              <a:gd name="connsiteX39" fmla="*/ 11996673 w 12192000"/>
              <a:gd name="connsiteY39" fmla="*/ 989271 h 4783510"/>
              <a:gd name="connsiteX40" fmla="*/ 12064304 w 12192000"/>
              <a:gd name="connsiteY40" fmla="*/ 976743 h 4783510"/>
              <a:gd name="connsiteX41" fmla="*/ 12108011 w 12192000"/>
              <a:gd name="connsiteY41" fmla="*/ 949852 h 4783510"/>
              <a:gd name="connsiteX42" fmla="*/ 12137961 w 12192000"/>
              <a:gd name="connsiteY42" fmla="*/ 928659 h 4783510"/>
              <a:gd name="connsiteX43" fmla="*/ 12152392 w 12192000"/>
              <a:gd name="connsiteY43" fmla="*/ 940852 h 4783510"/>
              <a:gd name="connsiteX44" fmla="*/ 12187275 w 12192000"/>
              <a:gd name="connsiteY44" fmla="*/ 939175 h 4783510"/>
              <a:gd name="connsiteX45" fmla="*/ 12192000 w 12192000"/>
              <a:gd name="connsiteY45" fmla="*/ 932202 h 4783510"/>
              <a:gd name="connsiteX46" fmla="*/ 12192000 w 12192000"/>
              <a:gd name="connsiteY46" fmla="*/ 1423622 h 4783510"/>
              <a:gd name="connsiteX47" fmla="*/ 12192000 w 12192000"/>
              <a:gd name="connsiteY47" fmla="*/ 2783600 h 4783510"/>
              <a:gd name="connsiteX48" fmla="*/ 12192000 w 12192000"/>
              <a:gd name="connsiteY48" fmla="*/ 4783510 h 4783510"/>
              <a:gd name="connsiteX49" fmla="*/ 2 w 12192000"/>
              <a:gd name="connsiteY49" fmla="*/ 4783510 h 4783510"/>
              <a:gd name="connsiteX50" fmla="*/ 2 w 12192000"/>
              <a:gd name="connsiteY50" fmla="*/ 1855074 h 4783510"/>
              <a:gd name="connsiteX51" fmla="*/ 0 w 12192000"/>
              <a:gd name="connsiteY51" fmla="*/ 1855074 h 4783510"/>
              <a:gd name="connsiteX52" fmla="*/ 0 w 12192000"/>
              <a:gd name="connsiteY52" fmla="*/ 3676 h 4783510"/>
              <a:gd name="connsiteX53" fmla="*/ 4725 w 12192000"/>
              <a:gd name="connsiteY53" fmla="*/ 10649 h 4783510"/>
              <a:gd name="connsiteX54" fmla="*/ 39608 w 12192000"/>
              <a:gd name="connsiteY54" fmla="*/ 12325 h 4783510"/>
              <a:gd name="connsiteX55" fmla="*/ 54039 w 12192000"/>
              <a:gd name="connsiteY55" fmla="*/ 133 h 4783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4783510">
                <a:moveTo>
                  <a:pt x="54039" y="133"/>
                </a:moveTo>
                <a:cubicBezTo>
                  <a:pt x="63704" y="2639"/>
                  <a:pt x="62723" y="39358"/>
                  <a:pt x="83989" y="21326"/>
                </a:cubicBezTo>
                <a:cubicBezTo>
                  <a:pt x="105981" y="-11024"/>
                  <a:pt x="111081" y="45279"/>
                  <a:pt x="127696" y="48217"/>
                </a:cubicBezTo>
                <a:cubicBezTo>
                  <a:pt x="144311" y="51155"/>
                  <a:pt x="175067" y="46490"/>
                  <a:pt x="195328" y="60745"/>
                </a:cubicBezTo>
                <a:cubicBezTo>
                  <a:pt x="202114" y="49815"/>
                  <a:pt x="211298" y="72404"/>
                  <a:pt x="217130" y="52754"/>
                </a:cubicBezTo>
                <a:cubicBezTo>
                  <a:pt x="224172" y="55476"/>
                  <a:pt x="227826" y="61398"/>
                  <a:pt x="232932" y="50560"/>
                </a:cubicBezTo>
                <a:cubicBezTo>
                  <a:pt x="248268" y="92855"/>
                  <a:pt x="280981" y="52963"/>
                  <a:pt x="296960" y="85674"/>
                </a:cubicBezTo>
                <a:cubicBezTo>
                  <a:pt x="299830" y="67582"/>
                  <a:pt x="319291" y="68613"/>
                  <a:pt x="329442" y="61820"/>
                </a:cubicBezTo>
                <a:cubicBezTo>
                  <a:pt x="298380" y="131083"/>
                  <a:pt x="368905" y="57302"/>
                  <a:pt x="386012" y="80741"/>
                </a:cubicBezTo>
                <a:cubicBezTo>
                  <a:pt x="377510" y="29578"/>
                  <a:pt x="414386" y="72354"/>
                  <a:pt x="425496" y="47729"/>
                </a:cubicBezTo>
                <a:cubicBezTo>
                  <a:pt x="437040" y="71659"/>
                  <a:pt x="445854" y="45812"/>
                  <a:pt x="459561" y="55824"/>
                </a:cubicBezTo>
                <a:cubicBezTo>
                  <a:pt x="489863" y="61969"/>
                  <a:pt x="520202" y="89712"/>
                  <a:pt x="559233" y="72799"/>
                </a:cubicBezTo>
                <a:cubicBezTo>
                  <a:pt x="577813" y="147164"/>
                  <a:pt x="623281" y="104139"/>
                  <a:pt x="661345" y="147481"/>
                </a:cubicBezTo>
                <a:cubicBezTo>
                  <a:pt x="683250" y="156781"/>
                  <a:pt x="717059" y="121215"/>
                  <a:pt x="725095" y="161274"/>
                </a:cubicBezTo>
                <a:cubicBezTo>
                  <a:pt x="734778" y="137222"/>
                  <a:pt x="744590" y="176885"/>
                  <a:pt x="755536" y="180724"/>
                </a:cubicBezTo>
                <a:cubicBezTo>
                  <a:pt x="764056" y="165505"/>
                  <a:pt x="768536" y="179043"/>
                  <a:pt x="776480" y="182273"/>
                </a:cubicBezTo>
                <a:cubicBezTo>
                  <a:pt x="779946" y="172829"/>
                  <a:pt x="786646" y="173541"/>
                  <a:pt x="789058" y="184824"/>
                </a:cubicBezTo>
                <a:cubicBezTo>
                  <a:pt x="786138" y="210571"/>
                  <a:pt x="809228" y="198414"/>
                  <a:pt x="811171" y="216295"/>
                </a:cubicBezTo>
                <a:cubicBezTo>
                  <a:pt x="821323" y="219407"/>
                  <a:pt x="856662" y="208499"/>
                  <a:pt x="878029" y="215023"/>
                </a:cubicBezTo>
                <a:lnTo>
                  <a:pt x="884769" y="220986"/>
                </a:lnTo>
                <a:lnTo>
                  <a:pt x="1600387" y="354356"/>
                </a:lnTo>
                <a:lnTo>
                  <a:pt x="9012952" y="1139547"/>
                </a:lnTo>
                <a:lnTo>
                  <a:pt x="11269135" y="1154978"/>
                </a:lnTo>
                <a:lnTo>
                  <a:pt x="11276593" y="1158504"/>
                </a:lnTo>
                <a:cubicBezTo>
                  <a:pt x="11284278" y="1160597"/>
                  <a:pt x="11291853" y="1160653"/>
                  <a:pt x="11298713" y="1157049"/>
                </a:cubicBezTo>
                <a:cubicBezTo>
                  <a:pt x="11308980" y="1128196"/>
                  <a:pt x="11367293" y="1148970"/>
                  <a:pt x="11380829" y="1144822"/>
                </a:cubicBezTo>
                <a:cubicBezTo>
                  <a:pt x="11382772" y="1126940"/>
                  <a:pt x="11405862" y="1139097"/>
                  <a:pt x="11402942" y="1113350"/>
                </a:cubicBezTo>
                <a:cubicBezTo>
                  <a:pt x="11405355" y="1102067"/>
                  <a:pt x="11412054" y="1101355"/>
                  <a:pt x="11415520" y="1110800"/>
                </a:cubicBezTo>
                <a:cubicBezTo>
                  <a:pt x="11423464" y="1107569"/>
                  <a:pt x="11427945" y="1094031"/>
                  <a:pt x="11436464" y="1109251"/>
                </a:cubicBezTo>
                <a:cubicBezTo>
                  <a:pt x="11447410" y="1105411"/>
                  <a:pt x="11457222" y="1065748"/>
                  <a:pt x="11466905" y="1089800"/>
                </a:cubicBezTo>
                <a:cubicBezTo>
                  <a:pt x="11474941" y="1049741"/>
                  <a:pt x="11508751" y="1085307"/>
                  <a:pt x="11530655" y="1076007"/>
                </a:cubicBezTo>
                <a:cubicBezTo>
                  <a:pt x="11568719" y="1032666"/>
                  <a:pt x="11614187" y="1075691"/>
                  <a:pt x="11632767" y="1001326"/>
                </a:cubicBezTo>
                <a:cubicBezTo>
                  <a:pt x="11671799" y="1018238"/>
                  <a:pt x="11678297" y="1004118"/>
                  <a:pt x="11708599" y="997972"/>
                </a:cubicBezTo>
                <a:cubicBezTo>
                  <a:pt x="11722307" y="987960"/>
                  <a:pt x="11754960" y="1000186"/>
                  <a:pt x="11766504" y="976255"/>
                </a:cubicBezTo>
                <a:cubicBezTo>
                  <a:pt x="11775270" y="975867"/>
                  <a:pt x="11771643" y="982199"/>
                  <a:pt x="11781629" y="985430"/>
                </a:cubicBezTo>
                <a:cubicBezTo>
                  <a:pt x="11791615" y="988661"/>
                  <a:pt x="11808655" y="993119"/>
                  <a:pt x="11826422" y="995644"/>
                </a:cubicBezTo>
                <a:cubicBezTo>
                  <a:pt x="11847845" y="1001968"/>
                  <a:pt x="11866122" y="1002202"/>
                  <a:pt x="11891635" y="997172"/>
                </a:cubicBezTo>
                <a:cubicBezTo>
                  <a:pt x="11907614" y="964462"/>
                  <a:pt x="11943732" y="1021381"/>
                  <a:pt x="11959068" y="979087"/>
                </a:cubicBezTo>
                <a:cubicBezTo>
                  <a:pt x="11964175" y="989925"/>
                  <a:pt x="11967829" y="984002"/>
                  <a:pt x="11974871" y="981280"/>
                </a:cubicBezTo>
                <a:cubicBezTo>
                  <a:pt x="11980703" y="1000930"/>
                  <a:pt x="11989887" y="978341"/>
                  <a:pt x="11996673" y="989271"/>
                </a:cubicBezTo>
                <a:cubicBezTo>
                  <a:pt x="12016933" y="975016"/>
                  <a:pt x="12047689" y="979681"/>
                  <a:pt x="12064304" y="976743"/>
                </a:cubicBezTo>
                <a:cubicBezTo>
                  <a:pt x="12080919" y="973805"/>
                  <a:pt x="12075802" y="961775"/>
                  <a:pt x="12108011" y="949852"/>
                </a:cubicBezTo>
                <a:cubicBezTo>
                  <a:pt x="12129277" y="967884"/>
                  <a:pt x="12128297" y="931165"/>
                  <a:pt x="12137961" y="928659"/>
                </a:cubicBezTo>
                <a:cubicBezTo>
                  <a:pt x="12141183" y="927823"/>
                  <a:pt x="12145587" y="930789"/>
                  <a:pt x="12152392" y="940852"/>
                </a:cubicBezTo>
                <a:cubicBezTo>
                  <a:pt x="12158285" y="946241"/>
                  <a:pt x="12172554" y="936871"/>
                  <a:pt x="12187275" y="939175"/>
                </a:cubicBezTo>
                <a:lnTo>
                  <a:pt x="12192000" y="932202"/>
                </a:lnTo>
                <a:lnTo>
                  <a:pt x="12192000" y="1423622"/>
                </a:lnTo>
                <a:lnTo>
                  <a:pt x="12192000" y="2783600"/>
                </a:lnTo>
                <a:lnTo>
                  <a:pt x="12192000" y="4783510"/>
                </a:lnTo>
                <a:lnTo>
                  <a:pt x="2" y="4783510"/>
                </a:lnTo>
                <a:lnTo>
                  <a:pt x="2" y="1855074"/>
                </a:lnTo>
                <a:lnTo>
                  <a:pt x="0" y="1855074"/>
                </a:lnTo>
                <a:lnTo>
                  <a:pt x="0" y="3676"/>
                </a:lnTo>
                <a:lnTo>
                  <a:pt x="4725" y="10649"/>
                </a:lnTo>
                <a:cubicBezTo>
                  <a:pt x="19446" y="8345"/>
                  <a:pt x="33716" y="17715"/>
                  <a:pt x="39608" y="12325"/>
                </a:cubicBezTo>
                <a:cubicBezTo>
                  <a:pt x="46413" y="2263"/>
                  <a:pt x="50817" y="-703"/>
                  <a:pt x="54039" y="133"/>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a:extLst>
              <a:ext uri="{FF2B5EF4-FFF2-40B4-BE49-F238E27FC236}">
                <a16:creationId xmlns:a16="http://schemas.microsoft.com/office/drawing/2014/main" id="{04E66D97-A1FB-9489-8D37-95DB8F22B214}"/>
              </a:ext>
            </a:extLst>
          </p:cNvPr>
          <p:cNvPicPr>
            <a:picLocks noGrp="1" noChangeAspect="1"/>
          </p:cNvPicPr>
          <p:nvPr>
            <p:ph idx="4294967295"/>
          </p:nvPr>
        </p:nvPicPr>
        <p:blipFill rotWithShape="1">
          <a:blip r:embed="rId3"/>
          <a:srcRect r="1" b="1976"/>
          <a:stretch/>
        </p:blipFill>
        <p:spPr>
          <a:xfrm>
            <a:off x="680483" y="655576"/>
            <a:ext cx="10849145" cy="5503500"/>
          </a:xfrm>
          <a:prstGeom prst="rect">
            <a:avLst/>
          </a:prstGeom>
        </p:spPr>
      </p:pic>
      <p:sp>
        <p:nvSpPr>
          <p:cNvPr id="20" name="Rectangle 6">
            <a:extLst>
              <a:ext uri="{FF2B5EF4-FFF2-40B4-BE49-F238E27FC236}">
                <a16:creationId xmlns:a16="http://schemas.microsoft.com/office/drawing/2014/main" id="{8276E914-D126-4153-AEBF-1B9B6361C2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4799" y="393769"/>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5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lack and white logo&#10;&#10;Description automatically generated">
            <a:extLst>
              <a:ext uri="{FF2B5EF4-FFF2-40B4-BE49-F238E27FC236}">
                <a16:creationId xmlns:a16="http://schemas.microsoft.com/office/drawing/2014/main" id="{7A84D138-9F99-2E3A-2324-7DAD7AF14E99}"/>
              </a:ext>
            </a:extLst>
          </p:cNvPr>
          <p:cNvPicPr>
            <a:picLocks noChangeAspect="1"/>
          </p:cNvPicPr>
          <p:nvPr/>
        </p:nvPicPr>
        <p:blipFill rotWithShape="1">
          <a:blip r:embed="rId4">
            <a:extLst>
              <a:ext uri="{28A0092B-C50C-407E-A947-70E740481C1C}">
                <a14:useLocalDpi xmlns:a14="http://schemas.microsoft.com/office/drawing/2010/main" val="0"/>
              </a:ext>
            </a:extLst>
          </a:blip>
          <a:srcRect t="27146" b="24713"/>
          <a:stretch/>
        </p:blipFill>
        <p:spPr>
          <a:xfrm>
            <a:off x="11077903" y="6264295"/>
            <a:ext cx="908400" cy="437310"/>
          </a:xfrm>
          <a:prstGeom prst="rect">
            <a:avLst/>
          </a:prstGeom>
        </p:spPr>
      </p:pic>
    </p:spTree>
    <p:extLst>
      <p:ext uri="{BB962C8B-B14F-4D97-AF65-F5344CB8AC3E}">
        <p14:creationId xmlns:p14="http://schemas.microsoft.com/office/powerpoint/2010/main" val="2684295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011" y="-1"/>
            <a:ext cx="12186402" cy="6858001"/>
          </a:xfrm>
          <a:prstGeom prst="rect">
            <a:avLst/>
          </a:prstGeom>
        </p:spPr>
      </p:pic>
    </p:spTree>
    <p:extLst>
      <p:ext uri="{BB962C8B-B14F-4D97-AF65-F5344CB8AC3E}">
        <p14:creationId xmlns:p14="http://schemas.microsoft.com/office/powerpoint/2010/main" val="252680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1E7273E-E5A3-4B1D-BE3E-56F045D927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2" name="Title 1">
            <a:extLst>
              <a:ext uri="{FF2B5EF4-FFF2-40B4-BE49-F238E27FC236}">
                <a16:creationId xmlns:a16="http://schemas.microsoft.com/office/drawing/2014/main" id="{77141F78-4560-0965-2CB6-0B7401052DD5}"/>
              </a:ext>
            </a:extLst>
          </p:cNvPr>
          <p:cNvSpPr>
            <a:spLocks noGrp="1"/>
          </p:cNvSpPr>
          <p:nvPr>
            <p:ph type="title"/>
          </p:nvPr>
        </p:nvSpPr>
        <p:spPr>
          <a:xfrm>
            <a:off x="5526156" y="365125"/>
            <a:ext cx="5827643" cy="1433433"/>
          </a:xfrm>
        </p:spPr>
        <p:txBody>
          <a:bodyPr anchor="b">
            <a:normAutofit/>
          </a:bodyPr>
          <a:lstStyle/>
          <a:p>
            <a:r>
              <a:rPr lang="en-US" sz="3100"/>
              <a:t>The Role of Contextual Intelligence in Addressing External Pressures</a:t>
            </a:r>
            <a:endParaRPr lang="en-ZA" sz="3100"/>
          </a:p>
        </p:txBody>
      </p:sp>
      <p:pic>
        <p:nvPicPr>
          <p:cNvPr id="9" name="Picture 8">
            <a:extLst>
              <a:ext uri="{FF2B5EF4-FFF2-40B4-BE49-F238E27FC236}">
                <a16:creationId xmlns:a16="http://schemas.microsoft.com/office/drawing/2014/main" id="{EC6C1DAD-896E-90AC-AA4B-FF0EAEB94C15}"/>
              </a:ext>
            </a:extLst>
          </p:cNvPr>
          <p:cNvPicPr>
            <a:picLocks noChangeAspect="1"/>
          </p:cNvPicPr>
          <p:nvPr/>
        </p:nvPicPr>
        <p:blipFill>
          <a:blip r:embed="rId3"/>
          <a:stretch>
            <a:fillRect/>
          </a:stretch>
        </p:blipFill>
        <p:spPr>
          <a:xfrm>
            <a:off x="1173775" y="643467"/>
            <a:ext cx="3020592" cy="1751943"/>
          </a:xfrm>
          <a:prstGeom prst="rect">
            <a:avLst/>
          </a:prstGeom>
        </p:spPr>
      </p:pic>
      <p:pic>
        <p:nvPicPr>
          <p:cNvPr id="5" name="Picture 4">
            <a:extLst>
              <a:ext uri="{FF2B5EF4-FFF2-40B4-BE49-F238E27FC236}">
                <a16:creationId xmlns:a16="http://schemas.microsoft.com/office/drawing/2014/main" id="{E16B47D4-3A65-69B3-369C-E942BD02330D}"/>
              </a:ext>
            </a:extLst>
          </p:cNvPr>
          <p:cNvPicPr>
            <a:picLocks noChangeAspect="1"/>
          </p:cNvPicPr>
          <p:nvPr/>
        </p:nvPicPr>
        <p:blipFill>
          <a:blip r:embed="rId4"/>
          <a:stretch>
            <a:fillRect/>
          </a:stretch>
        </p:blipFill>
        <p:spPr>
          <a:xfrm>
            <a:off x="1138338" y="2562775"/>
            <a:ext cx="3091463" cy="1738948"/>
          </a:xfrm>
          <a:prstGeom prst="rect">
            <a:avLst/>
          </a:prstGeom>
        </p:spPr>
      </p:pic>
      <p:pic>
        <p:nvPicPr>
          <p:cNvPr id="7" name="Picture 6">
            <a:extLst>
              <a:ext uri="{FF2B5EF4-FFF2-40B4-BE49-F238E27FC236}">
                <a16:creationId xmlns:a16="http://schemas.microsoft.com/office/drawing/2014/main" id="{BFBEAE05-603D-5DF8-A57B-EC187338271C}"/>
              </a:ext>
            </a:extLst>
          </p:cNvPr>
          <p:cNvPicPr>
            <a:picLocks noChangeAspect="1"/>
          </p:cNvPicPr>
          <p:nvPr/>
        </p:nvPicPr>
        <p:blipFill>
          <a:blip r:embed="rId5"/>
          <a:stretch>
            <a:fillRect/>
          </a:stretch>
        </p:blipFill>
        <p:spPr>
          <a:xfrm>
            <a:off x="1735715" y="4443540"/>
            <a:ext cx="1896710" cy="1770992"/>
          </a:xfrm>
          <a:prstGeom prst="rect">
            <a:avLst/>
          </a:prstGeom>
        </p:spPr>
      </p:pic>
      <p:sp>
        <p:nvSpPr>
          <p:cNvPr id="3" name="Content Placeholder 2">
            <a:extLst>
              <a:ext uri="{FF2B5EF4-FFF2-40B4-BE49-F238E27FC236}">
                <a16:creationId xmlns:a16="http://schemas.microsoft.com/office/drawing/2014/main" id="{EFA7608D-C427-8DBF-9D15-DE3F0179F310}"/>
              </a:ext>
            </a:extLst>
          </p:cNvPr>
          <p:cNvSpPr>
            <a:spLocks noGrp="1"/>
          </p:cNvSpPr>
          <p:nvPr>
            <p:ph idx="1"/>
          </p:nvPr>
        </p:nvSpPr>
        <p:spPr>
          <a:xfrm>
            <a:off x="5526156" y="2055813"/>
            <a:ext cx="5827644" cy="4121149"/>
          </a:xfrm>
        </p:spPr>
        <p:txBody>
          <a:bodyPr anchor="t">
            <a:normAutofit/>
          </a:bodyPr>
          <a:lstStyle/>
          <a:p>
            <a:r>
              <a:rPr lang="en-US" sz="2000"/>
              <a:t>In the face of political and economic volatility, it allows institutions to adapt their funding models, explore alternative revenue streams, and advocate effectively for policy changes. </a:t>
            </a:r>
          </a:p>
          <a:p>
            <a:r>
              <a:rPr lang="en-US" sz="2000"/>
              <a:t>Amidst the challenges of globalisation, it enables institutions to identify strategic partnerships, attract international students, and offer globally </a:t>
            </a:r>
            <a:r>
              <a:rPr lang="en-US" sz="2000" u="sng"/>
              <a:t>relevant</a:t>
            </a:r>
            <a:r>
              <a:rPr lang="en-US" sz="2000"/>
              <a:t> curricula.</a:t>
            </a:r>
          </a:p>
          <a:p>
            <a:r>
              <a:rPr lang="en-US" sz="2000"/>
              <a:t>As environmental concerns grow, contextual intelligence guides the development of sustainable campus operations and the integration of environmental stewardship into education and research.</a:t>
            </a:r>
          </a:p>
          <a:p>
            <a:endParaRPr lang="en-ZA" sz="2000"/>
          </a:p>
        </p:txBody>
      </p:sp>
      <p:pic>
        <p:nvPicPr>
          <p:cNvPr id="4" name="Picture 3" descr="A black and white logo&#10;&#10;Description automatically generated">
            <a:extLst>
              <a:ext uri="{FF2B5EF4-FFF2-40B4-BE49-F238E27FC236}">
                <a16:creationId xmlns:a16="http://schemas.microsoft.com/office/drawing/2014/main" id="{35357891-F10C-31DA-D056-C48B2ABAD775}"/>
              </a:ext>
            </a:extLst>
          </p:cNvPr>
          <p:cNvPicPr>
            <a:picLocks noChangeAspect="1"/>
          </p:cNvPicPr>
          <p:nvPr/>
        </p:nvPicPr>
        <p:blipFill rotWithShape="1">
          <a:blip r:embed="rId6">
            <a:extLst>
              <a:ext uri="{28A0092B-C50C-407E-A947-70E740481C1C}">
                <a14:useLocalDpi xmlns:a14="http://schemas.microsoft.com/office/drawing/2010/main" val="0"/>
              </a:ext>
            </a:extLst>
          </a:blip>
          <a:srcRect t="27146" b="24713"/>
          <a:stretch/>
        </p:blipFill>
        <p:spPr>
          <a:xfrm>
            <a:off x="11077903" y="6264295"/>
            <a:ext cx="908400" cy="437310"/>
          </a:xfrm>
          <a:prstGeom prst="rect">
            <a:avLst/>
          </a:prstGeom>
        </p:spPr>
      </p:pic>
    </p:spTree>
    <p:extLst>
      <p:ext uri="{BB962C8B-B14F-4D97-AF65-F5344CB8AC3E}">
        <p14:creationId xmlns:p14="http://schemas.microsoft.com/office/powerpoint/2010/main" val="2856473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8" name="Rectangle 1047">
            <a:extLst>
              <a:ext uri="{FF2B5EF4-FFF2-40B4-BE49-F238E27FC236}">
                <a16:creationId xmlns:a16="http://schemas.microsoft.com/office/drawing/2014/main" id="{F1E7273E-E5A3-4B1D-BE3E-56F045D927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Freeform: Shape 1049">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rtlCol="0" anchor="ctr"/>
          <a:lstStyle/>
          <a:p>
            <a:pPr defTabSz="457200"/>
            <a:endParaRPr lang="en-US"/>
          </a:p>
        </p:txBody>
      </p:sp>
      <p:sp>
        <p:nvSpPr>
          <p:cNvPr id="2" name="Title 1">
            <a:extLst>
              <a:ext uri="{FF2B5EF4-FFF2-40B4-BE49-F238E27FC236}">
                <a16:creationId xmlns:a16="http://schemas.microsoft.com/office/drawing/2014/main" id="{4AC3493B-A6EA-5968-AFB6-8C39BCE1D378}"/>
              </a:ext>
            </a:extLst>
          </p:cNvPr>
          <p:cNvSpPr>
            <a:spLocks noGrp="1"/>
          </p:cNvSpPr>
          <p:nvPr>
            <p:ph type="title"/>
          </p:nvPr>
        </p:nvSpPr>
        <p:spPr>
          <a:xfrm>
            <a:off x="5526156" y="365125"/>
            <a:ext cx="5827643" cy="1433433"/>
          </a:xfrm>
        </p:spPr>
        <p:txBody>
          <a:bodyPr vert="horz" lIns="91440" tIns="45720" rIns="91440" bIns="45720" rtlCol="0" anchor="b">
            <a:normAutofit/>
          </a:bodyPr>
          <a:lstStyle/>
          <a:p>
            <a:r>
              <a:rPr lang="en-US"/>
              <a:t>Contextual Intelligence in Action</a:t>
            </a:r>
          </a:p>
        </p:txBody>
      </p:sp>
      <p:pic>
        <p:nvPicPr>
          <p:cNvPr id="1026" name="Picture 2" descr="Scenario Planning Process">
            <a:extLst>
              <a:ext uri="{FF2B5EF4-FFF2-40B4-BE49-F238E27FC236}">
                <a16:creationId xmlns:a16="http://schemas.microsoft.com/office/drawing/2014/main" id="{821D33CB-F5A8-467B-694C-8CD0343790A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66821" y="643467"/>
            <a:ext cx="2634500" cy="1751943"/>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1" descr="A group of people in a library&#10;&#10;Description automatically generated">
            <a:extLst>
              <a:ext uri="{FF2B5EF4-FFF2-40B4-BE49-F238E27FC236}">
                <a16:creationId xmlns:a16="http://schemas.microsoft.com/office/drawing/2014/main" id="{32D369CC-FEB6-583C-D1BA-4AEA1EEAEF1F}"/>
              </a:ext>
            </a:extLst>
          </p:cNvPr>
          <p:cNvPicPr>
            <a:picLocks noChangeAspect="1"/>
          </p:cNvPicPr>
          <p:nvPr/>
        </p:nvPicPr>
        <p:blipFill>
          <a:blip r:embed="rId4"/>
          <a:stretch>
            <a:fillRect/>
          </a:stretch>
        </p:blipFill>
        <p:spPr>
          <a:xfrm>
            <a:off x="1138338" y="2562775"/>
            <a:ext cx="3091463" cy="1738948"/>
          </a:xfrm>
          <a:prstGeom prst="rect">
            <a:avLst/>
          </a:prstGeom>
        </p:spPr>
      </p:pic>
      <p:pic>
        <p:nvPicPr>
          <p:cNvPr id="1028" name="Picture 4" descr="Environmental, Social and Governance (ESG) explained: Five important considerations for companies and their lawyers">
            <a:extLst>
              <a:ext uri="{FF2B5EF4-FFF2-40B4-BE49-F238E27FC236}">
                <a16:creationId xmlns:a16="http://schemas.microsoft.com/office/drawing/2014/main" id="{288D90F7-70B0-59E7-A748-A516802AC6C0}"/>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432486" y="4443540"/>
            <a:ext cx="2503169" cy="1770992"/>
          </a:xfrm>
          <a:prstGeom prst="rect">
            <a:avLst/>
          </a:prstGeom>
          <a:noFill/>
          <a:extLst>
            <a:ext uri="{909E8E84-426E-40DD-AFC4-6F175D3DCCD1}">
              <a14:hiddenFill xmlns:a14="http://schemas.microsoft.com/office/drawing/2010/main">
                <a:solidFill>
                  <a:srgbClr val="FFFFFF"/>
                </a:solidFill>
              </a14:hiddenFill>
            </a:ext>
          </a:extLst>
        </p:spPr>
      </p:pic>
      <p:sp>
        <p:nvSpPr>
          <p:cNvPr id="1061" name="Content Placeholder 1044">
            <a:extLst>
              <a:ext uri="{FF2B5EF4-FFF2-40B4-BE49-F238E27FC236}">
                <a16:creationId xmlns:a16="http://schemas.microsoft.com/office/drawing/2014/main" id="{BCD6883D-058E-5B23-1C82-B73D9840F1F0}"/>
              </a:ext>
            </a:extLst>
          </p:cNvPr>
          <p:cNvSpPr>
            <a:spLocks noGrp="1"/>
          </p:cNvSpPr>
          <p:nvPr>
            <p:ph idx="1"/>
          </p:nvPr>
        </p:nvSpPr>
        <p:spPr>
          <a:xfrm>
            <a:off x="5526156" y="2055813"/>
            <a:ext cx="5827644" cy="4121149"/>
          </a:xfrm>
        </p:spPr>
        <p:txBody>
          <a:bodyPr anchor="t">
            <a:normAutofit fontScale="77500" lnSpcReduction="20000"/>
          </a:bodyPr>
          <a:lstStyle/>
          <a:p>
            <a:pPr marL="0" indent="0">
              <a:buNone/>
            </a:pPr>
            <a:r>
              <a:rPr lang="en-US" sz="2000" dirty="0"/>
              <a:t>Several institutions have already begun to harness the power of contextual intelligence:</a:t>
            </a:r>
          </a:p>
          <a:p>
            <a:r>
              <a:rPr lang="en-US" sz="2000" dirty="0"/>
              <a:t>Utilizing predictive analytics to anticipate shifts in student demographics and adapt recruitment strategies accordingly.</a:t>
            </a:r>
          </a:p>
          <a:p>
            <a:r>
              <a:rPr lang="en-US" sz="2000" dirty="0"/>
              <a:t>Engaging in scenario planning to prepare for various futures, from technological disruptions to changes in the regulatory landscape.</a:t>
            </a:r>
          </a:p>
          <a:p>
            <a:r>
              <a:rPr lang="en-US" sz="2000" dirty="0"/>
              <a:t>Implementing comprehensive sustainability initiatives that consider not just the environmental impact but also the economic and social dimensions of their operations.</a:t>
            </a:r>
          </a:p>
          <a:p>
            <a:pPr marL="0" indent="0">
              <a:buNone/>
            </a:pPr>
            <a:endParaRPr lang="en-US" sz="2000" dirty="0"/>
          </a:p>
          <a:p>
            <a:pPr marL="0" indent="0">
              <a:buNone/>
            </a:pPr>
            <a:r>
              <a:rPr lang="en-US" sz="2000" dirty="0"/>
              <a:t>The shift towards contextual intelligence in higher education is not just a strategic choice—it is a necessity. In a world marked by rapid change and deep interconnections, the ability to understand and act upon the broader context is what will differentiate successful institutions. By embracing contextual intelligence, higher education leaders can ensure their institutions are not only resilient in the face of external pressures but also capable of shaping the future of education in positive and impactful ways.</a:t>
            </a:r>
          </a:p>
        </p:txBody>
      </p:sp>
      <p:pic>
        <p:nvPicPr>
          <p:cNvPr id="3" name="Picture 2" descr="A black and white logo&#10;&#10;Description automatically generated">
            <a:extLst>
              <a:ext uri="{FF2B5EF4-FFF2-40B4-BE49-F238E27FC236}">
                <a16:creationId xmlns:a16="http://schemas.microsoft.com/office/drawing/2014/main" id="{6CB4212D-4ED3-F070-7A1F-BB098EE4B10B}"/>
              </a:ext>
            </a:extLst>
          </p:cNvPr>
          <p:cNvPicPr>
            <a:picLocks noChangeAspect="1"/>
          </p:cNvPicPr>
          <p:nvPr/>
        </p:nvPicPr>
        <p:blipFill rotWithShape="1">
          <a:blip r:embed="rId6">
            <a:extLst>
              <a:ext uri="{28A0092B-C50C-407E-A947-70E740481C1C}">
                <a14:useLocalDpi xmlns:a14="http://schemas.microsoft.com/office/drawing/2010/main" val="0"/>
              </a:ext>
            </a:extLst>
          </a:blip>
          <a:srcRect t="27146" b="24713"/>
          <a:stretch/>
        </p:blipFill>
        <p:spPr>
          <a:xfrm>
            <a:off x="11077903" y="6264295"/>
            <a:ext cx="908400" cy="437310"/>
          </a:xfrm>
          <a:prstGeom prst="rect">
            <a:avLst/>
          </a:prstGeom>
        </p:spPr>
      </p:pic>
    </p:spTree>
    <p:extLst>
      <p:ext uri="{BB962C8B-B14F-4D97-AF65-F5344CB8AC3E}">
        <p14:creationId xmlns:p14="http://schemas.microsoft.com/office/powerpoint/2010/main" val="753137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A11688B-0A27-4E86-8D55-76F71ADF2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C84A868B-654E-447C-8D9C-0F9328308C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3" name="Rectangle 22">
              <a:extLst>
                <a:ext uri="{FF2B5EF4-FFF2-40B4-BE49-F238E27FC236}">
                  <a16:creationId xmlns:a16="http://schemas.microsoft.com/office/drawing/2014/main" id="{4E43F5E5-7E34-4029-B18F-CAED02086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59931FA-11DF-4781-8AAD-FEE88674F7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40F88E6C-5782-452A-8C4F-9D2C2EAC8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3" cy="3141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99FD54BD-C6C7-9E9F-3238-281AB1B652D9}"/>
              </a:ext>
            </a:extLst>
          </p:cNvPr>
          <p:cNvSpPr>
            <a:spLocks noGrp="1"/>
          </p:cNvSpPr>
          <p:nvPr>
            <p:ph type="title"/>
          </p:nvPr>
        </p:nvSpPr>
        <p:spPr>
          <a:xfrm>
            <a:off x="550864" y="365125"/>
            <a:ext cx="11090274" cy="1325563"/>
          </a:xfrm>
        </p:spPr>
        <p:txBody>
          <a:bodyPr>
            <a:normAutofit/>
          </a:bodyPr>
          <a:lstStyle/>
          <a:p>
            <a:r>
              <a:rPr lang="en-ZA" sz="4000"/>
              <a:t>Data-Driven Strategies for Operational Excellence</a:t>
            </a:r>
          </a:p>
        </p:txBody>
      </p:sp>
      <p:pic>
        <p:nvPicPr>
          <p:cNvPr id="3" name="Picture 2" descr="A black and white logo&#10;&#10;Description automatically generated">
            <a:extLst>
              <a:ext uri="{FF2B5EF4-FFF2-40B4-BE49-F238E27FC236}">
                <a16:creationId xmlns:a16="http://schemas.microsoft.com/office/drawing/2014/main" id="{8F6B99E4-6328-0AAC-9167-5585EC67DD08}"/>
              </a:ext>
            </a:extLst>
          </p:cNvPr>
          <p:cNvPicPr>
            <a:picLocks noChangeAspect="1"/>
          </p:cNvPicPr>
          <p:nvPr/>
        </p:nvPicPr>
        <p:blipFill rotWithShape="1">
          <a:blip r:embed="rId3">
            <a:extLst>
              <a:ext uri="{28A0092B-C50C-407E-A947-70E740481C1C}">
                <a14:useLocalDpi xmlns:a14="http://schemas.microsoft.com/office/drawing/2010/main" val="0"/>
              </a:ext>
            </a:extLst>
          </a:blip>
          <a:srcRect t="27146" b="24713"/>
          <a:stretch/>
        </p:blipFill>
        <p:spPr>
          <a:xfrm>
            <a:off x="11077903" y="6264295"/>
            <a:ext cx="908400" cy="437310"/>
          </a:xfrm>
          <a:prstGeom prst="rect">
            <a:avLst/>
          </a:prstGeom>
        </p:spPr>
      </p:pic>
      <p:graphicFrame>
        <p:nvGraphicFramePr>
          <p:cNvPr id="4" name="Content Placeholder 3">
            <a:extLst>
              <a:ext uri="{FF2B5EF4-FFF2-40B4-BE49-F238E27FC236}">
                <a16:creationId xmlns:a16="http://schemas.microsoft.com/office/drawing/2014/main" id="{9092A4AD-502C-485A-6E70-4908655F72C6}"/>
              </a:ext>
            </a:extLst>
          </p:cNvPr>
          <p:cNvGraphicFramePr>
            <a:graphicFrameLocks noGrp="1"/>
          </p:cNvGraphicFramePr>
          <p:nvPr>
            <p:ph idx="1"/>
            <p:extLst>
              <p:ext uri="{D42A27DB-BD31-4B8C-83A1-F6EECF244321}">
                <p14:modId xmlns:p14="http://schemas.microsoft.com/office/powerpoint/2010/main" val="2270847140"/>
              </p:ext>
            </p:extLst>
          </p:nvPr>
        </p:nvGraphicFramePr>
        <p:xfrm>
          <a:off x="547688" y="2133600"/>
          <a:ext cx="11093450" cy="41576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61871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8B3A2D1A-45FC-4F95-B150-1C13EF2F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BE8EA8-1E0C-03E9-C358-CA75F8EE1610}"/>
              </a:ext>
            </a:extLst>
          </p:cNvPr>
          <p:cNvSpPr>
            <a:spLocks noGrp="1"/>
          </p:cNvSpPr>
          <p:nvPr>
            <p:ph type="title"/>
          </p:nvPr>
        </p:nvSpPr>
        <p:spPr>
          <a:xfrm>
            <a:off x="1137034" y="603622"/>
            <a:ext cx="5323531" cy="1330843"/>
          </a:xfrm>
        </p:spPr>
        <p:txBody>
          <a:bodyPr>
            <a:normAutofit/>
          </a:bodyPr>
          <a:lstStyle/>
          <a:p>
            <a:r>
              <a:rPr lang="en-ZA"/>
              <a:t>Challenges and Considerations</a:t>
            </a:r>
          </a:p>
        </p:txBody>
      </p:sp>
      <p:sp>
        <p:nvSpPr>
          <p:cNvPr id="3" name="Content Placeholder 2">
            <a:extLst>
              <a:ext uri="{FF2B5EF4-FFF2-40B4-BE49-F238E27FC236}">
                <a16:creationId xmlns:a16="http://schemas.microsoft.com/office/drawing/2014/main" id="{C8C17C4B-2CC3-EA60-3E05-8A565032A8B0}"/>
              </a:ext>
            </a:extLst>
          </p:cNvPr>
          <p:cNvSpPr>
            <a:spLocks noGrp="1"/>
          </p:cNvSpPr>
          <p:nvPr>
            <p:ph idx="1"/>
          </p:nvPr>
        </p:nvSpPr>
        <p:spPr>
          <a:xfrm>
            <a:off x="1137034" y="2194103"/>
            <a:ext cx="5066885" cy="3908586"/>
          </a:xfrm>
        </p:spPr>
        <p:txBody>
          <a:bodyPr>
            <a:normAutofit/>
          </a:bodyPr>
          <a:lstStyle/>
          <a:p>
            <a:pPr marL="0" indent="0">
              <a:buNone/>
            </a:pPr>
            <a:r>
              <a:rPr lang="en-US" sz="2000"/>
              <a:t>While the potential benefits of data-driven strategies are immense, institutions must navigate several challenges:</a:t>
            </a:r>
          </a:p>
          <a:p>
            <a:r>
              <a:rPr lang="en-US" sz="2000" b="1"/>
              <a:t>Data Quality and Accessibility</a:t>
            </a:r>
            <a:r>
              <a:rPr lang="en-US" sz="2000"/>
              <a:t>: Ensuring data is accurate, complete, and accessible to those who need it.</a:t>
            </a:r>
          </a:p>
          <a:p>
            <a:r>
              <a:rPr lang="en-US" sz="2000" b="1"/>
              <a:t>Privacy and Security</a:t>
            </a:r>
            <a:r>
              <a:rPr lang="en-US" sz="2000"/>
              <a:t>: Balancing the need for comprehensive data analysis with the imperative to protect sensitive information.</a:t>
            </a:r>
          </a:p>
          <a:p>
            <a:r>
              <a:rPr lang="en-US" sz="2000" b="1"/>
              <a:t>Cultural Change</a:t>
            </a:r>
            <a:r>
              <a:rPr lang="en-US" sz="2000"/>
              <a:t>: Cultivating a data-informed culture that values evidence-based decision-making and continuous improvement.</a:t>
            </a:r>
          </a:p>
          <a:p>
            <a:endParaRPr lang="en-ZA" sz="2000"/>
          </a:p>
        </p:txBody>
      </p:sp>
      <p:sp>
        <p:nvSpPr>
          <p:cNvPr id="35" name="Freeform: Shape 34">
            <a:extLst>
              <a:ext uri="{FF2B5EF4-FFF2-40B4-BE49-F238E27FC236}">
                <a16:creationId xmlns:a16="http://schemas.microsoft.com/office/drawing/2014/main" id="{5C27D684-2832-41BD-AC29-838243B80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3366" y="0"/>
            <a:ext cx="4918634" cy="6858000"/>
          </a:xfrm>
          <a:custGeom>
            <a:avLst/>
            <a:gdLst>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04089 w 4897678"/>
              <a:gd name="connsiteY81" fmla="*/ 600848 h 6858000"/>
              <a:gd name="connsiteX82" fmla="*/ 1303453 w 4897678"/>
              <a:gd name="connsiteY82" fmla="*/ 554481 h 6858000"/>
              <a:gd name="connsiteX83" fmla="*/ 1260447 w 4897678"/>
              <a:gd name="connsiteY83" fmla="*/ 449658 h 6858000"/>
              <a:gd name="connsiteX84" fmla="*/ 1265072 w 4897678"/>
              <a:gd name="connsiteY84" fmla="*/ 352797 h 6858000"/>
              <a:gd name="connsiteX85" fmla="*/ 1275970 w 4897678"/>
              <a:gd name="connsiteY85" fmla="*/ 206812 h 6858000"/>
              <a:gd name="connsiteX86" fmla="*/ 1279582 w 4897678"/>
              <a:gd name="connsiteY86" fmla="*/ 140400 h 6858000"/>
              <a:gd name="connsiteX87" fmla="*/ 1279125 w 4897678"/>
              <a:gd name="connsiteY87" fmla="*/ 127605 h 6858000"/>
              <a:gd name="connsiteX88" fmla="*/ 1290126 w 4897678"/>
              <a:gd name="connsiteY88" fmla="*/ 68981 h 6858000"/>
              <a:gd name="connsiteX89" fmla="*/ 1296403 w 4897678"/>
              <a:gd name="connsiteY89" fmla="*/ 57111 h 6858000"/>
              <a:gd name="connsiteX90" fmla="*/ 1319538 w 4897678"/>
              <a:gd name="connsiteY90" fmla="*/ 13130 h 6858000"/>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04089 w 4897678"/>
              <a:gd name="connsiteY81" fmla="*/ 600848 h 6858000"/>
              <a:gd name="connsiteX82" fmla="*/ 1303453 w 4897678"/>
              <a:gd name="connsiteY82" fmla="*/ 554481 h 6858000"/>
              <a:gd name="connsiteX83" fmla="*/ 1260447 w 4897678"/>
              <a:gd name="connsiteY83" fmla="*/ 449658 h 6858000"/>
              <a:gd name="connsiteX84" fmla="*/ 1265072 w 4897678"/>
              <a:gd name="connsiteY84" fmla="*/ 352797 h 6858000"/>
              <a:gd name="connsiteX85" fmla="*/ 1442766 w 4897678"/>
              <a:gd name="connsiteY85" fmla="*/ 236597 h 6858000"/>
              <a:gd name="connsiteX86" fmla="*/ 1279582 w 4897678"/>
              <a:gd name="connsiteY86" fmla="*/ 140400 h 6858000"/>
              <a:gd name="connsiteX87" fmla="*/ 1279125 w 4897678"/>
              <a:gd name="connsiteY87" fmla="*/ 127605 h 6858000"/>
              <a:gd name="connsiteX88" fmla="*/ 1290126 w 4897678"/>
              <a:gd name="connsiteY88" fmla="*/ 68981 h 6858000"/>
              <a:gd name="connsiteX89" fmla="*/ 1296403 w 4897678"/>
              <a:gd name="connsiteY89" fmla="*/ 57111 h 6858000"/>
              <a:gd name="connsiteX90" fmla="*/ 1319538 w 4897678"/>
              <a:gd name="connsiteY90" fmla="*/ 13130 h 6858000"/>
              <a:gd name="connsiteX91" fmla="*/ 1321253 w 4897678"/>
              <a:gd name="connsiteY91" fmla="*/ 0 h 6858000"/>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04089 w 4897678"/>
              <a:gd name="connsiteY81" fmla="*/ 600848 h 6858000"/>
              <a:gd name="connsiteX82" fmla="*/ 1303453 w 4897678"/>
              <a:gd name="connsiteY82" fmla="*/ 554481 h 6858000"/>
              <a:gd name="connsiteX83" fmla="*/ 1260447 w 4897678"/>
              <a:gd name="connsiteY83" fmla="*/ 449658 h 6858000"/>
              <a:gd name="connsiteX84" fmla="*/ 1384212 w 4897678"/>
              <a:gd name="connsiteY84" fmla="*/ 334926 h 6858000"/>
              <a:gd name="connsiteX85" fmla="*/ 1442766 w 4897678"/>
              <a:gd name="connsiteY85" fmla="*/ 236597 h 6858000"/>
              <a:gd name="connsiteX86" fmla="*/ 1279582 w 4897678"/>
              <a:gd name="connsiteY86" fmla="*/ 140400 h 6858000"/>
              <a:gd name="connsiteX87" fmla="*/ 1279125 w 4897678"/>
              <a:gd name="connsiteY87" fmla="*/ 127605 h 6858000"/>
              <a:gd name="connsiteX88" fmla="*/ 1290126 w 4897678"/>
              <a:gd name="connsiteY88" fmla="*/ 68981 h 6858000"/>
              <a:gd name="connsiteX89" fmla="*/ 1296403 w 4897678"/>
              <a:gd name="connsiteY89" fmla="*/ 57111 h 6858000"/>
              <a:gd name="connsiteX90" fmla="*/ 1319538 w 4897678"/>
              <a:gd name="connsiteY90" fmla="*/ 13130 h 6858000"/>
              <a:gd name="connsiteX91" fmla="*/ 1321253 w 4897678"/>
              <a:gd name="connsiteY91" fmla="*/ 0 h 6858000"/>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04089 w 4897678"/>
              <a:gd name="connsiteY81" fmla="*/ 600848 h 6858000"/>
              <a:gd name="connsiteX82" fmla="*/ 1303453 w 4897678"/>
              <a:gd name="connsiteY82" fmla="*/ 554481 h 6858000"/>
              <a:gd name="connsiteX83" fmla="*/ 1349802 w 4897678"/>
              <a:gd name="connsiteY83" fmla="*/ 431787 h 6858000"/>
              <a:gd name="connsiteX84" fmla="*/ 1384212 w 4897678"/>
              <a:gd name="connsiteY84" fmla="*/ 334926 h 6858000"/>
              <a:gd name="connsiteX85" fmla="*/ 1442766 w 4897678"/>
              <a:gd name="connsiteY85" fmla="*/ 236597 h 6858000"/>
              <a:gd name="connsiteX86" fmla="*/ 1279582 w 4897678"/>
              <a:gd name="connsiteY86" fmla="*/ 140400 h 6858000"/>
              <a:gd name="connsiteX87" fmla="*/ 1279125 w 4897678"/>
              <a:gd name="connsiteY87" fmla="*/ 127605 h 6858000"/>
              <a:gd name="connsiteX88" fmla="*/ 1290126 w 4897678"/>
              <a:gd name="connsiteY88" fmla="*/ 68981 h 6858000"/>
              <a:gd name="connsiteX89" fmla="*/ 1296403 w 4897678"/>
              <a:gd name="connsiteY89" fmla="*/ 57111 h 6858000"/>
              <a:gd name="connsiteX90" fmla="*/ 1319538 w 4897678"/>
              <a:gd name="connsiteY90" fmla="*/ 13130 h 6858000"/>
              <a:gd name="connsiteX91" fmla="*/ 1321253 w 4897678"/>
              <a:gd name="connsiteY91" fmla="*/ 0 h 6858000"/>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04089 w 4897678"/>
              <a:gd name="connsiteY81" fmla="*/ 600848 h 6858000"/>
              <a:gd name="connsiteX82" fmla="*/ 1357066 w 4897678"/>
              <a:gd name="connsiteY82" fmla="*/ 530653 h 6858000"/>
              <a:gd name="connsiteX83" fmla="*/ 1349802 w 4897678"/>
              <a:gd name="connsiteY83" fmla="*/ 431787 h 6858000"/>
              <a:gd name="connsiteX84" fmla="*/ 1384212 w 4897678"/>
              <a:gd name="connsiteY84" fmla="*/ 334926 h 6858000"/>
              <a:gd name="connsiteX85" fmla="*/ 1442766 w 4897678"/>
              <a:gd name="connsiteY85" fmla="*/ 236597 h 6858000"/>
              <a:gd name="connsiteX86" fmla="*/ 1279582 w 4897678"/>
              <a:gd name="connsiteY86" fmla="*/ 140400 h 6858000"/>
              <a:gd name="connsiteX87" fmla="*/ 1279125 w 4897678"/>
              <a:gd name="connsiteY87" fmla="*/ 127605 h 6858000"/>
              <a:gd name="connsiteX88" fmla="*/ 1290126 w 4897678"/>
              <a:gd name="connsiteY88" fmla="*/ 68981 h 6858000"/>
              <a:gd name="connsiteX89" fmla="*/ 1296403 w 4897678"/>
              <a:gd name="connsiteY89" fmla="*/ 57111 h 6858000"/>
              <a:gd name="connsiteX90" fmla="*/ 1319538 w 4897678"/>
              <a:gd name="connsiteY90" fmla="*/ 13130 h 6858000"/>
              <a:gd name="connsiteX91" fmla="*/ 1321253 w 4897678"/>
              <a:gd name="connsiteY91" fmla="*/ 0 h 6858000"/>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63659 w 4897678"/>
              <a:gd name="connsiteY81" fmla="*/ 600848 h 6858000"/>
              <a:gd name="connsiteX82" fmla="*/ 1357066 w 4897678"/>
              <a:gd name="connsiteY82" fmla="*/ 530653 h 6858000"/>
              <a:gd name="connsiteX83" fmla="*/ 1349802 w 4897678"/>
              <a:gd name="connsiteY83" fmla="*/ 431787 h 6858000"/>
              <a:gd name="connsiteX84" fmla="*/ 1384212 w 4897678"/>
              <a:gd name="connsiteY84" fmla="*/ 334926 h 6858000"/>
              <a:gd name="connsiteX85" fmla="*/ 1442766 w 4897678"/>
              <a:gd name="connsiteY85" fmla="*/ 236597 h 6858000"/>
              <a:gd name="connsiteX86" fmla="*/ 1279582 w 4897678"/>
              <a:gd name="connsiteY86" fmla="*/ 140400 h 6858000"/>
              <a:gd name="connsiteX87" fmla="*/ 1279125 w 4897678"/>
              <a:gd name="connsiteY87" fmla="*/ 127605 h 6858000"/>
              <a:gd name="connsiteX88" fmla="*/ 1290126 w 4897678"/>
              <a:gd name="connsiteY88" fmla="*/ 68981 h 6858000"/>
              <a:gd name="connsiteX89" fmla="*/ 1296403 w 4897678"/>
              <a:gd name="connsiteY89" fmla="*/ 57111 h 6858000"/>
              <a:gd name="connsiteX90" fmla="*/ 1319538 w 4897678"/>
              <a:gd name="connsiteY90" fmla="*/ 13130 h 6858000"/>
              <a:gd name="connsiteX91" fmla="*/ 1321253 w 4897678"/>
              <a:gd name="connsiteY91" fmla="*/ 0 h 6858000"/>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63659 w 4897678"/>
              <a:gd name="connsiteY81" fmla="*/ 600848 h 6858000"/>
              <a:gd name="connsiteX82" fmla="*/ 1357066 w 4897678"/>
              <a:gd name="connsiteY82" fmla="*/ 530653 h 6858000"/>
              <a:gd name="connsiteX83" fmla="*/ 1349802 w 4897678"/>
              <a:gd name="connsiteY83" fmla="*/ 431787 h 6858000"/>
              <a:gd name="connsiteX84" fmla="*/ 1384212 w 4897678"/>
              <a:gd name="connsiteY84" fmla="*/ 334926 h 6858000"/>
              <a:gd name="connsiteX85" fmla="*/ 1442766 w 4897678"/>
              <a:gd name="connsiteY85" fmla="*/ 236597 h 6858000"/>
              <a:gd name="connsiteX86" fmla="*/ 1279582 w 4897678"/>
              <a:gd name="connsiteY86" fmla="*/ 140400 h 6858000"/>
              <a:gd name="connsiteX87" fmla="*/ 1290126 w 4897678"/>
              <a:gd name="connsiteY87" fmla="*/ 68981 h 6858000"/>
              <a:gd name="connsiteX88" fmla="*/ 1296403 w 4897678"/>
              <a:gd name="connsiteY88" fmla="*/ 57111 h 6858000"/>
              <a:gd name="connsiteX89" fmla="*/ 1319538 w 4897678"/>
              <a:gd name="connsiteY89" fmla="*/ 13130 h 6858000"/>
              <a:gd name="connsiteX90" fmla="*/ 1321253 w 4897678"/>
              <a:gd name="connsiteY90" fmla="*/ 0 h 6858000"/>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63659 w 4897678"/>
              <a:gd name="connsiteY81" fmla="*/ 600848 h 6858000"/>
              <a:gd name="connsiteX82" fmla="*/ 1357066 w 4897678"/>
              <a:gd name="connsiteY82" fmla="*/ 530653 h 6858000"/>
              <a:gd name="connsiteX83" fmla="*/ 1349802 w 4897678"/>
              <a:gd name="connsiteY83" fmla="*/ 431787 h 6858000"/>
              <a:gd name="connsiteX84" fmla="*/ 1384212 w 4897678"/>
              <a:gd name="connsiteY84" fmla="*/ 334926 h 6858000"/>
              <a:gd name="connsiteX85" fmla="*/ 1442766 w 4897678"/>
              <a:gd name="connsiteY85" fmla="*/ 236597 h 6858000"/>
              <a:gd name="connsiteX86" fmla="*/ 1470206 w 4897678"/>
              <a:gd name="connsiteY86" fmla="*/ 182099 h 6858000"/>
              <a:gd name="connsiteX87" fmla="*/ 1290126 w 4897678"/>
              <a:gd name="connsiteY87" fmla="*/ 68981 h 6858000"/>
              <a:gd name="connsiteX88" fmla="*/ 1296403 w 4897678"/>
              <a:gd name="connsiteY88" fmla="*/ 57111 h 6858000"/>
              <a:gd name="connsiteX89" fmla="*/ 1319538 w 4897678"/>
              <a:gd name="connsiteY89" fmla="*/ 13130 h 6858000"/>
              <a:gd name="connsiteX90" fmla="*/ 1321253 w 4897678"/>
              <a:gd name="connsiteY90" fmla="*/ 0 h 6858000"/>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63659 w 4897678"/>
              <a:gd name="connsiteY81" fmla="*/ 600848 h 6858000"/>
              <a:gd name="connsiteX82" fmla="*/ 1357066 w 4897678"/>
              <a:gd name="connsiteY82" fmla="*/ 530653 h 6858000"/>
              <a:gd name="connsiteX83" fmla="*/ 1349802 w 4897678"/>
              <a:gd name="connsiteY83" fmla="*/ 431787 h 6858000"/>
              <a:gd name="connsiteX84" fmla="*/ 1384212 w 4897678"/>
              <a:gd name="connsiteY84" fmla="*/ 334926 h 6858000"/>
              <a:gd name="connsiteX85" fmla="*/ 1442766 w 4897678"/>
              <a:gd name="connsiteY85" fmla="*/ 236597 h 6858000"/>
              <a:gd name="connsiteX86" fmla="*/ 1470206 w 4897678"/>
              <a:gd name="connsiteY86" fmla="*/ 182099 h 6858000"/>
              <a:gd name="connsiteX87" fmla="*/ 1290126 w 4897678"/>
              <a:gd name="connsiteY87" fmla="*/ 68981 h 6858000"/>
              <a:gd name="connsiteX88" fmla="*/ 1481070 w 4897678"/>
              <a:gd name="connsiteY88" fmla="*/ 69025 h 6858000"/>
              <a:gd name="connsiteX89" fmla="*/ 1319538 w 4897678"/>
              <a:gd name="connsiteY89" fmla="*/ 13130 h 6858000"/>
              <a:gd name="connsiteX90" fmla="*/ 1321253 w 4897678"/>
              <a:gd name="connsiteY90" fmla="*/ 0 h 6858000"/>
              <a:gd name="connsiteX0" fmla="*/ 1321253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63659 w 4897678"/>
              <a:gd name="connsiteY81" fmla="*/ 600848 h 6858000"/>
              <a:gd name="connsiteX82" fmla="*/ 1357066 w 4897678"/>
              <a:gd name="connsiteY82" fmla="*/ 530653 h 6858000"/>
              <a:gd name="connsiteX83" fmla="*/ 1349802 w 4897678"/>
              <a:gd name="connsiteY83" fmla="*/ 431787 h 6858000"/>
              <a:gd name="connsiteX84" fmla="*/ 1384212 w 4897678"/>
              <a:gd name="connsiteY84" fmla="*/ 334926 h 6858000"/>
              <a:gd name="connsiteX85" fmla="*/ 1442766 w 4897678"/>
              <a:gd name="connsiteY85" fmla="*/ 236597 h 6858000"/>
              <a:gd name="connsiteX86" fmla="*/ 1470206 w 4897678"/>
              <a:gd name="connsiteY86" fmla="*/ 182099 h 6858000"/>
              <a:gd name="connsiteX87" fmla="*/ 1462879 w 4897678"/>
              <a:gd name="connsiteY87" fmla="*/ 128551 h 6858000"/>
              <a:gd name="connsiteX88" fmla="*/ 1481070 w 4897678"/>
              <a:gd name="connsiteY88" fmla="*/ 69025 h 6858000"/>
              <a:gd name="connsiteX89" fmla="*/ 1319538 w 4897678"/>
              <a:gd name="connsiteY89" fmla="*/ 13130 h 6858000"/>
              <a:gd name="connsiteX90" fmla="*/ 1321253 w 4897678"/>
              <a:gd name="connsiteY90"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63659 w 4897678"/>
              <a:gd name="connsiteY81" fmla="*/ 600848 h 6858000"/>
              <a:gd name="connsiteX82" fmla="*/ 1357066 w 4897678"/>
              <a:gd name="connsiteY82" fmla="*/ 530653 h 6858000"/>
              <a:gd name="connsiteX83" fmla="*/ 1349802 w 4897678"/>
              <a:gd name="connsiteY83" fmla="*/ 431787 h 6858000"/>
              <a:gd name="connsiteX84" fmla="*/ 1384212 w 4897678"/>
              <a:gd name="connsiteY84" fmla="*/ 334926 h 6858000"/>
              <a:gd name="connsiteX85" fmla="*/ 1442766 w 4897678"/>
              <a:gd name="connsiteY85" fmla="*/ 236597 h 6858000"/>
              <a:gd name="connsiteX86" fmla="*/ 1470206 w 4897678"/>
              <a:gd name="connsiteY86" fmla="*/ 182099 h 6858000"/>
              <a:gd name="connsiteX87" fmla="*/ 1462879 w 4897678"/>
              <a:gd name="connsiteY87" fmla="*/ 128551 h 6858000"/>
              <a:gd name="connsiteX88" fmla="*/ 1481070 w 4897678"/>
              <a:gd name="connsiteY88" fmla="*/ 69025 h 6858000"/>
              <a:gd name="connsiteX89" fmla="*/ 1319538 w 4897678"/>
              <a:gd name="connsiteY89" fmla="*/ 13130 h 6858000"/>
              <a:gd name="connsiteX90" fmla="*/ 1553576 w 4897678"/>
              <a:gd name="connsiteY90"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63659 w 4897678"/>
              <a:gd name="connsiteY81" fmla="*/ 600848 h 6858000"/>
              <a:gd name="connsiteX82" fmla="*/ 1357066 w 4897678"/>
              <a:gd name="connsiteY82" fmla="*/ 530653 h 6858000"/>
              <a:gd name="connsiteX83" fmla="*/ 1349802 w 4897678"/>
              <a:gd name="connsiteY83" fmla="*/ 431787 h 6858000"/>
              <a:gd name="connsiteX84" fmla="*/ 1384212 w 4897678"/>
              <a:gd name="connsiteY84" fmla="*/ 334926 h 6858000"/>
              <a:gd name="connsiteX85" fmla="*/ 1442766 w 4897678"/>
              <a:gd name="connsiteY85" fmla="*/ 236597 h 6858000"/>
              <a:gd name="connsiteX86" fmla="*/ 1470206 w 4897678"/>
              <a:gd name="connsiteY86" fmla="*/ 182099 h 6858000"/>
              <a:gd name="connsiteX87" fmla="*/ 1462879 w 4897678"/>
              <a:gd name="connsiteY87" fmla="*/ 128551 h 6858000"/>
              <a:gd name="connsiteX88" fmla="*/ 1481070 w 4897678"/>
              <a:gd name="connsiteY88" fmla="*/ 69025 h 6858000"/>
              <a:gd name="connsiteX89" fmla="*/ 1504205 w 4897678"/>
              <a:gd name="connsiteY89" fmla="*/ 42915 h 6858000"/>
              <a:gd name="connsiteX90" fmla="*/ 1553576 w 4897678"/>
              <a:gd name="connsiteY90"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63659 w 4897678"/>
              <a:gd name="connsiteY81" fmla="*/ 600848 h 6858000"/>
              <a:gd name="connsiteX82" fmla="*/ 1357066 w 4897678"/>
              <a:gd name="connsiteY82" fmla="*/ 530653 h 6858000"/>
              <a:gd name="connsiteX83" fmla="*/ 1373630 w 4897678"/>
              <a:gd name="connsiteY83" fmla="*/ 455615 h 6858000"/>
              <a:gd name="connsiteX84" fmla="*/ 1384212 w 4897678"/>
              <a:gd name="connsiteY84" fmla="*/ 334926 h 6858000"/>
              <a:gd name="connsiteX85" fmla="*/ 1442766 w 4897678"/>
              <a:gd name="connsiteY85" fmla="*/ 236597 h 6858000"/>
              <a:gd name="connsiteX86" fmla="*/ 1470206 w 4897678"/>
              <a:gd name="connsiteY86" fmla="*/ 182099 h 6858000"/>
              <a:gd name="connsiteX87" fmla="*/ 1462879 w 4897678"/>
              <a:gd name="connsiteY87" fmla="*/ 128551 h 6858000"/>
              <a:gd name="connsiteX88" fmla="*/ 1481070 w 4897678"/>
              <a:gd name="connsiteY88" fmla="*/ 69025 h 6858000"/>
              <a:gd name="connsiteX89" fmla="*/ 1504205 w 4897678"/>
              <a:gd name="connsiteY89" fmla="*/ 42915 h 6858000"/>
              <a:gd name="connsiteX90" fmla="*/ 1553576 w 4897678"/>
              <a:gd name="connsiteY90"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790693 w 4897678"/>
              <a:gd name="connsiteY39" fmla="*/ 5023013 h 6858000"/>
              <a:gd name="connsiteX40" fmla="*/ 916267 w 4897678"/>
              <a:gd name="connsiteY40" fmla="*/ 4639226 h 6858000"/>
              <a:gd name="connsiteX41" fmla="*/ 960970 w 4897678"/>
              <a:gd name="connsiteY41" fmla="*/ 4458968 h 6858000"/>
              <a:gd name="connsiteX42" fmla="*/ 974467 w 4897678"/>
              <a:gd name="connsiteY42" fmla="*/ 4400454 h 6858000"/>
              <a:gd name="connsiteX43" fmla="*/ 1019252 w 4897678"/>
              <a:gd name="connsiteY43" fmla="*/ 4326337 h 6858000"/>
              <a:gd name="connsiteX44" fmla="*/ 1097435 w 4897678"/>
              <a:gd name="connsiteY44" fmla="*/ 4004432 h 6858000"/>
              <a:gd name="connsiteX45" fmla="*/ 1115477 w 4897678"/>
              <a:gd name="connsiteY45" fmla="*/ 3887430 h 6858000"/>
              <a:gd name="connsiteX46" fmla="*/ 1129980 w 4897678"/>
              <a:gd name="connsiteY46" fmla="*/ 3841018 h 6858000"/>
              <a:gd name="connsiteX47" fmla="*/ 1128054 w 4897678"/>
              <a:gd name="connsiteY47" fmla="*/ 3833633 h 6858000"/>
              <a:gd name="connsiteX48" fmla="*/ 1144766 w 4897678"/>
              <a:gd name="connsiteY48" fmla="*/ 3703595 h 6858000"/>
              <a:gd name="connsiteX49" fmla="*/ 1146269 w 4897678"/>
              <a:gd name="connsiteY49" fmla="*/ 3675779 h 6858000"/>
              <a:gd name="connsiteX50" fmla="*/ 1145250 w 4897678"/>
              <a:gd name="connsiteY50" fmla="*/ 3673177 h 6858000"/>
              <a:gd name="connsiteX51" fmla="*/ 1145144 w 4897678"/>
              <a:gd name="connsiteY51" fmla="*/ 3399727 h 6858000"/>
              <a:gd name="connsiteX52" fmla="*/ 1153102 w 4897678"/>
              <a:gd name="connsiteY52" fmla="*/ 3022588 h 6858000"/>
              <a:gd name="connsiteX53" fmla="*/ 1187493 w 4897678"/>
              <a:gd name="connsiteY53" fmla="*/ 2780324 h 6858000"/>
              <a:gd name="connsiteX54" fmla="*/ 1174471 w 4897678"/>
              <a:gd name="connsiteY54" fmla="*/ 2636046 h 6858000"/>
              <a:gd name="connsiteX55" fmla="*/ 1173030 w 4897678"/>
              <a:gd name="connsiteY55" fmla="*/ 2517573 h 6858000"/>
              <a:gd name="connsiteX56" fmla="*/ 1179971 w 4897678"/>
              <a:gd name="connsiteY56" fmla="*/ 2259305 h 6858000"/>
              <a:gd name="connsiteX57" fmla="*/ 1180091 w 4897678"/>
              <a:gd name="connsiteY57" fmla="*/ 2154737 h 6858000"/>
              <a:gd name="connsiteX58" fmla="*/ 1173497 w 4897678"/>
              <a:gd name="connsiteY58" fmla="*/ 2118139 h 6858000"/>
              <a:gd name="connsiteX59" fmla="*/ 1168754 w 4897678"/>
              <a:gd name="connsiteY59" fmla="*/ 2064932 h 6858000"/>
              <a:gd name="connsiteX60" fmla="*/ 1175360 w 4897678"/>
              <a:gd name="connsiteY60" fmla="*/ 2031780 h 6858000"/>
              <a:gd name="connsiteX61" fmla="*/ 1175420 w 4897678"/>
              <a:gd name="connsiteY61" fmla="*/ 2025741 h 6858000"/>
              <a:gd name="connsiteX62" fmla="*/ 1192392 w 4897678"/>
              <a:gd name="connsiteY62" fmla="*/ 1985855 h 6858000"/>
              <a:gd name="connsiteX63" fmla="*/ 1240537 w 4897678"/>
              <a:gd name="connsiteY63" fmla="*/ 1810891 h 6858000"/>
              <a:gd name="connsiteX64" fmla="*/ 1262324 w 4897678"/>
              <a:gd name="connsiteY64" fmla="*/ 1680343 h 6858000"/>
              <a:gd name="connsiteX65" fmla="*/ 1264475 w 4897678"/>
              <a:gd name="connsiteY65" fmla="*/ 1634781 h 6858000"/>
              <a:gd name="connsiteX66" fmla="*/ 1268425 w 4897678"/>
              <a:gd name="connsiteY66" fmla="*/ 1558391 h 6858000"/>
              <a:gd name="connsiteX67" fmla="*/ 1263100 w 4897678"/>
              <a:gd name="connsiteY67" fmla="*/ 1489998 h 6858000"/>
              <a:gd name="connsiteX68" fmla="*/ 1286195 w 4897678"/>
              <a:gd name="connsiteY68" fmla="*/ 1421105 h 6858000"/>
              <a:gd name="connsiteX69" fmla="*/ 1298315 w 4897678"/>
              <a:gd name="connsiteY69" fmla="*/ 1361656 h 6858000"/>
              <a:gd name="connsiteX70" fmla="*/ 1294008 w 4897678"/>
              <a:gd name="connsiteY70" fmla="*/ 1357170 h 6858000"/>
              <a:gd name="connsiteX71" fmla="*/ 1295031 w 4897678"/>
              <a:gd name="connsiteY71" fmla="*/ 1349556 h 6858000"/>
              <a:gd name="connsiteX72" fmla="*/ 1301170 w 4897678"/>
              <a:gd name="connsiteY72" fmla="*/ 1345177 h 6858000"/>
              <a:gd name="connsiteX73" fmla="*/ 1337115 w 4897678"/>
              <a:gd name="connsiteY73" fmla="*/ 1249089 h 6858000"/>
              <a:gd name="connsiteX74" fmla="*/ 1335308 w 4897678"/>
              <a:gd name="connsiteY74" fmla="*/ 1164961 h 6858000"/>
              <a:gd name="connsiteX75" fmla="*/ 1365049 w 4897678"/>
              <a:gd name="connsiteY75" fmla="*/ 1102487 h 6858000"/>
              <a:gd name="connsiteX76" fmla="*/ 1380977 w 4897678"/>
              <a:gd name="connsiteY76" fmla="*/ 1051638 h 6858000"/>
              <a:gd name="connsiteX77" fmla="*/ 1360650 w 4897678"/>
              <a:gd name="connsiteY77" fmla="*/ 950605 h 6858000"/>
              <a:gd name="connsiteX78" fmla="*/ 1321700 w 4897678"/>
              <a:gd name="connsiteY78" fmla="*/ 890133 h 6858000"/>
              <a:gd name="connsiteX79" fmla="*/ 1306943 w 4897678"/>
              <a:gd name="connsiteY79" fmla="*/ 779617 h 6858000"/>
              <a:gd name="connsiteX80" fmla="*/ 1304115 w 4897678"/>
              <a:gd name="connsiteY80" fmla="*/ 737583 h 6858000"/>
              <a:gd name="connsiteX81" fmla="*/ 1363659 w 4897678"/>
              <a:gd name="connsiteY81" fmla="*/ 600848 h 6858000"/>
              <a:gd name="connsiteX82" fmla="*/ 1357066 w 4897678"/>
              <a:gd name="connsiteY82" fmla="*/ 530653 h 6858000"/>
              <a:gd name="connsiteX83" fmla="*/ 1373630 w 4897678"/>
              <a:gd name="connsiteY83" fmla="*/ 455615 h 6858000"/>
              <a:gd name="connsiteX84" fmla="*/ 1413997 w 4897678"/>
              <a:gd name="connsiteY84" fmla="*/ 334926 h 6858000"/>
              <a:gd name="connsiteX85" fmla="*/ 1442766 w 4897678"/>
              <a:gd name="connsiteY85" fmla="*/ 236597 h 6858000"/>
              <a:gd name="connsiteX86" fmla="*/ 1470206 w 4897678"/>
              <a:gd name="connsiteY86" fmla="*/ 182099 h 6858000"/>
              <a:gd name="connsiteX87" fmla="*/ 1462879 w 4897678"/>
              <a:gd name="connsiteY87" fmla="*/ 128551 h 6858000"/>
              <a:gd name="connsiteX88" fmla="*/ 1481070 w 4897678"/>
              <a:gd name="connsiteY88" fmla="*/ 69025 h 6858000"/>
              <a:gd name="connsiteX89" fmla="*/ 1504205 w 4897678"/>
              <a:gd name="connsiteY89" fmla="*/ 42915 h 6858000"/>
              <a:gd name="connsiteX90" fmla="*/ 1553576 w 4897678"/>
              <a:gd name="connsiteY90"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525372 w 4897678"/>
              <a:gd name="connsiteY37" fmla="*/ 4949987 h 6858000"/>
              <a:gd name="connsiteX38" fmla="*/ 779657 w 4897678"/>
              <a:gd name="connsiteY38" fmla="*/ 5057680 h 6858000"/>
              <a:gd name="connsiteX39" fmla="*/ 916267 w 4897678"/>
              <a:gd name="connsiteY39" fmla="*/ 4639226 h 6858000"/>
              <a:gd name="connsiteX40" fmla="*/ 960970 w 4897678"/>
              <a:gd name="connsiteY40" fmla="*/ 4458968 h 6858000"/>
              <a:gd name="connsiteX41" fmla="*/ 974467 w 4897678"/>
              <a:gd name="connsiteY41" fmla="*/ 4400454 h 6858000"/>
              <a:gd name="connsiteX42" fmla="*/ 1019252 w 4897678"/>
              <a:gd name="connsiteY42" fmla="*/ 4326337 h 6858000"/>
              <a:gd name="connsiteX43" fmla="*/ 1097435 w 4897678"/>
              <a:gd name="connsiteY43" fmla="*/ 4004432 h 6858000"/>
              <a:gd name="connsiteX44" fmla="*/ 1115477 w 4897678"/>
              <a:gd name="connsiteY44" fmla="*/ 3887430 h 6858000"/>
              <a:gd name="connsiteX45" fmla="*/ 1129980 w 4897678"/>
              <a:gd name="connsiteY45" fmla="*/ 3841018 h 6858000"/>
              <a:gd name="connsiteX46" fmla="*/ 1128054 w 4897678"/>
              <a:gd name="connsiteY46" fmla="*/ 3833633 h 6858000"/>
              <a:gd name="connsiteX47" fmla="*/ 1144766 w 4897678"/>
              <a:gd name="connsiteY47" fmla="*/ 3703595 h 6858000"/>
              <a:gd name="connsiteX48" fmla="*/ 1146269 w 4897678"/>
              <a:gd name="connsiteY48" fmla="*/ 3675779 h 6858000"/>
              <a:gd name="connsiteX49" fmla="*/ 1145250 w 4897678"/>
              <a:gd name="connsiteY49" fmla="*/ 3673177 h 6858000"/>
              <a:gd name="connsiteX50" fmla="*/ 1145144 w 4897678"/>
              <a:gd name="connsiteY50" fmla="*/ 3399727 h 6858000"/>
              <a:gd name="connsiteX51" fmla="*/ 1153102 w 4897678"/>
              <a:gd name="connsiteY51" fmla="*/ 3022588 h 6858000"/>
              <a:gd name="connsiteX52" fmla="*/ 1187493 w 4897678"/>
              <a:gd name="connsiteY52" fmla="*/ 2780324 h 6858000"/>
              <a:gd name="connsiteX53" fmla="*/ 1174471 w 4897678"/>
              <a:gd name="connsiteY53" fmla="*/ 2636046 h 6858000"/>
              <a:gd name="connsiteX54" fmla="*/ 1173030 w 4897678"/>
              <a:gd name="connsiteY54" fmla="*/ 2517573 h 6858000"/>
              <a:gd name="connsiteX55" fmla="*/ 1179971 w 4897678"/>
              <a:gd name="connsiteY55" fmla="*/ 2259305 h 6858000"/>
              <a:gd name="connsiteX56" fmla="*/ 1180091 w 4897678"/>
              <a:gd name="connsiteY56" fmla="*/ 2154737 h 6858000"/>
              <a:gd name="connsiteX57" fmla="*/ 1173497 w 4897678"/>
              <a:gd name="connsiteY57" fmla="*/ 2118139 h 6858000"/>
              <a:gd name="connsiteX58" fmla="*/ 1168754 w 4897678"/>
              <a:gd name="connsiteY58" fmla="*/ 2064932 h 6858000"/>
              <a:gd name="connsiteX59" fmla="*/ 1175360 w 4897678"/>
              <a:gd name="connsiteY59" fmla="*/ 2031780 h 6858000"/>
              <a:gd name="connsiteX60" fmla="*/ 1175420 w 4897678"/>
              <a:gd name="connsiteY60" fmla="*/ 2025741 h 6858000"/>
              <a:gd name="connsiteX61" fmla="*/ 1192392 w 4897678"/>
              <a:gd name="connsiteY61" fmla="*/ 1985855 h 6858000"/>
              <a:gd name="connsiteX62" fmla="*/ 1240537 w 4897678"/>
              <a:gd name="connsiteY62" fmla="*/ 1810891 h 6858000"/>
              <a:gd name="connsiteX63" fmla="*/ 1262324 w 4897678"/>
              <a:gd name="connsiteY63" fmla="*/ 1680343 h 6858000"/>
              <a:gd name="connsiteX64" fmla="*/ 1264475 w 4897678"/>
              <a:gd name="connsiteY64" fmla="*/ 1634781 h 6858000"/>
              <a:gd name="connsiteX65" fmla="*/ 1268425 w 4897678"/>
              <a:gd name="connsiteY65" fmla="*/ 1558391 h 6858000"/>
              <a:gd name="connsiteX66" fmla="*/ 1263100 w 4897678"/>
              <a:gd name="connsiteY66" fmla="*/ 1489998 h 6858000"/>
              <a:gd name="connsiteX67" fmla="*/ 1286195 w 4897678"/>
              <a:gd name="connsiteY67" fmla="*/ 1421105 h 6858000"/>
              <a:gd name="connsiteX68" fmla="*/ 1298315 w 4897678"/>
              <a:gd name="connsiteY68" fmla="*/ 1361656 h 6858000"/>
              <a:gd name="connsiteX69" fmla="*/ 1294008 w 4897678"/>
              <a:gd name="connsiteY69" fmla="*/ 1357170 h 6858000"/>
              <a:gd name="connsiteX70" fmla="*/ 1295031 w 4897678"/>
              <a:gd name="connsiteY70" fmla="*/ 1349556 h 6858000"/>
              <a:gd name="connsiteX71" fmla="*/ 1301170 w 4897678"/>
              <a:gd name="connsiteY71" fmla="*/ 1345177 h 6858000"/>
              <a:gd name="connsiteX72" fmla="*/ 1337115 w 4897678"/>
              <a:gd name="connsiteY72" fmla="*/ 1249089 h 6858000"/>
              <a:gd name="connsiteX73" fmla="*/ 1335308 w 4897678"/>
              <a:gd name="connsiteY73" fmla="*/ 1164961 h 6858000"/>
              <a:gd name="connsiteX74" fmla="*/ 1365049 w 4897678"/>
              <a:gd name="connsiteY74" fmla="*/ 1102487 h 6858000"/>
              <a:gd name="connsiteX75" fmla="*/ 1380977 w 4897678"/>
              <a:gd name="connsiteY75" fmla="*/ 1051638 h 6858000"/>
              <a:gd name="connsiteX76" fmla="*/ 1360650 w 4897678"/>
              <a:gd name="connsiteY76" fmla="*/ 950605 h 6858000"/>
              <a:gd name="connsiteX77" fmla="*/ 1321700 w 4897678"/>
              <a:gd name="connsiteY77" fmla="*/ 890133 h 6858000"/>
              <a:gd name="connsiteX78" fmla="*/ 1306943 w 4897678"/>
              <a:gd name="connsiteY78" fmla="*/ 779617 h 6858000"/>
              <a:gd name="connsiteX79" fmla="*/ 1304115 w 4897678"/>
              <a:gd name="connsiteY79" fmla="*/ 737583 h 6858000"/>
              <a:gd name="connsiteX80" fmla="*/ 1363659 w 4897678"/>
              <a:gd name="connsiteY80" fmla="*/ 600848 h 6858000"/>
              <a:gd name="connsiteX81" fmla="*/ 1357066 w 4897678"/>
              <a:gd name="connsiteY81" fmla="*/ 530653 h 6858000"/>
              <a:gd name="connsiteX82" fmla="*/ 1373630 w 4897678"/>
              <a:gd name="connsiteY82" fmla="*/ 455615 h 6858000"/>
              <a:gd name="connsiteX83" fmla="*/ 1413997 w 4897678"/>
              <a:gd name="connsiteY83" fmla="*/ 334926 h 6858000"/>
              <a:gd name="connsiteX84" fmla="*/ 1442766 w 4897678"/>
              <a:gd name="connsiteY84" fmla="*/ 236597 h 6858000"/>
              <a:gd name="connsiteX85" fmla="*/ 1470206 w 4897678"/>
              <a:gd name="connsiteY85" fmla="*/ 182099 h 6858000"/>
              <a:gd name="connsiteX86" fmla="*/ 1462879 w 4897678"/>
              <a:gd name="connsiteY86" fmla="*/ 128551 h 6858000"/>
              <a:gd name="connsiteX87" fmla="*/ 1481070 w 4897678"/>
              <a:gd name="connsiteY87" fmla="*/ 69025 h 6858000"/>
              <a:gd name="connsiteX88" fmla="*/ 1504205 w 4897678"/>
              <a:gd name="connsiteY88" fmla="*/ 42915 h 6858000"/>
              <a:gd name="connsiteX89" fmla="*/ 1553576 w 4897678"/>
              <a:gd name="connsiteY89"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779657 w 4897678"/>
              <a:gd name="connsiteY37" fmla="*/ 5057680 h 6858000"/>
              <a:gd name="connsiteX38" fmla="*/ 916267 w 4897678"/>
              <a:gd name="connsiteY38" fmla="*/ 4639226 h 6858000"/>
              <a:gd name="connsiteX39" fmla="*/ 960970 w 4897678"/>
              <a:gd name="connsiteY39" fmla="*/ 4458968 h 6858000"/>
              <a:gd name="connsiteX40" fmla="*/ 974467 w 4897678"/>
              <a:gd name="connsiteY40" fmla="*/ 4400454 h 6858000"/>
              <a:gd name="connsiteX41" fmla="*/ 1019252 w 4897678"/>
              <a:gd name="connsiteY41" fmla="*/ 4326337 h 6858000"/>
              <a:gd name="connsiteX42" fmla="*/ 1097435 w 4897678"/>
              <a:gd name="connsiteY42" fmla="*/ 4004432 h 6858000"/>
              <a:gd name="connsiteX43" fmla="*/ 1115477 w 4897678"/>
              <a:gd name="connsiteY43" fmla="*/ 3887430 h 6858000"/>
              <a:gd name="connsiteX44" fmla="*/ 1129980 w 4897678"/>
              <a:gd name="connsiteY44" fmla="*/ 3841018 h 6858000"/>
              <a:gd name="connsiteX45" fmla="*/ 1128054 w 4897678"/>
              <a:gd name="connsiteY45" fmla="*/ 3833633 h 6858000"/>
              <a:gd name="connsiteX46" fmla="*/ 1144766 w 4897678"/>
              <a:gd name="connsiteY46" fmla="*/ 3703595 h 6858000"/>
              <a:gd name="connsiteX47" fmla="*/ 1146269 w 4897678"/>
              <a:gd name="connsiteY47" fmla="*/ 3675779 h 6858000"/>
              <a:gd name="connsiteX48" fmla="*/ 1145250 w 4897678"/>
              <a:gd name="connsiteY48" fmla="*/ 3673177 h 6858000"/>
              <a:gd name="connsiteX49" fmla="*/ 1145144 w 4897678"/>
              <a:gd name="connsiteY49" fmla="*/ 3399727 h 6858000"/>
              <a:gd name="connsiteX50" fmla="*/ 1153102 w 4897678"/>
              <a:gd name="connsiteY50" fmla="*/ 3022588 h 6858000"/>
              <a:gd name="connsiteX51" fmla="*/ 1187493 w 4897678"/>
              <a:gd name="connsiteY51" fmla="*/ 2780324 h 6858000"/>
              <a:gd name="connsiteX52" fmla="*/ 1174471 w 4897678"/>
              <a:gd name="connsiteY52" fmla="*/ 2636046 h 6858000"/>
              <a:gd name="connsiteX53" fmla="*/ 1173030 w 4897678"/>
              <a:gd name="connsiteY53" fmla="*/ 2517573 h 6858000"/>
              <a:gd name="connsiteX54" fmla="*/ 1179971 w 4897678"/>
              <a:gd name="connsiteY54" fmla="*/ 2259305 h 6858000"/>
              <a:gd name="connsiteX55" fmla="*/ 1180091 w 4897678"/>
              <a:gd name="connsiteY55" fmla="*/ 2154737 h 6858000"/>
              <a:gd name="connsiteX56" fmla="*/ 1173497 w 4897678"/>
              <a:gd name="connsiteY56" fmla="*/ 2118139 h 6858000"/>
              <a:gd name="connsiteX57" fmla="*/ 1168754 w 4897678"/>
              <a:gd name="connsiteY57" fmla="*/ 2064932 h 6858000"/>
              <a:gd name="connsiteX58" fmla="*/ 1175360 w 4897678"/>
              <a:gd name="connsiteY58" fmla="*/ 2031780 h 6858000"/>
              <a:gd name="connsiteX59" fmla="*/ 1175420 w 4897678"/>
              <a:gd name="connsiteY59" fmla="*/ 2025741 h 6858000"/>
              <a:gd name="connsiteX60" fmla="*/ 1192392 w 4897678"/>
              <a:gd name="connsiteY60" fmla="*/ 1985855 h 6858000"/>
              <a:gd name="connsiteX61" fmla="*/ 1240537 w 4897678"/>
              <a:gd name="connsiteY61" fmla="*/ 1810891 h 6858000"/>
              <a:gd name="connsiteX62" fmla="*/ 1262324 w 4897678"/>
              <a:gd name="connsiteY62" fmla="*/ 1680343 h 6858000"/>
              <a:gd name="connsiteX63" fmla="*/ 1264475 w 4897678"/>
              <a:gd name="connsiteY63" fmla="*/ 1634781 h 6858000"/>
              <a:gd name="connsiteX64" fmla="*/ 1268425 w 4897678"/>
              <a:gd name="connsiteY64" fmla="*/ 1558391 h 6858000"/>
              <a:gd name="connsiteX65" fmla="*/ 1263100 w 4897678"/>
              <a:gd name="connsiteY65" fmla="*/ 1489998 h 6858000"/>
              <a:gd name="connsiteX66" fmla="*/ 1286195 w 4897678"/>
              <a:gd name="connsiteY66" fmla="*/ 1421105 h 6858000"/>
              <a:gd name="connsiteX67" fmla="*/ 1298315 w 4897678"/>
              <a:gd name="connsiteY67" fmla="*/ 1361656 h 6858000"/>
              <a:gd name="connsiteX68" fmla="*/ 1294008 w 4897678"/>
              <a:gd name="connsiteY68" fmla="*/ 1357170 h 6858000"/>
              <a:gd name="connsiteX69" fmla="*/ 1295031 w 4897678"/>
              <a:gd name="connsiteY69" fmla="*/ 1349556 h 6858000"/>
              <a:gd name="connsiteX70" fmla="*/ 1301170 w 4897678"/>
              <a:gd name="connsiteY70" fmla="*/ 1345177 h 6858000"/>
              <a:gd name="connsiteX71" fmla="*/ 1337115 w 4897678"/>
              <a:gd name="connsiteY71" fmla="*/ 1249089 h 6858000"/>
              <a:gd name="connsiteX72" fmla="*/ 1335308 w 4897678"/>
              <a:gd name="connsiteY72" fmla="*/ 1164961 h 6858000"/>
              <a:gd name="connsiteX73" fmla="*/ 1365049 w 4897678"/>
              <a:gd name="connsiteY73" fmla="*/ 1102487 h 6858000"/>
              <a:gd name="connsiteX74" fmla="*/ 1380977 w 4897678"/>
              <a:gd name="connsiteY74" fmla="*/ 1051638 h 6858000"/>
              <a:gd name="connsiteX75" fmla="*/ 1360650 w 4897678"/>
              <a:gd name="connsiteY75" fmla="*/ 950605 h 6858000"/>
              <a:gd name="connsiteX76" fmla="*/ 1321700 w 4897678"/>
              <a:gd name="connsiteY76" fmla="*/ 890133 h 6858000"/>
              <a:gd name="connsiteX77" fmla="*/ 1306943 w 4897678"/>
              <a:gd name="connsiteY77" fmla="*/ 779617 h 6858000"/>
              <a:gd name="connsiteX78" fmla="*/ 1304115 w 4897678"/>
              <a:gd name="connsiteY78" fmla="*/ 737583 h 6858000"/>
              <a:gd name="connsiteX79" fmla="*/ 1363659 w 4897678"/>
              <a:gd name="connsiteY79" fmla="*/ 600848 h 6858000"/>
              <a:gd name="connsiteX80" fmla="*/ 1357066 w 4897678"/>
              <a:gd name="connsiteY80" fmla="*/ 530653 h 6858000"/>
              <a:gd name="connsiteX81" fmla="*/ 1373630 w 4897678"/>
              <a:gd name="connsiteY81" fmla="*/ 455615 h 6858000"/>
              <a:gd name="connsiteX82" fmla="*/ 1413997 w 4897678"/>
              <a:gd name="connsiteY82" fmla="*/ 334926 h 6858000"/>
              <a:gd name="connsiteX83" fmla="*/ 1442766 w 4897678"/>
              <a:gd name="connsiteY83" fmla="*/ 236597 h 6858000"/>
              <a:gd name="connsiteX84" fmla="*/ 1470206 w 4897678"/>
              <a:gd name="connsiteY84" fmla="*/ 182099 h 6858000"/>
              <a:gd name="connsiteX85" fmla="*/ 1462879 w 4897678"/>
              <a:gd name="connsiteY85" fmla="*/ 128551 h 6858000"/>
              <a:gd name="connsiteX86" fmla="*/ 1481070 w 4897678"/>
              <a:gd name="connsiteY86" fmla="*/ 69025 h 6858000"/>
              <a:gd name="connsiteX87" fmla="*/ 1504205 w 4897678"/>
              <a:gd name="connsiteY87" fmla="*/ 42915 h 6858000"/>
              <a:gd name="connsiteX88" fmla="*/ 1553576 w 4897678"/>
              <a:gd name="connsiteY88"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524753 w 4897678"/>
              <a:gd name="connsiteY36" fmla="*/ 4951448 h 6858000"/>
              <a:gd name="connsiteX37" fmla="*/ 916267 w 4897678"/>
              <a:gd name="connsiteY37" fmla="*/ 4639226 h 6858000"/>
              <a:gd name="connsiteX38" fmla="*/ 960970 w 4897678"/>
              <a:gd name="connsiteY38" fmla="*/ 4458968 h 6858000"/>
              <a:gd name="connsiteX39" fmla="*/ 974467 w 4897678"/>
              <a:gd name="connsiteY39" fmla="*/ 4400454 h 6858000"/>
              <a:gd name="connsiteX40" fmla="*/ 1019252 w 4897678"/>
              <a:gd name="connsiteY40" fmla="*/ 4326337 h 6858000"/>
              <a:gd name="connsiteX41" fmla="*/ 1097435 w 4897678"/>
              <a:gd name="connsiteY41" fmla="*/ 4004432 h 6858000"/>
              <a:gd name="connsiteX42" fmla="*/ 1115477 w 4897678"/>
              <a:gd name="connsiteY42" fmla="*/ 3887430 h 6858000"/>
              <a:gd name="connsiteX43" fmla="*/ 1129980 w 4897678"/>
              <a:gd name="connsiteY43" fmla="*/ 3841018 h 6858000"/>
              <a:gd name="connsiteX44" fmla="*/ 1128054 w 4897678"/>
              <a:gd name="connsiteY44" fmla="*/ 3833633 h 6858000"/>
              <a:gd name="connsiteX45" fmla="*/ 1144766 w 4897678"/>
              <a:gd name="connsiteY45" fmla="*/ 3703595 h 6858000"/>
              <a:gd name="connsiteX46" fmla="*/ 1146269 w 4897678"/>
              <a:gd name="connsiteY46" fmla="*/ 3675779 h 6858000"/>
              <a:gd name="connsiteX47" fmla="*/ 1145250 w 4897678"/>
              <a:gd name="connsiteY47" fmla="*/ 3673177 h 6858000"/>
              <a:gd name="connsiteX48" fmla="*/ 1145144 w 4897678"/>
              <a:gd name="connsiteY48" fmla="*/ 3399727 h 6858000"/>
              <a:gd name="connsiteX49" fmla="*/ 1153102 w 4897678"/>
              <a:gd name="connsiteY49" fmla="*/ 3022588 h 6858000"/>
              <a:gd name="connsiteX50" fmla="*/ 1187493 w 4897678"/>
              <a:gd name="connsiteY50" fmla="*/ 2780324 h 6858000"/>
              <a:gd name="connsiteX51" fmla="*/ 1174471 w 4897678"/>
              <a:gd name="connsiteY51" fmla="*/ 2636046 h 6858000"/>
              <a:gd name="connsiteX52" fmla="*/ 1173030 w 4897678"/>
              <a:gd name="connsiteY52" fmla="*/ 2517573 h 6858000"/>
              <a:gd name="connsiteX53" fmla="*/ 1179971 w 4897678"/>
              <a:gd name="connsiteY53" fmla="*/ 2259305 h 6858000"/>
              <a:gd name="connsiteX54" fmla="*/ 1180091 w 4897678"/>
              <a:gd name="connsiteY54" fmla="*/ 2154737 h 6858000"/>
              <a:gd name="connsiteX55" fmla="*/ 1173497 w 4897678"/>
              <a:gd name="connsiteY55" fmla="*/ 2118139 h 6858000"/>
              <a:gd name="connsiteX56" fmla="*/ 1168754 w 4897678"/>
              <a:gd name="connsiteY56" fmla="*/ 2064932 h 6858000"/>
              <a:gd name="connsiteX57" fmla="*/ 1175360 w 4897678"/>
              <a:gd name="connsiteY57" fmla="*/ 2031780 h 6858000"/>
              <a:gd name="connsiteX58" fmla="*/ 1175420 w 4897678"/>
              <a:gd name="connsiteY58" fmla="*/ 2025741 h 6858000"/>
              <a:gd name="connsiteX59" fmla="*/ 1192392 w 4897678"/>
              <a:gd name="connsiteY59" fmla="*/ 1985855 h 6858000"/>
              <a:gd name="connsiteX60" fmla="*/ 1240537 w 4897678"/>
              <a:gd name="connsiteY60" fmla="*/ 1810891 h 6858000"/>
              <a:gd name="connsiteX61" fmla="*/ 1262324 w 4897678"/>
              <a:gd name="connsiteY61" fmla="*/ 1680343 h 6858000"/>
              <a:gd name="connsiteX62" fmla="*/ 1264475 w 4897678"/>
              <a:gd name="connsiteY62" fmla="*/ 1634781 h 6858000"/>
              <a:gd name="connsiteX63" fmla="*/ 1268425 w 4897678"/>
              <a:gd name="connsiteY63" fmla="*/ 1558391 h 6858000"/>
              <a:gd name="connsiteX64" fmla="*/ 1263100 w 4897678"/>
              <a:gd name="connsiteY64" fmla="*/ 1489998 h 6858000"/>
              <a:gd name="connsiteX65" fmla="*/ 1286195 w 4897678"/>
              <a:gd name="connsiteY65" fmla="*/ 1421105 h 6858000"/>
              <a:gd name="connsiteX66" fmla="*/ 1298315 w 4897678"/>
              <a:gd name="connsiteY66" fmla="*/ 1361656 h 6858000"/>
              <a:gd name="connsiteX67" fmla="*/ 1294008 w 4897678"/>
              <a:gd name="connsiteY67" fmla="*/ 1357170 h 6858000"/>
              <a:gd name="connsiteX68" fmla="*/ 1295031 w 4897678"/>
              <a:gd name="connsiteY68" fmla="*/ 1349556 h 6858000"/>
              <a:gd name="connsiteX69" fmla="*/ 1301170 w 4897678"/>
              <a:gd name="connsiteY69" fmla="*/ 1345177 h 6858000"/>
              <a:gd name="connsiteX70" fmla="*/ 1337115 w 4897678"/>
              <a:gd name="connsiteY70" fmla="*/ 1249089 h 6858000"/>
              <a:gd name="connsiteX71" fmla="*/ 1335308 w 4897678"/>
              <a:gd name="connsiteY71" fmla="*/ 1164961 h 6858000"/>
              <a:gd name="connsiteX72" fmla="*/ 1365049 w 4897678"/>
              <a:gd name="connsiteY72" fmla="*/ 1102487 h 6858000"/>
              <a:gd name="connsiteX73" fmla="*/ 1380977 w 4897678"/>
              <a:gd name="connsiteY73" fmla="*/ 1051638 h 6858000"/>
              <a:gd name="connsiteX74" fmla="*/ 1360650 w 4897678"/>
              <a:gd name="connsiteY74" fmla="*/ 950605 h 6858000"/>
              <a:gd name="connsiteX75" fmla="*/ 1321700 w 4897678"/>
              <a:gd name="connsiteY75" fmla="*/ 890133 h 6858000"/>
              <a:gd name="connsiteX76" fmla="*/ 1306943 w 4897678"/>
              <a:gd name="connsiteY76" fmla="*/ 779617 h 6858000"/>
              <a:gd name="connsiteX77" fmla="*/ 1304115 w 4897678"/>
              <a:gd name="connsiteY77" fmla="*/ 737583 h 6858000"/>
              <a:gd name="connsiteX78" fmla="*/ 1363659 w 4897678"/>
              <a:gd name="connsiteY78" fmla="*/ 600848 h 6858000"/>
              <a:gd name="connsiteX79" fmla="*/ 1357066 w 4897678"/>
              <a:gd name="connsiteY79" fmla="*/ 530653 h 6858000"/>
              <a:gd name="connsiteX80" fmla="*/ 1373630 w 4897678"/>
              <a:gd name="connsiteY80" fmla="*/ 455615 h 6858000"/>
              <a:gd name="connsiteX81" fmla="*/ 1413997 w 4897678"/>
              <a:gd name="connsiteY81" fmla="*/ 334926 h 6858000"/>
              <a:gd name="connsiteX82" fmla="*/ 1442766 w 4897678"/>
              <a:gd name="connsiteY82" fmla="*/ 236597 h 6858000"/>
              <a:gd name="connsiteX83" fmla="*/ 1470206 w 4897678"/>
              <a:gd name="connsiteY83" fmla="*/ 182099 h 6858000"/>
              <a:gd name="connsiteX84" fmla="*/ 1462879 w 4897678"/>
              <a:gd name="connsiteY84" fmla="*/ 128551 h 6858000"/>
              <a:gd name="connsiteX85" fmla="*/ 1481070 w 4897678"/>
              <a:gd name="connsiteY85" fmla="*/ 69025 h 6858000"/>
              <a:gd name="connsiteX86" fmla="*/ 1504205 w 4897678"/>
              <a:gd name="connsiteY86" fmla="*/ 42915 h 6858000"/>
              <a:gd name="connsiteX87" fmla="*/ 1553576 w 4897678"/>
              <a:gd name="connsiteY87"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545298 w 4897678"/>
              <a:gd name="connsiteY35" fmla="*/ 4960267 h 6858000"/>
              <a:gd name="connsiteX36" fmla="*/ 739205 w 4897678"/>
              <a:gd name="connsiteY36" fmla="*/ 4844222 h 6858000"/>
              <a:gd name="connsiteX37" fmla="*/ 916267 w 4897678"/>
              <a:gd name="connsiteY37" fmla="*/ 4639226 h 6858000"/>
              <a:gd name="connsiteX38" fmla="*/ 960970 w 4897678"/>
              <a:gd name="connsiteY38" fmla="*/ 4458968 h 6858000"/>
              <a:gd name="connsiteX39" fmla="*/ 974467 w 4897678"/>
              <a:gd name="connsiteY39" fmla="*/ 4400454 h 6858000"/>
              <a:gd name="connsiteX40" fmla="*/ 1019252 w 4897678"/>
              <a:gd name="connsiteY40" fmla="*/ 4326337 h 6858000"/>
              <a:gd name="connsiteX41" fmla="*/ 1097435 w 4897678"/>
              <a:gd name="connsiteY41" fmla="*/ 4004432 h 6858000"/>
              <a:gd name="connsiteX42" fmla="*/ 1115477 w 4897678"/>
              <a:gd name="connsiteY42" fmla="*/ 3887430 h 6858000"/>
              <a:gd name="connsiteX43" fmla="*/ 1129980 w 4897678"/>
              <a:gd name="connsiteY43" fmla="*/ 3841018 h 6858000"/>
              <a:gd name="connsiteX44" fmla="*/ 1128054 w 4897678"/>
              <a:gd name="connsiteY44" fmla="*/ 3833633 h 6858000"/>
              <a:gd name="connsiteX45" fmla="*/ 1144766 w 4897678"/>
              <a:gd name="connsiteY45" fmla="*/ 3703595 h 6858000"/>
              <a:gd name="connsiteX46" fmla="*/ 1146269 w 4897678"/>
              <a:gd name="connsiteY46" fmla="*/ 3675779 h 6858000"/>
              <a:gd name="connsiteX47" fmla="*/ 1145250 w 4897678"/>
              <a:gd name="connsiteY47" fmla="*/ 3673177 h 6858000"/>
              <a:gd name="connsiteX48" fmla="*/ 1145144 w 4897678"/>
              <a:gd name="connsiteY48" fmla="*/ 3399727 h 6858000"/>
              <a:gd name="connsiteX49" fmla="*/ 1153102 w 4897678"/>
              <a:gd name="connsiteY49" fmla="*/ 3022588 h 6858000"/>
              <a:gd name="connsiteX50" fmla="*/ 1187493 w 4897678"/>
              <a:gd name="connsiteY50" fmla="*/ 2780324 h 6858000"/>
              <a:gd name="connsiteX51" fmla="*/ 1174471 w 4897678"/>
              <a:gd name="connsiteY51" fmla="*/ 2636046 h 6858000"/>
              <a:gd name="connsiteX52" fmla="*/ 1173030 w 4897678"/>
              <a:gd name="connsiteY52" fmla="*/ 2517573 h 6858000"/>
              <a:gd name="connsiteX53" fmla="*/ 1179971 w 4897678"/>
              <a:gd name="connsiteY53" fmla="*/ 2259305 h 6858000"/>
              <a:gd name="connsiteX54" fmla="*/ 1180091 w 4897678"/>
              <a:gd name="connsiteY54" fmla="*/ 2154737 h 6858000"/>
              <a:gd name="connsiteX55" fmla="*/ 1173497 w 4897678"/>
              <a:gd name="connsiteY55" fmla="*/ 2118139 h 6858000"/>
              <a:gd name="connsiteX56" fmla="*/ 1168754 w 4897678"/>
              <a:gd name="connsiteY56" fmla="*/ 2064932 h 6858000"/>
              <a:gd name="connsiteX57" fmla="*/ 1175360 w 4897678"/>
              <a:gd name="connsiteY57" fmla="*/ 2031780 h 6858000"/>
              <a:gd name="connsiteX58" fmla="*/ 1175420 w 4897678"/>
              <a:gd name="connsiteY58" fmla="*/ 2025741 h 6858000"/>
              <a:gd name="connsiteX59" fmla="*/ 1192392 w 4897678"/>
              <a:gd name="connsiteY59" fmla="*/ 1985855 h 6858000"/>
              <a:gd name="connsiteX60" fmla="*/ 1240537 w 4897678"/>
              <a:gd name="connsiteY60" fmla="*/ 1810891 h 6858000"/>
              <a:gd name="connsiteX61" fmla="*/ 1262324 w 4897678"/>
              <a:gd name="connsiteY61" fmla="*/ 1680343 h 6858000"/>
              <a:gd name="connsiteX62" fmla="*/ 1264475 w 4897678"/>
              <a:gd name="connsiteY62" fmla="*/ 1634781 h 6858000"/>
              <a:gd name="connsiteX63" fmla="*/ 1268425 w 4897678"/>
              <a:gd name="connsiteY63" fmla="*/ 1558391 h 6858000"/>
              <a:gd name="connsiteX64" fmla="*/ 1263100 w 4897678"/>
              <a:gd name="connsiteY64" fmla="*/ 1489998 h 6858000"/>
              <a:gd name="connsiteX65" fmla="*/ 1286195 w 4897678"/>
              <a:gd name="connsiteY65" fmla="*/ 1421105 h 6858000"/>
              <a:gd name="connsiteX66" fmla="*/ 1298315 w 4897678"/>
              <a:gd name="connsiteY66" fmla="*/ 1361656 h 6858000"/>
              <a:gd name="connsiteX67" fmla="*/ 1294008 w 4897678"/>
              <a:gd name="connsiteY67" fmla="*/ 1357170 h 6858000"/>
              <a:gd name="connsiteX68" fmla="*/ 1295031 w 4897678"/>
              <a:gd name="connsiteY68" fmla="*/ 1349556 h 6858000"/>
              <a:gd name="connsiteX69" fmla="*/ 1301170 w 4897678"/>
              <a:gd name="connsiteY69" fmla="*/ 1345177 h 6858000"/>
              <a:gd name="connsiteX70" fmla="*/ 1337115 w 4897678"/>
              <a:gd name="connsiteY70" fmla="*/ 1249089 h 6858000"/>
              <a:gd name="connsiteX71" fmla="*/ 1335308 w 4897678"/>
              <a:gd name="connsiteY71" fmla="*/ 1164961 h 6858000"/>
              <a:gd name="connsiteX72" fmla="*/ 1365049 w 4897678"/>
              <a:gd name="connsiteY72" fmla="*/ 1102487 h 6858000"/>
              <a:gd name="connsiteX73" fmla="*/ 1380977 w 4897678"/>
              <a:gd name="connsiteY73" fmla="*/ 1051638 h 6858000"/>
              <a:gd name="connsiteX74" fmla="*/ 1360650 w 4897678"/>
              <a:gd name="connsiteY74" fmla="*/ 950605 h 6858000"/>
              <a:gd name="connsiteX75" fmla="*/ 1321700 w 4897678"/>
              <a:gd name="connsiteY75" fmla="*/ 890133 h 6858000"/>
              <a:gd name="connsiteX76" fmla="*/ 1306943 w 4897678"/>
              <a:gd name="connsiteY76" fmla="*/ 779617 h 6858000"/>
              <a:gd name="connsiteX77" fmla="*/ 1304115 w 4897678"/>
              <a:gd name="connsiteY77" fmla="*/ 737583 h 6858000"/>
              <a:gd name="connsiteX78" fmla="*/ 1363659 w 4897678"/>
              <a:gd name="connsiteY78" fmla="*/ 600848 h 6858000"/>
              <a:gd name="connsiteX79" fmla="*/ 1357066 w 4897678"/>
              <a:gd name="connsiteY79" fmla="*/ 530653 h 6858000"/>
              <a:gd name="connsiteX80" fmla="*/ 1373630 w 4897678"/>
              <a:gd name="connsiteY80" fmla="*/ 455615 h 6858000"/>
              <a:gd name="connsiteX81" fmla="*/ 1413997 w 4897678"/>
              <a:gd name="connsiteY81" fmla="*/ 334926 h 6858000"/>
              <a:gd name="connsiteX82" fmla="*/ 1442766 w 4897678"/>
              <a:gd name="connsiteY82" fmla="*/ 236597 h 6858000"/>
              <a:gd name="connsiteX83" fmla="*/ 1470206 w 4897678"/>
              <a:gd name="connsiteY83" fmla="*/ 182099 h 6858000"/>
              <a:gd name="connsiteX84" fmla="*/ 1462879 w 4897678"/>
              <a:gd name="connsiteY84" fmla="*/ 128551 h 6858000"/>
              <a:gd name="connsiteX85" fmla="*/ 1481070 w 4897678"/>
              <a:gd name="connsiteY85" fmla="*/ 69025 h 6858000"/>
              <a:gd name="connsiteX86" fmla="*/ 1504205 w 4897678"/>
              <a:gd name="connsiteY86" fmla="*/ 42915 h 6858000"/>
              <a:gd name="connsiteX87" fmla="*/ 1553576 w 4897678"/>
              <a:gd name="connsiteY87"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58755 w 4897678"/>
              <a:gd name="connsiteY28" fmla="*/ 5372912 h 6858000"/>
              <a:gd name="connsiteX29" fmla="*/ 376460 w 4897678"/>
              <a:gd name="connsiteY29" fmla="*/ 5308801 h 6858000"/>
              <a:gd name="connsiteX30" fmla="*/ 378745 w 4897678"/>
              <a:gd name="connsiteY30" fmla="*/ 5296204 h 6858000"/>
              <a:gd name="connsiteX31" fmla="*/ 402007 w 4897678"/>
              <a:gd name="connsiteY31" fmla="*/ 5241278 h 6858000"/>
              <a:gd name="connsiteX32" fmla="*/ 410672 w 4897678"/>
              <a:gd name="connsiteY32" fmla="*/ 5231022 h 6858000"/>
              <a:gd name="connsiteX33" fmla="*/ 442663 w 4897678"/>
              <a:gd name="connsiteY33" fmla="*/ 5192994 h 6858000"/>
              <a:gd name="connsiteX34" fmla="*/ 488625 w 4897678"/>
              <a:gd name="connsiteY34" fmla="*/ 5065268 h 6858000"/>
              <a:gd name="connsiteX35" fmla="*/ 604868 w 4897678"/>
              <a:gd name="connsiteY35" fmla="*/ 4966224 h 6858000"/>
              <a:gd name="connsiteX36" fmla="*/ 739205 w 4897678"/>
              <a:gd name="connsiteY36" fmla="*/ 4844222 h 6858000"/>
              <a:gd name="connsiteX37" fmla="*/ 916267 w 4897678"/>
              <a:gd name="connsiteY37" fmla="*/ 4639226 h 6858000"/>
              <a:gd name="connsiteX38" fmla="*/ 960970 w 4897678"/>
              <a:gd name="connsiteY38" fmla="*/ 4458968 h 6858000"/>
              <a:gd name="connsiteX39" fmla="*/ 974467 w 4897678"/>
              <a:gd name="connsiteY39" fmla="*/ 4400454 h 6858000"/>
              <a:gd name="connsiteX40" fmla="*/ 1019252 w 4897678"/>
              <a:gd name="connsiteY40" fmla="*/ 4326337 h 6858000"/>
              <a:gd name="connsiteX41" fmla="*/ 1097435 w 4897678"/>
              <a:gd name="connsiteY41" fmla="*/ 4004432 h 6858000"/>
              <a:gd name="connsiteX42" fmla="*/ 1115477 w 4897678"/>
              <a:gd name="connsiteY42" fmla="*/ 3887430 h 6858000"/>
              <a:gd name="connsiteX43" fmla="*/ 1129980 w 4897678"/>
              <a:gd name="connsiteY43" fmla="*/ 3841018 h 6858000"/>
              <a:gd name="connsiteX44" fmla="*/ 1128054 w 4897678"/>
              <a:gd name="connsiteY44" fmla="*/ 3833633 h 6858000"/>
              <a:gd name="connsiteX45" fmla="*/ 1144766 w 4897678"/>
              <a:gd name="connsiteY45" fmla="*/ 3703595 h 6858000"/>
              <a:gd name="connsiteX46" fmla="*/ 1146269 w 4897678"/>
              <a:gd name="connsiteY46" fmla="*/ 3675779 h 6858000"/>
              <a:gd name="connsiteX47" fmla="*/ 1145250 w 4897678"/>
              <a:gd name="connsiteY47" fmla="*/ 3673177 h 6858000"/>
              <a:gd name="connsiteX48" fmla="*/ 1145144 w 4897678"/>
              <a:gd name="connsiteY48" fmla="*/ 3399727 h 6858000"/>
              <a:gd name="connsiteX49" fmla="*/ 1153102 w 4897678"/>
              <a:gd name="connsiteY49" fmla="*/ 3022588 h 6858000"/>
              <a:gd name="connsiteX50" fmla="*/ 1187493 w 4897678"/>
              <a:gd name="connsiteY50" fmla="*/ 2780324 h 6858000"/>
              <a:gd name="connsiteX51" fmla="*/ 1174471 w 4897678"/>
              <a:gd name="connsiteY51" fmla="*/ 2636046 h 6858000"/>
              <a:gd name="connsiteX52" fmla="*/ 1173030 w 4897678"/>
              <a:gd name="connsiteY52" fmla="*/ 2517573 h 6858000"/>
              <a:gd name="connsiteX53" fmla="*/ 1179971 w 4897678"/>
              <a:gd name="connsiteY53" fmla="*/ 2259305 h 6858000"/>
              <a:gd name="connsiteX54" fmla="*/ 1180091 w 4897678"/>
              <a:gd name="connsiteY54" fmla="*/ 2154737 h 6858000"/>
              <a:gd name="connsiteX55" fmla="*/ 1173497 w 4897678"/>
              <a:gd name="connsiteY55" fmla="*/ 2118139 h 6858000"/>
              <a:gd name="connsiteX56" fmla="*/ 1168754 w 4897678"/>
              <a:gd name="connsiteY56" fmla="*/ 2064932 h 6858000"/>
              <a:gd name="connsiteX57" fmla="*/ 1175360 w 4897678"/>
              <a:gd name="connsiteY57" fmla="*/ 2031780 h 6858000"/>
              <a:gd name="connsiteX58" fmla="*/ 1175420 w 4897678"/>
              <a:gd name="connsiteY58" fmla="*/ 2025741 h 6858000"/>
              <a:gd name="connsiteX59" fmla="*/ 1192392 w 4897678"/>
              <a:gd name="connsiteY59" fmla="*/ 1985855 h 6858000"/>
              <a:gd name="connsiteX60" fmla="*/ 1240537 w 4897678"/>
              <a:gd name="connsiteY60" fmla="*/ 1810891 h 6858000"/>
              <a:gd name="connsiteX61" fmla="*/ 1262324 w 4897678"/>
              <a:gd name="connsiteY61" fmla="*/ 1680343 h 6858000"/>
              <a:gd name="connsiteX62" fmla="*/ 1264475 w 4897678"/>
              <a:gd name="connsiteY62" fmla="*/ 1634781 h 6858000"/>
              <a:gd name="connsiteX63" fmla="*/ 1268425 w 4897678"/>
              <a:gd name="connsiteY63" fmla="*/ 1558391 h 6858000"/>
              <a:gd name="connsiteX64" fmla="*/ 1263100 w 4897678"/>
              <a:gd name="connsiteY64" fmla="*/ 1489998 h 6858000"/>
              <a:gd name="connsiteX65" fmla="*/ 1286195 w 4897678"/>
              <a:gd name="connsiteY65" fmla="*/ 1421105 h 6858000"/>
              <a:gd name="connsiteX66" fmla="*/ 1298315 w 4897678"/>
              <a:gd name="connsiteY66" fmla="*/ 1361656 h 6858000"/>
              <a:gd name="connsiteX67" fmla="*/ 1294008 w 4897678"/>
              <a:gd name="connsiteY67" fmla="*/ 1357170 h 6858000"/>
              <a:gd name="connsiteX68" fmla="*/ 1295031 w 4897678"/>
              <a:gd name="connsiteY68" fmla="*/ 1349556 h 6858000"/>
              <a:gd name="connsiteX69" fmla="*/ 1301170 w 4897678"/>
              <a:gd name="connsiteY69" fmla="*/ 1345177 h 6858000"/>
              <a:gd name="connsiteX70" fmla="*/ 1337115 w 4897678"/>
              <a:gd name="connsiteY70" fmla="*/ 1249089 h 6858000"/>
              <a:gd name="connsiteX71" fmla="*/ 1335308 w 4897678"/>
              <a:gd name="connsiteY71" fmla="*/ 1164961 h 6858000"/>
              <a:gd name="connsiteX72" fmla="*/ 1365049 w 4897678"/>
              <a:gd name="connsiteY72" fmla="*/ 1102487 h 6858000"/>
              <a:gd name="connsiteX73" fmla="*/ 1380977 w 4897678"/>
              <a:gd name="connsiteY73" fmla="*/ 1051638 h 6858000"/>
              <a:gd name="connsiteX74" fmla="*/ 1360650 w 4897678"/>
              <a:gd name="connsiteY74" fmla="*/ 950605 h 6858000"/>
              <a:gd name="connsiteX75" fmla="*/ 1321700 w 4897678"/>
              <a:gd name="connsiteY75" fmla="*/ 890133 h 6858000"/>
              <a:gd name="connsiteX76" fmla="*/ 1306943 w 4897678"/>
              <a:gd name="connsiteY76" fmla="*/ 779617 h 6858000"/>
              <a:gd name="connsiteX77" fmla="*/ 1304115 w 4897678"/>
              <a:gd name="connsiteY77" fmla="*/ 737583 h 6858000"/>
              <a:gd name="connsiteX78" fmla="*/ 1363659 w 4897678"/>
              <a:gd name="connsiteY78" fmla="*/ 600848 h 6858000"/>
              <a:gd name="connsiteX79" fmla="*/ 1357066 w 4897678"/>
              <a:gd name="connsiteY79" fmla="*/ 530653 h 6858000"/>
              <a:gd name="connsiteX80" fmla="*/ 1373630 w 4897678"/>
              <a:gd name="connsiteY80" fmla="*/ 455615 h 6858000"/>
              <a:gd name="connsiteX81" fmla="*/ 1413997 w 4897678"/>
              <a:gd name="connsiteY81" fmla="*/ 334926 h 6858000"/>
              <a:gd name="connsiteX82" fmla="*/ 1442766 w 4897678"/>
              <a:gd name="connsiteY82" fmla="*/ 236597 h 6858000"/>
              <a:gd name="connsiteX83" fmla="*/ 1470206 w 4897678"/>
              <a:gd name="connsiteY83" fmla="*/ 182099 h 6858000"/>
              <a:gd name="connsiteX84" fmla="*/ 1462879 w 4897678"/>
              <a:gd name="connsiteY84" fmla="*/ 128551 h 6858000"/>
              <a:gd name="connsiteX85" fmla="*/ 1481070 w 4897678"/>
              <a:gd name="connsiteY85" fmla="*/ 69025 h 6858000"/>
              <a:gd name="connsiteX86" fmla="*/ 1504205 w 4897678"/>
              <a:gd name="connsiteY86" fmla="*/ 42915 h 6858000"/>
              <a:gd name="connsiteX87" fmla="*/ 1553576 w 4897678"/>
              <a:gd name="connsiteY87"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76460 w 4897678"/>
              <a:gd name="connsiteY28" fmla="*/ 5308801 h 6858000"/>
              <a:gd name="connsiteX29" fmla="*/ 378745 w 4897678"/>
              <a:gd name="connsiteY29" fmla="*/ 5296204 h 6858000"/>
              <a:gd name="connsiteX30" fmla="*/ 402007 w 4897678"/>
              <a:gd name="connsiteY30" fmla="*/ 5241278 h 6858000"/>
              <a:gd name="connsiteX31" fmla="*/ 410672 w 4897678"/>
              <a:gd name="connsiteY31" fmla="*/ 5231022 h 6858000"/>
              <a:gd name="connsiteX32" fmla="*/ 442663 w 4897678"/>
              <a:gd name="connsiteY32" fmla="*/ 5192994 h 6858000"/>
              <a:gd name="connsiteX33" fmla="*/ 488625 w 4897678"/>
              <a:gd name="connsiteY33" fmla="*/ 5065268 h 6858000"/>
              <a:gd name="connsiteX34" fmla="*/ 604868 w 4897678"/>
              <a:gd name="connsiteY34" fmla="*/ 4966224 h 6858000"/>
              <a:gd name="connsiteX35" fmla="*/ 739205 w 4897678"/>
              <a:gd name="connsiteY35" fmla="*/ 4844222 h 6858000"/>
              <a:gd name="connsiteX36" fmla="*/ 916267 w 4897678"/>
              <a:gd name="connsiteY36" fmla="*/ 4639226 h 6858000"/>
              <a:gd name="connsiteX37" fmla="*/ 960970 w 4897678"/>
              <a:gd name="connsiteY37" fmla="*/ 4458968 h 6858000"/>
              <a:gd name="connsiteX38" fmla="*/ 974467 w 4897678"/>
              <a:gd name="connsiteY38" fmla="*/ 4400454 h 6858000"/>
              <a:gd name="connsiteX39" fmla="*/ 1019252 w 4897678"/>
              <a:gd name="connsiteY39" fmla="*/ 4326337 h 6858000"/>
              <a:gd name="connsiteX40" fmla="*/ 1097435 w 4897678"/>
              <a:gd name="connsiteY40" fmla="*/ 4004432 h 6858000"/>
              <a:gd name="connsiteX41" fmla="*/ 1115477 w 4897678"/>
              <a:gd name="connsiteY41" fmla="*/ 3887430 h 6858000"/>
              <a:gd name="connsiteX42" fmla="*/ 1129980 w 4897678"/>
              <a:gd name="connsiteY42" fmla="*/ 3841018 h 6858000"/>
              <a:gd name="connsiteX43" fmla="*/ 1128054 w 4897678"/>
              <a:gd name="connsiteY43" fmla="*/ 3833633 h 6858000"/>
              <a:gd name="connsiteX44" fmla="*/ 1144766 w 4897678"/>
              <a:gd name="connsiteY44" fmla="*/ 3703595 h 6858000"/>
              <a:gd name="connsiteX45" fmla="*/ 1146269 w 4897678"/>
              <a:gd name="connsiteY45" fmla="*/ 3675779 h 6858000"/>
              <a:gd name="connsiteX46" fmla="*/ 1145250 w 4897678"/>
              <a:gd name="connsiteY46" fmla="*/ 3673177 h 6858000"/>
              <a:gd name="connsiteX47" fmla="*/ 1145144 w 4897678"/>
              <a:gd name="connsiteY47" fmla="*/ 3399727 h 6858000"/>
              <a:gd name="connsiteX48" fmla="*/ 1153102 w 4897678"/>
              <a:gd name="connsiteY48" fmla="*/ 3022588 h 6858000"/>
              <a:gd name="connsiteX49" fmla="*/ 1187493 w 4897678"/>
              <a:gd name="connsiteY49" fmla="*/ 2780324 h 6858000"/>
              <a:gd name="connsiteX50" fmla="*/ 1174471 w 4897678"/>
              <a:gd name="connsiteY50" fmla="*/ 2636046 h 6858000"/>
              <a:gd name="connsiteX51" fmla="*/ 1173030 w 4897678"/>
              <a:gd name="connsiteY51" fmla="*/ 2517573 h 6858000"/>
              <a:gd name="connsiteX52" fmla="*/ 1179971 w 4897678"/>
              <a:gd name="connsiteY52" fmla="*/ 2259305 h 6858000"/>
              <a:gd name="connsiteX53" fmla="*/ 1180091 w 4897678"/>
              <a:gd name="connsiteY53" fmla="*/ 2154737 h 6858000"/>
              <a:gd name="connsiteX54" fmla="*/ 1173497 w 4897678"/>
              <a:gd name="connsiteY54" fmla="*/ 2118139 h 6858000"/>
              <a:gd name="connsiteX55" fmla="*/ 1168754 w 4897678"/>
              <a:gd name="connsiteY55" fmla="*/ 2064932 h 6858000"/>
              <a:gd name="connsiteX56" fmla="*/ 1175360 w 4897678"/>
              <a:gd name="connsiteY56" fmla="*/ 2031780 h 6858000"/>
              <a:gd name="connsiteX57" fmla="*/ 1175420 w 4897678"/>
              <a:gd name="connsiteY57" fmla="*/ 2025741 h 6858000"/>
              <a:gd name="connsiteX58" fmla="*/ 1192392 w 4897678"/>
              <a:gd name="connsiteY58" fmla="*/ 1985855 h 6858000"/>
              <a:gd name="connsiteX59" fmla="*/ 1240537 w 4897678"/>
              <a:gd name="connsiteY59" fmla="*/ 1810891 h 6858000"/>
              <a:gd name="connsiteX60" fmla="*/ 1262324 w 4897678"/>
              <a:gd name="connsiteY60" fmla="*/ 1680343 h 6858000"/>
              <a:gd name="connsiteX61" fmla="*/ 1264475 w 4897678"/>
              <a:gd name="connsiteY61" fmla="*/ 1634781 h 6858000"/>
              <a:gd name="connsiteX62" fmla="*/ 1268425 w 4897678"/>
              <a:gd name="connsiteY62" fmla="*/ 1558391 h 6858000"/>
              <a:gd name="connsiteX63" fmla="*/ 1263100 w 4897678"/>
              <a:gd name="connsiteY63" fmla="*/ 1489998 h 6858000"/>
              <a:gd name="connsiteX64" fmla="*/ 1286195 w 4897678"/>
              <a:gd name="connsiteY64" fmla="*/ 1421105 h 6858000"/>
              <a:gd name="connsiteX65" fmla="*/ 1298315 w 4897678"/>
              <a:gd name="connsiteY65" fmla="*/ 1361656 h 6858000"/>
              <a:gd name="connsiteX66" fmla="*/ 1294008 w 4897678"/>
              <a:gd name="connsiteY66" fmla="*/ 1357170 h 6858000"/>
              <a:gd name="connsiteX67" fmla="*/ 1295031 w 4897678"/>
              <a:gd name="connsiteY67" fmla="*/ 1349556 h 6858000"/>
              <a:gd name="connsiteX68" fmla="*/ 1301170 w 4897678"/>
              <a:gd name="connsiteY68" fmla="*/ 1345177 h 6858000"/>
              <a:gd name="connsiteX69" fmla="*/ 1337115 w 4897678"/>
              <a:gd name="connsiteY69" fmla="*/ 1249089 h 6858000"/>
              <a:gd name="connsiteX70" fmla="*/ 1335308 w 4897678"/>
              <a:gd name="connsiteY70" fmla="*/ 1164961 h 6858000"/>
              <a:gd name="connsiteX71" fmla="*/ 1365049 w 4897678"/>
              <a:gd name="connsiteY71" fmla="*/ 1102487 h 6858000"/>
              <a:gd name="connsiteX72" fmla="*/ 1380977 w 4897678"/>
              <a:gd name="connsiteY72" fmla="*/ 1051638 h 6858000"/>
              <a:gd name="connsiteX73" fmla="*/ 1360650 w 4897678"/>
              <a:gd name="connsiteY73" fmla="*/ 950605 h 6858000"/>
              <a:gd name="connsiteX74" fmla="*/ 1321700 w 4897678"/>
              <a:gd name="connsiteY74" fmla="*/ 890133 h 6858000"/>
              <a:gd name="connsiteX75" fmla="*/ 1306943 w 4897678"/>
              <a:gd name="connsiteY75" fmla="*/ 779617 h 6858000"/>
              <a:gd name="connsiteX76" fmla="*/ 1304115 w 4897678"/>
              <a:gd name="connsiteY76" fmla="*/ 737583 h 6858000"/>
              <a:gd name="connsiteX77" fmla="*/ 1363659 w 4897678"/>
              <a:gd name="connsiteY77" fmla="*/ 600848 h 6858000"/>
              <a:gd name="connsiteX78" fmla="*/ 1357066 w 4897678"/>
              <a:gd name="connsiteY78" fmla="*/ 530653 h 6858000"/>
              <a:gd name="connsiteX79" fmla="*/ 1373630 w 4897678"/>
              <a:gd name="connsiteY79" fmla="*/ 455615 h 6858000"/>
              <a:gd name="connsiteX80" fmla="*/ 1413997 w 4897678"/>
              <a:gd name="connsiteY80" fmla="*/ 334926 h 6858000"/>
              <a:gd name="connsiteX81" fmla="*/ 1442766 w 4897678"/>
              <a:gd name="connsiteY81" fmla="*/ 236597 h 6858000"/>
              <a:gd name="connsiteX82" fmla="*/ 1470206 w 4897678"/>
              <a:gd name="connsiteY82" fmla="*/ 182099 h 6858000"/>
              <a:gd name="connsiteX83" fmla="*/ 1462879 w 4897678"/>
              <a:gd name="connsiteY83" fmla="*/ 128551 h 6858000"/>
              <a:gd name="connsiteX84" fmla="*/ 1481070 w 4897678"/>
              <a:gd name="connsiteY84" fmla="*/ 69025 h 6858000"/>
              <a:gd name="connsiteX85" fmla="*/ 1504205 w 4897678"/>
              <a:gd name="connsiteY85" fmla="*/ 42915 h 6858000"/>
              <a:gd name="connsiteX86" fmla="*/ 1553576 w 4897678"/>
              <a:gd name="connsiteY86"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376460 w 4897678"/>
              <a:gd name="connsiteY28" fmla="*/ 5308801 h 6858000"/>
              <a:gd name="connsiteX29" fmla="*/ 402007 w 4897678"/>
              <a:gd name="connsiteY29" fmla="*/ 5241278 h 6858000"/>
              <a:gd name="connsiteX30" fmla="*/ 410672 w 4897678"/>
              <a:gd name="connsiteY30" fmla="*/ 5231022 h 6858000"/>
              <a:gd name="connsiteX31" fmla="*/ 442663 w 4897678"/>
              <a:gd name="connsiteY31" fmla="*/ 5192994 h 6858000"/>
              <a:gd name="connsiteX32" fmla="*/ 488625 w 4897678"/>
              <a:gd name="connsiteY32" fmla="*/ 5065268 h 6858000"/>
              <a:gd name="connsiteX33" fmla="*/ 604868 w 4897678"/>
              <a:gd name="connsiteY33" fmla="*/ 4966224 h 6858000"/>
              <a:gd name="connsiteX34" fmla="*/ 739205 w 4897678"/>
              <a:gd name="connsiteY34" fmla="*/ 4844222 h 6858000"/>
              <a:gd name="connsiteX35" fmla="*/ 916267 w 4897678"/>
              <a:gd name="connsiteY35" fmla="*/ 4639226 h 6858000"/>
              <a:gd name="connsiteX36" fmla="*/ 960970 w 4897678"/>
              <a:gd name="connsiteY36" fmla="*/ 4458968 h 6858000"/>
              <a:gd name="connsiteX37" fmla="*/ 974467 w 4897678"/>
              <a:gd name="connsiteY37" fmla="*/ 4400454 h 6858000"/>
              <a:gd name="connsiteX38" fmla="*/ 1019252 w 4897678"/>
              <a:gd name="connsiteY38" fmla="*/ 4326337 h 6858000"/>
              <a:gd name="connsiteX39" fmla="*/ 1097435 w 4897678"/>
              <a:gd name="connsiteY39" fmla="*/ 4004432 h 6858000"/>
              <a:gd name="connsiteX40" fmla="*/ 1115477 w 4897678"/>
              <a:gd name="connsiteY40" fmla="*/ 3887430 h 6858000"/>
              <a:gd name="connsiteX41" fmla="*/ 1129980 w 4897678"/>
              <a:gd name="connsiteY41" fmla="*/ 3841018 h 6858000"/>
              <a:gd name="connsiteX42" fmla="*/ 1128054 w 4897678"/>
              <a:gd name="connsiteY42" fmla="*/ 3833633 h 6858000"/>
              <a:gd name="connsiteX43" fmla="*/ 1144766 w 4897678"/>
              <a:gd name="connsiteY43" fmla="*/ 3703595 h 6858000"/>
              <a:gd name="connsiteX44" fmla="*/ 1146269 w 4897678"/>
              <a:gd name="connsiteY44" fmla="*/ 3675779 h 6858000"/>
              <a:gd name="connsiteX45" fmla="*/ 1145250 w 4897678"/>
              <a:gd name="connsiteY45" fmla="*/ 3673177 h 6858000"/>
              <a:gd name="connsiteX46" fmla="*/ 1145144 w 4897678"/>
              <a:gd name="connsiteY46" fmla="*/ 3399727 h 6858000"/>
              <a:gd name="connsiteX47" fmla="*/ 1153102 w 4897678"/>
              <a:gd name="connsiteY47" fmla="*/ 3022588 h 6858000"/>
              <a:gd name="connsiteX48" fmla="*/ 1187493 w 4897678"/>
              <a:gd name="connsiteY48" fmla="*/ 2780324 h 6858000"/>
              <a:gd name="connsiteX49" fmla="*/ 1174471 w 4897678"/>
              <a:gd name="connsiteY49" fmla="*/ 2636046 h 6858000"/>
              <a:gd name="connsiteX50" fmla="*/ 1173030 w 4897678"/>
              <a:gd name="connsiteY50" fmla="*/ 2517573 h 6858000"/>
              <a:gd name="connsiteX51" fmla="*/ 1179971 w 4897678"/>
              <a:gd name="connsiteY51" fmla="*/ 2259305 h 6858000"/>
              <a:gd name="connsiteX52" fmla="*/ 1180091 w 4897678"/>
              <a:gd name="connsiteY52" fmla="*/ 2154737 h 6858000"/>
              <a:gd name="connsiteX53" fmla="*/ 1173497 w 4897678"/>
              <a:gd name="connsiteY53" fmla="*/ 2118139 h 6858000"/>
              <a:gd name="connsiteX54" fmla="*/ 1168754 w 4897678"/>
              <a:gd name="connsiteY54" fmla="*/ 2064932 h 6858000"/>
              <a:gd name="connsiteX55" fmla="*/ 1175360 w 4897678"/>
              <a:gd name="connsiteY55" fmla="*/ 2031780 h 6858000"/>
              <a:gd name="connsiteX56" fmla="*/ 1175420 w 4897678"/>
              <a:gd name="connsiteY56" fmla="*/ 2025741 h 6858000"/>
              <a:gd name="connsiteX57" fmla="*/ 1192392 w 4897678"/>
              <a:gd name="connsiteY57" fmla="*/ 1985855 h 6858000"/>
              <a:gd name="connsiteX58" fmla="*/ 1240537 w 4897678"/>
              <a:gd name="connsiteY58" fmla="*/ 1810891 h 6858000"/>
              <a:gd name="connsiteX59" fmla="*/ 1262324 w 4897678"/>
              <a:gd name="connsiteY59" fmla="*/ 1680343 h 6858000"/>
              <a:gd name="connsiteX60" fmla="*/ 1264475 w 4897678"/>
              <a:gd name="connsiteY60" fmla="*/ 1634781 h 6858000"/>
              <a:gd name="connsiteX61" fmla="*/ 1268425 w 4897678"/>
              <a:gd name="connsiteY61" fmla="*/ 1558391 h 6858000"/>
              <a:gd name="connsiteX62" fmla="*/ 1263100 w 4897678"/>
              <a:gd name="connsiteY62" fmla="*/ 1489998 h 6858000"/>
              <a:gd name="connsiteX63" fmla="*/ 1286195 w 4897678"/>
              <a:gd name="connsiteY63" fmla="*/ 1421105 h 6858000"/>
              <a:gd name="connsiteX64" fmla="*/ 1298315 w 4897678"/>
              <a:gd name="connsiteY64" fmla="*/ 1361656 h 6858000"/>
              <a:gd name="connsiteX65" fmla="*/ 1294008 w 4897678"/>
              <a:gd name="connsiteY65" fmla="*/ 1357170 h 6858000"/>
              <a:gd name="connsiteX66" fmla="*/ 1295031 w 4897678"/>
              <a:gd name="connsiteY66" fmla="*/ 1349556 h 6858000"/>
              <a:gd name="connsiteX67" fmla="*/ 1301170 w 4897678"/>
              <a:gd name="connsiteY67" fmla="*/ 1345177 h 6858000"/>
              <a:gd name="connsiteX68" fmla="*/ 1337115 w 4897678"/>
              <a:gd name="connsiteY68" fmla="*/ 1249089 h 6858000"/>
              <a:gd name="connsiteX69" fmla="*/ 1335308 w 4897678"/>
              <a:gd name="connsiteY69" fmla="*/ 1164961 h 6858000"/>
              <a:gd name="connsiteX70" fmla="*/ 1365049 w 4897678"/>
              <a:gd name="connsiteY70" fmla="*/ 1102487 h 6858000"/>
              <a:gd name="connsiteX71" fmla="*/ 1380977 w 4897678"/>
              <a:gd name="connsiteY71" fmla="*/ 1051638 h 6858000"/>
              <a:gd name="connsiteX72" fmla="*/ 1360650 w 4897678"/>
              <a:gd name="connsiteY72" fmla="*/ 950605 h 6858000"/>
              <a:gd name="connsiteX73" fmla="*/ 1321700 w 4897678"/>
              <a:gd name="connsiteY73" fmla="*/ 890133 h 6858000"/>
              <a:gd name="connsiteX74" fmla="*/ 1306943 w 4897678"/>
              <a:gd name="connsiteY74" fmla="*/ 779617 h 6858000"/>
              <a:gd name="connsiteX75" fmla="*/ 1304115 w 4897678"/>
              <a:gd name="connsiteY75" fmla="*/ 737583 h 6858000"/>
              <a:gd name="connsiteX76" fmla="*/ 1363659 w 4897678"/>
              <a:gd name="connsiteY76" fmla="*/ 600848 h 6858000"/>
              <a:gd name="connsiteX77" fmla="*/ 1357066 w 4897678"/>
              <a:gd name="connsiteY77" fmla="*/ 530653 h 6858000"/>
              <a:gd name="connsiteX78" fmla="*/ 1373630 w 4897678"/>
              <a:gd name="connsiteY78" fmla="*/ 455615 h 6858000"/>
              <a:gd name="connsiteX79" fmla="*/ 1413997 w 4897678"/>
              <a:gd name="connsiteY79" fmla="*/ 334926 h 6858000"/>
              <a:gd name="connsiteX80" fmla="*/ 1442766 w 4897678"/>
              <a:gd name="connsiteY80" fmla="*/ 236597 h 6858000"/>
              <a:gd name="connsiteX81" fmla="*/ 1470206 w 4897678"/>
              <a:gd name="connsiteY81" fmla="*/ 182099 h 6858000"/>
              <a:gd name="connsiteX82" fmla="*/ 1462879 w 4897678"/>
              <a:gd name="connsiteY82" fmla="*/ 128551 h 6858000"/>
              <a:gd name="connsiteX83" fmla="*/ 1481070 w 4897678"/>
              <a:gd name="connsiteY83" fmla="*/ 69025 h 6858000"/>
              <a:gd name="connsiteX84" fmla="*/ 1504205 w 4897678"/>
              <a:gd name="connsiteY84" fmla="*/ 42915 h 6858000"/>
              <a:gd name="connsiteX85" fmla="*/ 1553576 w 4897678"/>
              <a:gd name="connsiteY85"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16944 w 4897678"/>
              <a:gd name="connsiteY27" fmla="*/ 5513206 h 6858000"/>
              <a:gd name="connsiteX28" fmla="*/ 445799 w 4897678"/>
              <a:gd name="connsiteY28" fmla="*/ 5395474 h 6858000"/>
              <a:gd name="connsiteX29" fmla="*/ 402007 w 4897678"/>
              <a:gd name="connsiteY29" fmla="*/ 5241278 h 6858000"/>
              <a:gd name="connsiteX30" fmla="*/ 410672 w 4897678"/>
              <a:gd name="connsiteY30" fmla="*/ 5231022 h 6858000"/>
              <a:gd name="connsiteX31" fmla="*/ 442663 w 4897678"/>
              <a:gd name="connsiteY31" fmla="*/ 5192994 h 6858000"/>
              <a:gd name="connsiteX32" fmla="*/ 488625 w 4897678"/>
              <a:gd name="connsiteY32" fmla="*/ 5065268 h 6858000"/>
              <a:gd name="connsiteX33" fmla="*/ 604868 w 4897678"/>
              <a:gd name="connsiteY33" fmla="*/ 4966224 h 6858000"/>
              <a:gd name="connsiteX34" fmla="*/ 739205 w 4897678"/>
              <a:gd name="connsiteY34" fmla="*/ 4844222 h 6858000"/>
              <a:gd name="connsiteX35" fmla="*/ 916267 w 4897678"/>
              <a:gd name="connsiteY35" fmla="*/ 4639226 h 6858000"/>
              <a:gd name="connsiteX36" fmla="*/ 960970 w 4897678"/>
              <a:gd name="connsiteY36" fmla="*/ 4458968 h 6858000"/>
              <a:gd name="connsiteX37" fmla="*/ 974467 w 4897678"/>
              <a:gd name="connsiteY37" fmla="*/ 4400454 h 6858000"/>
              <a:gd name="connsiteX38" fmla="*/ 1019252 w 4897678"/>
              <a:gd name="connsiteY38" fmla="*/ 4326337 h 6858000"/>
              <a:gd name="connsiteX39" fmla="*/ 1097435 w 4897678"/>
              <a:gd name="connsiteY39" fmla="*/ 4004432 h 6858000"/>
              <a:gd name="connsiteX40" fmla="*/ 1115477 w 4897678"/>
              <a:gd name="connsiteY40" fmla="*/ 3887430 h 6858000"/>
              <a:gd name="connsiteX41" fmla="*/ 1129980 w 4897678"/>
              <a:gd name="connsiteY41" fmla="*/ 3841018 h 6858000"/>
              <a:gd name="connsiteX42" fmla="*/ 1128054 w 4897678"/>
              <a:gd name="connsiteY42" fmla="*/ 3833633 h 6858000"/>
              <a:gd name="connsiteX43" fmla="*/ 1144766 w 4897678"/>
              <a:gd name="connsiteY43" fmla="*/ 3703595 h 6858000"/>
              <a:gd name="connsiteX44" fmla="*/ 1146269 w 4897678"/>
              <a:gd name="connsiteY44" fmla="*/ 3675779 h 6858000"/>
              <a:gd name="connsiteX45" fmla="*/ 1145250 w 4897678"/>
              <a:gd name="connsiteY45" fmla="*/ 3673177 h 6858000"/>
              <a:gd name="connsiteX46" fmla="*/ 1145144 w 4897678"/>
              <a:gd name="connsiteY46" fmla="*/ 3399727 h 6858000"/>
              <a:gd name="connsiteX47" fmla="*/ 1153102 w 4897678"/>
              <a:gd name="connsiteY47" fmla="*/ 3022588 h 6858000"/>
              <a:gd name="connsiteX48" fmla="*/ 1187493 w 4897678"/>
              <a:gd name="connsiteY48" fmla="*/ 2780324 h 6858000"/>
              <a:gd name="connsiteX49" fmla="*/ 1174471 w 4897678"/>
              <a:gd name="connsiteY49" fmla="*/ 2636046 h 6858000"/>
              <a:gd name="connsiteX50" fmla="*/ 1173030 w 4897678"/>
              <a:gd name="connsiteY50" fmla="*/ 2517573 h 6858000"/>
              <a:gd name="connsiteX51" fmla="*/ 1179971 w 4897678"/>
              <a:gd name="connsiteY51" fmla="*/ 2259305 h 6858000"/>
              <a:gd name="connsiteX52" fmla="*/ 1180091 w 4897678"/>
              <a:gd name="connsiteY52" fmla="*/ 2154737 h 6858000"/>
              <a:gd name="connsiteX53" fmla="*/ 1173497 w 4897678"/>
              <a:gd name="connsiteY53" fmla="*/ 2118139 h 6858000"/>
              <a:gd name="connsiteX54" fmla="*/ 1168754 w 4897678"/>
              <a:gd name="connsiteY54" fmla="*/ 2064932 h 6858000"/>
              <a:gd name="connsiteX55" fmla="*/ 1175360 w 4897678"/>
              <a:gd name="connsiteY55" fmla="*/ 2031780 h 6858000"/>
              <a:gd name="connsiteX56" fmla="*/ 1175420 w 4897678"/>
              <a:gd name="connsiteY56" fmla="*/ 2025741 h 6858000"/>
              <a:gd name="connsiteX57" fmla="*/ 1192392 w 4897678"/>
              <a:gd name="connsiteY57" fmla="*/ 1985855 h 6858000"/>
              <a:gd name="connsiteX58" fmla="*/ 1240537 w 4897678"/>
              <a:gd name="connsiteY58" fmla="*/ 1810891 h 6858000"/>
              <a:gd name="connsiteX59" fmla="*/ 1262324 w 4897678"/>
              <a:gd name="connsiteY59" fmla="*/ 1680343 h 6858000"/>
              <a:gd name="connsiteX60" fmla="*/ 1264475 w 4897678"/>
              <a:gd name="connsiteY60" fmla="*/ 1634781 h 6858000"/>
              <a:gd name="connsiteX61" fmla="*/ 1268425 w 4897678"/>
              <a:gd name="connsiteY61" fmla="*/ 1558391 h 6858000"/>
              <a:gd name="connsiteX62" fmla="*/ 1263100 w 4897678"/>
              <a:gd name="connsiteY62" fmla="*/ 1489998 h 6858000"/>
              <a:gd name="connsiteX63" fmla="*/ 1286195 w 4897678"/>
              <a:gd name="connsiteY63" fmla="*/ 1421105 h 6858000"/>
              <a:gd name="connsiteX64" fmla="*/ 1298315 w 4897678"/>
              <a:gd name="connsiteY64" fmla="*/ 1361656 h 6858000"/>
              <a:gd name="connsiteX65" fmla="*/ 1294008 w 4897678"/>
              <a:gd name="connsiteY65" fmla="*/ 1357170 h 6858000"/>
              <a:gd name="connsiteX66" fmla="*/ 1295031 w 4897678"/>
              <a:gd name="connsiteY66" fmla="*/ 1349556 h 6858000"/>
              <a:gd name="connsiteX67" fmla="*/ 1301170 w 4897678"/>
              <a:gd name="connsiteY67" fmla="*/ 1345177 h 6858000"/>
              <a:gd name="connsiteX68" fmla="*/ 1337115 w 4897678"/>
              <a:gd name="connsiteY68" fmla="*/ 1249089 h 6858000"/>
              <a:gd name="connsiteX69" fmla="*/ 1335308 w 4897678"/>
              <a:gd name="connsiteY69" fmla="*/ 1164961 h 6858000"/>
              <a:gd name="connsiteX70" fmla="*/ 1365049 w 4897678"/>
              <a:gd name="connsiteY70" fmla="*/ 1102487 h 6858000"/>
              <a:gd name="connsiteX71" fmla="*/ 1380977 w 4897678"/>
              <a:gd name="connsiteY71" fmla="*/ 1051638 h 6858000"/>
              <a:gd name="connsiteX72" fmla="*/ 1360650 w 4897678"/>
              <a:gd name="connsiteY72" fmla="*/ 950605 h 6858000"/>
              <a:gd name="connsiteX73" fmla="*/ 1321700 w 4897678"/>
              <a:gd name="connsiteY73" fmla="*/ 890133 h 6858000"/>
              <a:gd name="connsiteX74" fmla="*/ 1306943 w 4897678"/>
              <a:gd name="connsiteY74" fmla="*/ 779617 h 6858000"/>
              <a:gd name="connsiteX75" fmla="*/ 1304115 w 4897678"/>
              <a:gd name="connsiteY75" fmla="*/ 737583 h 6858000"/>
              <a:gd name="connsiteX76" fmla="*/ 1363659 w 4897678"/>
              <a:gd name="connsiteY76" fmla="*/ 600848 h 6858000"/>
              <a:gd name="connsiteX77" fmla="*/ 1357066 w 4897678"/>
              <a:gd name="connsiteY77" fmla="*/ 530653 h 6858000"/>
              <a:gd name="connsiteX78" fmla="*/ 1373630 w 4897678"/>
              <a:gd name="connsiteY78" fmla="*/ 455615 h 6858000"/>
              <a:gd name="connsiteX79" fmla="*/ 1413997 w 4897678"/>
              <a:gd name="connsiteY79" fmla="*/ 334926 h 6858000"/>
              <a:gd name="connsiteX80" fmla="*/ 1442766 w 4897678"/>
              <a:gd name="connsiteY80" fmla="*/ 236597 h 6858000"/>
              <a:gd name="connsiteX81" fmla="*/ 1470206 w 4897678"/>
              <a:gd name="connsiteY81" fmla="*/ 182099 h 6858000"/>
              <a:gd name="connsiteX82" fmla="*/ 1462879 w 4897678"/>
              <a:gd name="connsiteY82" fmla="*/ 128551 h 6858000"/>
              <a:gd name="connsiteX83" fmla="*/ 1481070 w 4897678"/>
              <a:gd name="connsiteY83" fmla="*/ 69025 h 6858000"/>
              <a:gd name="connsiteX84" fmla="*/ 1504205 w 4897678"/>
              <a:gd name="connsiteY84" fmla="*/ 42915 h 6858000"/>
              <a:gd name="connsiteX85" fmla="*/ 1553576 w 4897678"/>
              <a:gd name="connsiteY85"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402007 w 4897678"/>
              <a:gd name="connsiteY29" fmla="*/ 5241278 h 6858000"/>
              <a:gd name="connsiteX30" fmla="*/ 410672 w 4897678"/>
              <a:gd name="connsiteY30" fmla="*/ 5231022 h 6858000"/>
              <a:gd name="connsiteX31" fmla="*/ 442663 w 4897678"/>
              <a:gd name="connsiteY31" fmla="*/ 5192994 h 6858000"/>
              <a:gd name="connsiteX32" fmla="*/ 488625 w 4897678"/>
              <a:gd name="connsiteY32" fmla="*/ 5065268 h 6858000"/>
              <a:gd name="connsiteX33" fmla="*/ 604868 w 4897678"/>
              <a:gd name="connsiteY33" fmla="*/ 4966224 h 6858000"/>
              <a:gd name="connsiteX34" fmla="*/ 739205 w 4897678"/>
              <a:gd name="connsiteY34" fmla="*/ 4844222 h 6858000"/>
              <a:gd name="connsiteX35" fmla="*/ 916267 w 4897678"/>
              <a:gd name="connsiteY35" fmla="*/ 4639226 h 6858000"/>
              <a:gd name="connsiteX36" fmla="*/ 960970 w 4897678"/>
              <a:gd name="connsiteY36" fmla="*/ 4458968 h 6858000"/>
              <a:gd name="connsiteX37" fmla="*/ 974467 w 4897678"/>
              <a:gd name="connsiteY37" fmla="*/ 4400454 h 6858000"/>
              <a:gd name="connsiteX38" fmla="*/ 1019252 w 4897678"/>
              <a:gd name="connsiteY38" fmla="*/ 4326337 h 6858000"/>
              <a:gd name="connsiteX39" fmla="*/ 1097435 w 4897678"/>
              <a:gd name="connsiteY39" fmla="*/ 4004432 h 6858000"/>
              <a:gd name="connsiteX40" fmla="*/ 1115477 w 4897678"/>
              <a:gd name="connsiteY40" fmla="*/ 3887430 h 6858000"/>
              <a:gd name="connsiteX41" fmla="*/ 1129980 w 4897678"/>
              <a:gd name="connsiteY41" fmla="*/ 3841018 h 6858000"/>
              <a:gd name="connsiteX42" fmla="*/ 1128054 w 4897678"/>
              <a:gd name="connsiteY42" fmla="*/ 3833633 h 6858000"/>
              <a:gd name="connsiteX43" fmla="*/ 1144766 w 4897678"/>
              <a:gd name="connsiteY43" fmla="*/ 3703595 h 6858000"/>
              <a:gd name="connsiteX44" fmla="*/ 1146269 w 4897678"/>
              <a:gd name="connsiteY44" fmla="*/ 3675779 h 6858000"/>
              <a:gd name="connsiteX45" fmla="*/ 1145250 w 4897678"/>
              <a:gd name="connsiteY45" fmla="*/ 3673177 h 6858000"/>
              <a:gd name="connsiteX46" fmla="*/ 1145144 w 4897678"/>
              <a:gd name="connsiteY46" fmla="*/ 3399727 h 6858000"/>
              <a:gd name="connsiteX47" fmla="*/ 1153102 w 4897678"/>
              <a:gd name="connsiteY47" fmla="*/ 3022588 h 6858000"/>
              <a:gd name="connsiteX48" fmla="*/ 1187493 w 4897678"/>
              <a:gd name="connsiteY48" fmla="*/ 2780324 h 6858000"/>
              <a:gd name="connsiteX49" fmla="*/ 1174471 w 4897678"/>
              <a:gd name="connsiteY49" fmla="*/ 2636046 h 6858000"/>
              <a:gd name="connsiteX50" fmla="*/ 1173030 w 4897678"/>
              <a:gd name="connsiteY50" fmla="*/ 2517573 h 6858000"/>
              <a:gd name="connsiteX51" fmla="*/ 1179971 w 4897678"/>
              <a:gd name="connsiteY51" fmla="*/ 2259305 h 6858000"/>
              <a:gd name="connsiteX52" fmla="*/ 1180091 w 4897678"/>
              <a:gd name="connsiteY52" fmla="*/ 2154737 h 6858000"/>
              <a:gd name="connsiteX53" fmla="*/ 1173497 w 4897678"/>
              <a:gd name="connsiteY53" fmla="*/ 2118139 h 6858000"/>
              <a:gd name="connsiteX54" fmla="*/ 1168754 w 4897678"/>
              <a:gd name="connsiteY54" fmla="*/ 2064932 h 6858000"/>
              <a:gd name="connsiteX55" fmla="*/ 1175360 w 4897678"/>
              <a:gd name="connsiteY55" fmla="*/ 2031780 h 6858000"/>
              <a:gd name="connsiteX56" fmla="*/ 1175420 w 4897678"/>
              <a:gd name="connsiteY56" fmla="*/ 2025741 h 6858000"/>
              <a:gd name="connsiteX57" fmla="*/ 1192392 w 4897678"/>
              <a:gd name="connsiteY57" fmla="*/ 1985855 h 6858000"/>
              <a:gd name="connsiteX58" fmla="*/ 1240537 w 4897678"/>
              <a:gd name="connsiteY58" fmla="*/ 1810891 h 6858000"/>
              <a:gd name="connsiteX59" fmla="*/ 1262324 w 4897678"/>
              <a:gd name="connsiteY59" fmla="*/ 1680343 h 6858000"/>
              <a:gd name="connsiteX60" fmla="*/ 1264475 w 4897678"/>
              <a:gd name="connsiteY60" fmla="*/ 1634781 h 6858000"/>
              <a:gd name="connsiteX61" fmla="*/ 1268425 w 4897678"/>
              <a:gd name="connsiteY61" fmla="*/ 1558391 h 6858000"/>
              <a:gd name="connsiteX62" fmla="*/ 1263100 w 4897678"/>
              <a:gd name="connsiteY62" fmla="*/ 1489998 h 6858000"/>
              <a:gd name="connsiteX63" fmla="*/ 1286195 w 4897678"/>
              <a:gd name="connsiteY63" fmla="*/ 1421105 h 6858000"/>
              <a:gd name="connsiteX64" fmla="*/ 1298315 w 4897678"/>
              <a:gd name="connsiteY64" fmla="*/ 1361656 h 6858000"/>
              <a:gd name="connsiteX65" fmla="*/ 1294008 w 4897678"/>
              <a:gd name="connsiteY65" fmla="*/ 1357170 h 6858000"/>
              <a:gd name="connsiteX66" fmla="*/ 1295031 w 4897678"/>
              <a:gd name="connsiteY66" fmla="*/ 1349556 h 6858000"/>
              <a:gd name="connsiteX67" fmla="*/ 1301170 w 4897678"/>
              <a:gd name="connsiteY67" fmla="*/ 1345177 h 6858000"/>
              <a:gd name="connsiteX68" fmla="*/ 1337115 w 4897678"/>
              <a:gd name="connsiteY68" fmla="*/ 1249089 h 6858000"/>
              <a:gd name="connsiteX69" fmla="*/ 1335308 w 4897678"/>
              <a:gd name="connsiteY69" fmla="*/ 1164961 h 6858000"/>
              <a:gd name="connsiteX70" fmla="*/ 1365049 w 4897678"/>
              <a:gd name="connsiteY70" fmla="*/ 1102487 h 6858000"/>
              <a:gd name="connsiteX71" fmla="*/ 1380977 w 4897678"/>
              <a:gd name="connsiteY71" fmla="*/ 1051638 h 6858000"/>
              <a:gd name="connsiteX72" fmla="*/ 1360650 w 4897678"/>
              <a:gd name="connsiteY72" fmla="*/ 950605 h 6858000"/>
              <a:gd name="connsiteX73" fmla="*/ 1321700 w 4897678"/>
              <a:gd name="connsiteY73" fmla="*/ 890133 h 6858000"/>
              <a:gd name="connsiteX74" fmla="*/ 1306943 w 4897678"/>
              <a:gd name="connsiteY74" fmla="*/ 779617 h 6858000"/>
              <a:gd name="connsiteX75" fmla="*/ 1304115 w 4897678"/>
              <a:gd name="connsiteY75" fmla="*/ 737583 h 6858000"/>
              <a:gd name="connsiteX76" fmla="*/ 1363659 w 4897678"/>
              <a:gd name="connsiteY76" fmla="*/ 600848 h 6858000"/>
              <a:gd name="connsiteX77" fmla="*/ 1357066 w 4897678"/>
              <a:gd name="connsiteY77" fmla="*/ 530653 h 6858000"/>
              <a:gd name="connsiteX78" fmla="*/ 1373630 w 4897678"/>
              <a:gd name="connsiteY78" fmla="*/ 455615 h 6858000"/>
              <a:gd name="connsiteX79" fmla="*/ 1413997 w 4897678"/>
              <a:gd name="connsiteY79" fmla="*/ 334926 h 6858000"/>
              <a:gd name="connsiteX80" fmla="*/ 1442766 w 4897678"/>
              <a:gd name="connsiteY80" fmla="*/ 236597 h 6858000"/>
              <a:gd name="connsiteX81" fmla="*/ 1470206 w 4897678"/>
              <a:gd name="connsiteY81" fmla="*/ 182099 h 6858000"/>
              <a:gd name="connsiteX82" fmla="*/ 1462879 w 4897678"/>
              <a:gd name="connsiteY82" fmla="*/ 128551 h 6858000"/>
              <a:gd name="connsiteX83" fmla="*/ 1481070 w 4897678"/>
              <a:gd name="connsiteY83" fmla="*/ 69025 h 6858000"/>
              <a:gd name="connsiteX84" fmla="*/ 1504205 w 4897678"/>
              <a:gd name="connsiteY84" fmla="*/ 42915 h 6858000"/>
              <a:gd name="connsiteX85" fmla="*/ 1553576 w 4897678"/>
              <a:gd name="connsiteY85"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402007 w 4897678"/>
              <a:gd name="connsiteY29" fmla="*/ 5241278 h 6858000"/>
              <a:gd name="connsiteX30" fmla="*/ 410672 w 4897678"/>
              <a:gd name="connsiteY30" fmla="*/ 5231022 h 6858000"/>
              <a:gd name="connsiteX31" fmla="*/ 442663 w 4897678"/>
              <a:gd name="connsiteY31" fmla="*/ 5192994 h 6858000"/>
              <a:gd name="connsiteX32" fmla="*/ 604868 w 4897678"/>
              <a:gd name="connsiteY32" fmla="*/ 4966224 h 6858000"/>
              <a:gd name="connsiteX33" fmla="*/ 739205 w 4897678"/>
              <a:gd name="connsiteY33" fmla="*/ 4844222 h 6858000"/>
              <a:gd name="connsiteX34" fmla="*/ 916267 w 4897678"/>
              <a:gd name="connsiteY34" fmla="*/ 4639226 h 6858000"/>
              <a:gd name="connsiteX35" fmla="*/ 960970 w 4897678"/>
              <a:gd name="connsiteY35" fmla="*/ 4458968 h 6858000"/>
              <a:gd name="connsiteX36" fmla="*/ 974467 w 4897678"/>
              <a:gd name="connsiteY36" fmla="*/ 4400454 h 6858000"/>
              <a:gd name="connsiteX37" fmla="*/ 1019252 w 4897678"/>
              <a:gd name="connsiteY37" fmla="*/ 4326337 h 6858000"/>
              <a:gd name="connsiteX38" fmla="*/ 1097435 w 4897678"/>
              <a:gd name="connsiteY38" fmla="*/ 4004432 h 6858000"/>
              <a:gd name="connsiteX39" fmla="*/ 1115477 w 4897678"/>
              <a:gd name="connsiteY39" fmla="*/ 3887430 h 6858000"/>
              <a:gd name="connsiteX40" fmla="*/ 1129980 w 4897678"/>
              <a:gd name="connsiteY40" fmla="*/ 3841018 h 6858000"/>
              <a:gd name="connsiteX41" fmla="*/ 1128054 w 4897678"/>
              <a:gd name="connsiteY41" fmla="*/ 3833633 h 6858000"/>
              <a:gd name="connsiteX42" fmla="*/ 1144766 w 4897678"/>
              <a:gd name="connsiteY42" fmla="*/ 3703595 h 6858000"/>
              <a:gd name="connsiteX43" fmla="*/ 1146269 w 4897678"/>
              <a:gd name="connsiteY43" fmla="*/ 3675779 h 6858000"/>
              <a:gd name="connsiteX44" fmla="*/ 1145250 w 4897678"/>
              <a:gd name="connsiteY44" fmla="*/ 3673177 h 6858000"/>
              <a:gd name="connsiteX45" fmla="*/ 1145144 w 4897678"/>
              <a:gd name="connsiteY45" fmla="*/ 3399727 h 6858000"/>
              <a:gd name="connsiteX46" fmla="*/ 1153102 w 4897678"/>
              <a:gd name="connsiteY46" fmla="*/ 3022588 h 6858000"/>
              <a:gd name="connsiteX47" fmla="*/ 1187493 w 4897678"/>
              <a:gd name="connsiteY47" fmla="*/ 2780324 h 6858000"/>
              <a:gd name="connsiteX48" fmla="*/ 1174471 w 4897678"/>
              <a:gd name="connsiteY48" fmla="*/ 2636046 h 6858000"/>
              <a:gd name="connsiteX49" fmla="*/ 1173030 w 4897678"/>
              <a:gd name="connsiteY49" fmla="*/ 2517573 h 6858000"/>
              <a:gd name="connsiteX50" fmla="*/ 1179971 w 4897678"/>
              <a:gd name="connsiteY50" fmla="*/ 2259305 h 6858000"/>
              <a:gd name="connsiteX51" fmla="*/ 1180091 w 4897678"/>
              <a:gd name="connsiteY51" fmla="*/ 2154737 h 6858000"/>
              <a:gd name="connsiteX52" fmla="*/ 1173497 w 4897678"/>
              <a:gd name="connsiteY52" fmla="*/ 2118139 h 6858000"/>
              <a:gd name="connsiteX53" fmla="*/ 1168754 w 4897678"/>
              <a:gd name="connsiteY53" fmla="*/ 2064932 h 6858000"/>
              <a:gd name="connsiteX54" fmla="*/ 1175360 w 4897678"/>
              <a:gd name="connsiteY54" fmla="*/ 2031780 h 6858000"/>
              <a:gd name="connsiteX55" fmla="*/ 1175420 w 4897678"/>
              <a:gd name="connsiteY55" fmla="*/ 2025741 h 6858000"/>
              <a:gd name="connsiteX56" fmla="*/ 1192392 w 4897678"/>
              <a:gd name="connsiteY56" fmla="*/ 1985855 h 6858000"/>
              <a:gd name="connsiteX57" fmla="*/ 1240537 w 4897678"/>
              <a:gd name="connsiteY57" fmla="*/ 1810891 h 6858000"/>
              <a:gd name="connsiteX58" fmla="*/ 1262324 w 4897678"/>
              <a:gd name="connsiteY58" fmla="*/ 1680343 h 6858000"/>
              <a:gd name="connsiteX59" fmla="*/ 1264475 w 4897678"/>
              <a:gd name="connsiteY59" fmla="*/ 1634781 h 6858000"/>
              <a:gd name="connsiteX60" fmla="*/ 1268425 w 4897678"/>
              <a:gd name="connsiteY60" fmla="*/ 1558391 h 6858000"/>
              <a:gd name="connsiteX61" fmla="*/ 1263100 w 4897678"/>
              <a:gd name="connsiteY61" fmla="*/ 1489998 h 6858000"/>
              <a:gd name="connsiteX62" fmla="*/ 1286195 w 4897678"/>
              <a:gd name="connsiteY62" fmla="*/ 1421105 h 6858000"/>
              <a:gd name="connsiteX63" fmla="*/ 1298315 w 4897678"/>
              <a:gd name="connsiteY63" fmla="*/ 1361656 h 6858000"/>
              <a:gd name="connsiteX64" fmla="*/ 1294008 w 4897678"/>
              <a:gd name="connsiteY64" fmla="*/ 1357170 h 6858000"/>
              <a:gd name="connsiteX65" fmla="*/ 1295031 w 4897678"/>
              <a:gd name="connsiteY65" fmla="*/ 1349556 h 6858000"/>
              <a:gd name="connsiteX66" fmla="*/ 1301170 w 4897678"/>
              <a:gd name="connsiteY66" fmla="*/ 1345177 h 6858000"/>
              <a:gd name="connsiteX67" fmla="*/ 1337115 w 4897678"/>
              <a:gd name="connsiteY67" fmla="*/ 1249089 h 6858000"/>
              <a:gd name="connsiteX68" fmla="*/ 1335308 w 4897678"/>
              <a:gd name="connsiteY68" fmla="*/ 1164961 h 6858000"/>
              <a:gd name="connsiteX69" fmla="*/ 1365049 w 4897678"/>
              <a:gd name="connsiteY69" fmla="*/ 1102487 h 6858000"/>
              <a:gd name="connsiteX70" fmla="*/ 1380977 w 4897678"/>
              <a:gd name="connsiteY70" fmla="*/ 1051638 h 6858000"/>
              <a:gd name="connsiteX71" fmla="*/ 1360650 w 4897678"/>
              <a:gd name="connsiteY71" fmla="*/ 950605 h 6858000"/>
              <a:gd name="connsiteX72" fmla="*/ 1321700 w 4897678"/>
              <a:gd name="connsiteY72" fmla="*/ 890133 h 6858000"/>
              <a:gd name="connsiteX73" fmla="*/ 1306943 w 4897678"/>
              <a:gd name="connsiteY73" fmla="*/ 779617 h 6858000"/>
              <a:gd name="connsiteX74" fmla="*/ 1304115 w 4897678"/>
              <a:gd name="connsiteY74" fmla="*/ 737583 h 6858000"/>
              <a:gd name="connsiteX75" fmla="*/ 1363659 w 4897678"/>
              <a:gd name="connsiteY75" fmla="*/ 600848 h 6858000"/>
              <a:gd name="connsiteX76" fmla="*/ 1357066 w 4897678"/>
              <a:gd name="connsiteY76" fmla="*/ 530653 h 6858000"/>
              <a:gd name="connsiteX77" fmla="*/ 1373630 w 4897678"/>
              <a:gd name="connsiteY77" fmla="*/ 455615 h 6858000"/>
              <a:gd name="connsiteX78" fmla="*/ 1413997 w 4897678"/>
              <a:gd name="connsiteY78" fmla="*/ 334926 h 6858000"/>
              <a:gd name="connsiteX79" fmla="*/ 1442766 w 4897678"/>
              <a:gd name="connsiteY79" fmla="*/ 236597 h 6858000"/>
              <a:gd name="connsiteX80" fmla="*/ 1470206 w 4897678"/>
              <a:gd name="connsiteY80" fmla="*/ 182099 h 6858000"/>
              <a:gd name="connsiteX81" fmla="*/ 1462879 w 4897678"/>
              <a:gd name="connsiteY81" fmla="*/ 128551 h 6858000"/>
              <a:gd name="connsiteX82" fmla="*/ 1481070 w 4897678"/>
              <a:gd name="connsiteY82" fmla="*/ 69025 h 6858000"/>
              <a:gd name="connsiteX83" fmla="*/ 1504205 w 4897678"/>
              <a:gd name="connsiteY83" fmla="*/ 42915 h 6858000"/>
              <a:gd name="connsiteX84" fmla="*/ 1553576 w 4897678"/>
              <a:gd name="connsiteY84"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402007 w 4897678"/>
              <a:gd name="connsiteY29" fmla="*/ 5241278 h 6858000"/>
              <a:gd name="connsiteX30" fmla="*/ 410672 w 4897678"/>
              <a:gd name="connsiteY30" fmla="*/ 5231022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04115 w 4897678"/>
              <a:gd name="connsiteY73" fmla="*/ 737583 h 6858000"/>
              <a:gd name="connsiteX74" fmla="*/ 1363659 w 4897678"/>
              <a:gd name="connsiteY74" fmla="*/ 600848 h 6858000"/>
              <a:gd name="connsiteX75" fmla="*/ 1357066 w 4897678"/>
              <a:gd name="connsiteY75" fmla="*/ 530653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462879 w 4897678"/>
              <a:gd name="connsiteY80" fmla="*/ 128551 h 6858000"/>
              <a:gd name="connsiteX81" fmla="*/ 1481070 w 4897678"/>
              <a:gd name="connsiteY81" fmla="*/ 69025 h 6858000"/>
              <a:gd name="connsiteX82" fmla="*/ 1504205 w 4897678"/>
              <a:gd name="connsiteY82" fmla="*/ 42915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402007 w 4897678"/>
              <a:gd name="connsiteY29" fmla="*/ 5241278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04115 w 4897678"/>
              <a:gd name="connsiteY73" fmla="*/ 737583 h 6858000"/>
              <a:gd name="connsiteX74" fmla="*/ 1363659 w 4897678"/>
              <a:gd name="connsiteY74" fmla="*/ 600848 h 6858000"/>
              <a:gd name="connsiteX75" fmla="*/ 1357066 w 4897678"/>
              <a:gd name="connsiteY75" fmla="*/ 530653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462879 w 4897678"/>
              <a:gd name="connsiteY80" fmla="*/ 128551 h 6858000"/>
              <a:gd name="connsiteX81" fmla="*/ 1481070 w 4897678"/>
              <a:gd name="connsiteY81" fmla="*/ 69025 h 6858000"/>
              <a:gd name="connsiteX82" fmla="*/ 1504205 w 4897678"/>
              <a:gd name="connsiteY82" fmla="*/ 42915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04115 w 4897678"/>
              <a:gd name="connsiteY73" fmla="*/ 737583 h 6858000"/>
              <a:gd name="connsiteX74" fmla="*/ 1363659 w 4897678"/>
              <a:gd name="connsiteY74" fmla="*/ 600848 h 6858000"/>
              <a:gd name="connsiteX75" fmla="*/ 1357066 w 4897678"/>
              <a:gd name="connsiteY75" fmla="*/ 530653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462879 w 4897678"/>
              <a:gd name="connsiteY80" fmla="*/ 128551 h 6858000"/>
              <a:gd name="connsiteX81" fmla="*/ 1481070 w 4897678"/>
              <a:gd name="connsiteY81" fmla="*/ 69025 h 6858000"/>
              <a:gd name="connsiteX82" fmla="*/ 1504205 w 4897678"/>
              <a:gd name="connsiteY82" fmla="*/ 42915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04115 w 4897678"/>
              <a:gd name="connsiteY73" fmla="*/ 737583 h 6858000"/>
              <a:gd name="connsiteX74" fmla="*/ 1363659 w 4897678"/>
              <a:gd name="connsiteY74" fmla="*/ 600848 h 6858000"/>
              <a:gd name="connsiteX75" fmla="*/ 1357066 w 4897678"/>
              <a:gd name="connsiteY75" fmla="*/ 530653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462879 w 4897678"/>
              <a:gd name="connsiteY80" fmla="*/ 128551 h 6858000"/>
              <a:gd name="connsiteX81" fmla="*/ 1501081 w 4897678"/>
              <a:gd name="connsiteY81" fmla="*/ 89121 h 6858000"/>
              <a:gd name="connsiteX82" fmla="*/ 1504205 w 4897678"/>
              <a:gd name="connsiteY82" fmla="*/ 42915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04115 w 4897678"/>
              <a:gd name="connsiteY73" fmla="*/ 737583 h 6858000"/>
              <a:gd name="connsiteX74" fmla="*/ 1363659 w 4897678"/>
              <a:gd name="connsiteY74" fmla="*/ 600848 h 6858000"/>
              <a:gd name="connsiteX75" fmla="*/ 1357066 w 4897678"/>
              <a:gd name="connsiteY75" fmla="*/ 530653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462879 w 4897678"/>
              <a:gd name="connsiteY80" fmla="*/ 128551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04115 w 4897678"/>
              <a:gd name="connsiteY73" fmla="*/ 737583 h 6858000"/>
              <a:gd name="connsiteX74" fmla="*/ 1363659 w 4897678"/>
              <a:gd name="connsiteY74" fmla="*/ 600848 h 6858000"/>
              <a:gd name="connsiteX75" fmla="*/ 1357066 w 4897678"/>
              <a:gd name="connsiteY75" fmla="*/ 530653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57066 w 4897678"/>
              <a:gd name="connsiteY75" fmla="*/ 530653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12189 w 4897678"/>
              <a:gd name="connsiteY15" fmla="*/ 6321641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22195 w 4897678"/>
              <a:gd name="connsiteY15" fmla="*/ 6341738 h 6858000"/>
              <a:gd name="connsiteX16" fmla="*/ 254578 w 4897678"/>
              <a:gd name="connsiteY16" fmla="*/ 6266956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22195 w 4897678"/>
              <a:gd name="connsiteY15" fmla="*/ 6341738 h 6858000"/>
              <a:gd name="connsiteX16" fmla="*/ 254578 w 4897678"/>
              <a:gd name="connsiteY16" fmla="*/ 6282028 h 6858000"/>
              <a:gd name="connsiteX17" fmla="*/ 279475 w 4897678"/>
              <a:gd name="connsiteY17" fmla="*/ 6223342 h 6858000"/>
              <a:gd name="connsiteX18" fmla="*/ 280189 w 4897678"/>
              <a:gd name="connsiteY18" fmla="*/ 6220570 h 6858000"/>
              <a:gd name="connsiteX19" fmla="*/ 281042 w 4897678"/>
              <a:gd name="connsiteY19" fmla="*/ 6217842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40365 w 4897678"/>
              <a:gd name="connsiteY13" fmla="*/ 6490415 h 6858000"/>
              <a:gd name="connsiteX14" fmla="*/ 195994 w 4897678"/>
              <a:gd name="connsiteY14" fmla="*/ 6404216 h 6858000"/>
              <a:gd name="connsiteX15" fmla="*/ 222195 w 4897678"/>
              <a:gd name="connsiteY15" fmla="*/ 6341738 h 6858000"/>
              <a:gd name="connsiteX16" fmla="*/ 254578 w 4897678"/>
              <a:gd name="connsiteY16" fmla="*/ 6282028 h 6858000"/>
              <a:gd name="connsiteX17" fmla="*/ 279475 w 4897678"/>
              <a:gd name="connsiteY17" fmla="*/ 6223342 h 6858000"/>
              <a:gd name="connsiteX18" fmla="*/ 280189 w 4897678"/>
              <a:gd name="connsiteY18" fmla="*/ 6220570 h 6858000"/>
              <a:gd name="connsiteX19" fmla="*/ 321064 w 4897678"/>
              <a:gd name="connsiteY19" fmla="*/ 6227890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72257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70382 w 4897678"/>
              <a:gd name="connsiteY13" fmla="*/ 6465294 h 6858000"/>
              <a:gd name="connsiteX14" fmla="*/ 195994 w 4897678"/>
              <a:gd name="connsiteY14" fmla="*/ 6404216 h 6858000"/>
              <a:gd name="connsiteX15" fmla="*/ 222195 w 4897678"/>
              <a:gd name="connsiteY15" fmla="*/ 6341738 h 6858000"/>
              <a:gd name="connsiteX16" fmla="*/ 254578 w 4897678"/>
              <a:gd name="connsiteY16" fmla="*/ 6282028 h 6858000"/>
              <a:gd name="connsiteX17" fmla="*/ 279475 w 4897678"/>
              <a:gd name="connsiteY17" fmla="*/ 6223342 h 6858000"/>
              <a:gd name="connsiteX18" fmla="*/ 280189 w 4897678"/>
              <a:gd name="connsiteY18" fmla="*/ 6220570 h 6858000"/>
              <a:gd name="connsiteX19" fmla="*/ 321064 w 4897678"/>
              <a:gd name="connsiteY19" fmla="*/ 6227890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97271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70382 w 4897678"/>
              <a:gd name="connsiteY13" fmla="*/ 6465294 h 6858000"/>
              <a:gd name="connsiteX14" fmla="*/ 195994 w 4897678"/>
              <a:gd name="connsiteY14" fmla="*/ 6404216 h 6858000"/>
              <a:gd name="connsiteX15" fmla="*/ 222195 w 4897678"/>
              <a:gd name="connsiteY15" fmla="*/ 6341738 h 6858000"/>
              <a:gd name="connsiteX16" fmla="*/ 254578 w 4897678"/>
              <a:gd name="connsiteY16" fmla="*/ 6282028 h 6858000"/>
              <a:gd name="connsiteX17" fmla="*/ 279475 w 4897678"/>
              <a:gd name="connsiteY17" fmla="*/ 6223342 h 6858000"/>
              <a:gd name="connsiteX18" fmla="*/ 280189 w 4897678"/>
              <a:gd name="connsiteY18" fmla="*/ 6220570 h 6858000"/>
              <a:gd name="connsiteX19" fmla="*/ 321064 w 4897678"/>
              <a:gd name="connsiteY19" fmla="*/ 6227890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97271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70382 w 4897678"/>
              <a:gd name="connsiteY13" fmla="*/ 6465294 h 6858000"/>
              <a:gd name="connsiteX14" fmla="*/ 195994 w 4897678"/>
              <a:gd name="connsiteY14" fmla="*/ 6404216 h 6858000"/>
              <a:gd name="connsiteX15" fmla="*/ 277225 w 4897678"/>
              <a:gd name="connsiteY15" fmla="*/ 6346762 h 6858000"/>
              <a:gd name="connsiteX16" fmla="*/ 254578 w 4897678"/>
              <a:gd name="connsiteY16" fmla="*/ 6282028 h 6858000"/>
              <a:gd name="connsiteX17" fmla="*/ 279475 w 4897678"/>
              <a:gd name="connsiteY17" fmla="*/ 6223342 h 6858000"/>
              <a:gd name="connsiteX18" fmla="*/ 280189 w 4897678"/>
              <a:gd name="connsiteY18" fmla="*/ 6220570 h 6858000"/>
              <a:gd name="connsiteX19" fmla="*/ 321064 w 4897678"/>
              <a:gd name="connsiteY19" fmla="*/ 6227890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97271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70382 w 4897678"/>
              <a:gd name="connsiteY13" fmla="*/ 6465294 h 6858000"/>
              <a:gd name="connsiteX14" fmla="*/ 195994 w 4897678"/>
              <a:gd name="connsiteY14" fmla="*/ 6404216 h 6858000"/>
              <a:gd name="connsiteX15" fmla="*/ 277225 w 4897678"/>
              <a:gd name="connsiteY15" fmla="*/ 6346762 h 6858000"/>
              <a:gd name="connsiteX16" fmla="*/ 279592 w 4897678"/>
              <a:gd name="connsiteY16" fmla="*/ 6292076 h 6858000"/>
              <a:gd name="connsiteX17" fmla="*/ 279475 w 4897678"/>
              <a:gd name="connsiteY17" fmla="*/ 6223342 h 6858000"/>
              <a:gd name="connsiteX18" fmla="*/ 280189 w 4897678"/>
              <a:gd name="connsiteY18" fmla="*/ 6220570 h 6858000"/>
              <a:gd name="connsiteX19" fmla="*/ 321064 w 4897678"/>
              <a:gd name="connsiteY19" fmla="*/ 6227890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97271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70382 w 4897678"/>
              <a:gd name="connsiteY13" fmla="*/ 6465294 h 6858000"/>
              <a:gd name="connsiteX14" fmla="*/ 195994 w 4897678"/>
              <a:gd name="connsiteY14" fmla="*/ 6404216 h 6858000"/>
              <a:gd name="connsiteX15" fmla="*/ 277225 w 4897678"/>
              <a:gd name="connsiteY15" fmla="*/ 6346762 h 6858000"/>
              <a:gd name="connsiteX16" fmla="*/ 279592 w 4897678"/>
              <a:gd name="connsiteY16" fmla="*/ 6292076 h 6858000"/>
              <a:gd name="connsiteX17" fmla="*/ 279475 w 4897678"/>
              <a:gd name="connsiteY17" fmla="*/ 6223342 h 6858000"/>
              <a:gd name="connsiteX18" fmla="*/ 310206 w 4897678"/>
              <a:gd name="connsiteY18" fmla="*/ 6270812 h 6858000"/>
              <a:gd name="connsiteX19" fmla="*/ 321064 w 4897678"/>
              <a:gd name="connsiteY19" fmla="*/ 6227890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62861 w 4897678"/>
              <a:gd name="connsiteY7" fmla="*/ 6691724 h 6858000"/>
              <a:gd name="connsiteX8" fmla="*/ 97271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85390 w 4897678"/>
              <a:gd name="connsiteY13" fmla="*/ 6460270 h 6858000"/>
              <a:gd name="connsiteX14" fmla="*/ 195994 w 4897678"/>
              <a:gd name="connsiteY14" fmla="*/ 6404216 h 6858000"/>
              <a:gd name="connsiteX15" fmla="*/ 277225 w 4897678"/>
              <a:gd name="connsiteY15" fmla="*/ 6346762 h 6858000"/>
              <a:gd name="connsiteX16" fmla="*/ 279592 w 4897678"/>
              <a:gd name="connsiteY16" fmla="*/ 6292076 h 6858000"/>
              <a:gd name="connsiteX17" fmla="*/ 279475 w 4897678"/>
              <a:gd name="connsiteY17" fmla="*/ 6223342 h 6858000"/>
              <a:gd name="connsiteX18" fmla="*/ 310206 w 4897678"/>
              <a:gd name="connsiteY18" fmla="*/ 6270812 h 6858000"/>
              <a:gd name="connsiteX19" fmla="*/ 321064 w 4897678"/>
              <a:gd name="connsiteY19" fmla="*/ 6227890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 name="connsiteX0" fmla="*/ 1553576 w 4897678"/>
              <a:gd name="connsiteY0" fmla="*/ 0 h 6858000"/>
              <a:gd name="connsiteX1" fmla="*/ 4897678 w 4897678"/>
              <a:gd name="connsiteY1" fmla="*/ 0 h 6858000"/>
              <a:gd name="connsiteX2" fmla="*/ 4897678 w 4897678"/>
              <a:gd name="connsiteY2" fmla="*/ 6858000 h 6858000"/>
              <a:gd name="connsiteX3" fmla="*/ 0 w 4897678"/>
              <a:gd name="connsiteY3" fmla="*/ 6858000 h 6858000"/>
              <a:gd name="connsiteX4" fmla="*/ 153 w 4897678"/>
              <a:gd name="connsiteY4" fmla="*/ 6857440 h 6858000"/>
              <a:gd name="connsiteX5" fmla="*/ 30867 w 4897678"/>
              <a:gd name="connsiteY5" fmla="*/ 6809563 h 6858000"/>
              <a:gd name="connsiteX6" fmla="*/ 42695 w 4897678"/>
              <a:gd name="connsiteY6" fmla="*/ 6765511 h 6858000"/>
              <a:gd name="connsiteX7" fmla="*/ 52856 w 4897678"/>
              <a:gd name="connsiteY7" fmla="*/ 6696748 h 6858000"/>
              <a:gd name="connsiteX8" fmla="*/ 97271 w 4897678"/>
              <a:gd name="connsiteY8" fmla="*/ 6623770 h 6858000"/>
              <a:gd name="connsiteX9" fmla="*/ 109528 w 4897678"/>
              <a:gd name="connsiteY9" fmla="*/ 6561395 h 6858000"/>
              <a:gd name="connsiteX10" fmla="*/ 134058 w 4897678"/>
              <a:gd name="connsiteY10" fmla="*/ 6505906 h 6858000"/>
              <a:gd name="connsiteX11" fmla="*/ 130808 w 4897678"/>
              <a:gd name="connsiteY11" fmla="*/ 6500603 h 6858000"/>
              <a:gd name="connsiteX12" fmla="*/ 133434 w 4897678"/>
              <a:gd name="connsiteY12" fmla="*/ 6493382 h 6858000"/>
              <a:gd name="connsiteX13" fmla="*/ 185390 w 4897678"/>
              <a:gd name="connsiteY13" fmla="*/ 6460270 h 6858000"/>
              <a:gd name="connsiteX14" fmla="*/ 195994 w 4897678"/>
              <a:gd name="connsiteY14" fmla="*/ 6404216 h 6858000"/>
              <a:gd name="connsiteX15" fmla="*/ 277225 w 4897678"/>
              <a:gd name="connsiteY15" fmla="*/ 6346762 h 6858000"/>
              <a:gd name="connsiteX16" fmla="*/ 279592 w 4897678"/>
              <a:gd name="connsiteY16" fmla="*/ 6292076 h 6858000"/>
              <a:gd name="connsiteX17" fmla="*/ 279475 w 4897678"/>
              <a:gd name="connsiteY17" fmla="*/ 6223342 h 6858000"/>
              <a:gd name="connsiteX18" fmla="*/ 310206 w 4897678"/>
              <a:gd name="connsiteY18" fmla="*/ 6270812 h 6858000"/>
              <a:gd name="connsiteX19" fmla="*/ 321064 w 4897678"/>
              <a:gd name="connsiteY19" fmla="*/ 6227890 h 6858000"/>
              <a:gd name="connsiteX20" fmla="*/ 282704 w 4897678"/>
              <a:gd name="connsiteY20" fmla="*/ 6117636 h 6858000"/>
              <a:gd name="connsiteX21" fmla="*/ 257561 w 4897678"/>
              <a:gd name="connsiteY21" fmla="*/ 6050242 h 6858000"/>
              <a:gd name="connsiteX22" fmla="*/ 266735 w 4897678"/>
              <a:gd name="connsiteY22" fmla="*/ 5939124 h 6858000"/>
              <a:gd name="connsiteX23" fmla="*/ 272947 w 4897678"/>
              <a:gd name="connsiteY23" fmla="*/ 5897456 h 6858000"/>
              <a:gd name="connsiteX24" fmla="*/ 302110 w 4897678"/>
              <a:gd name="connsiteY24" fmla="*/ 5763866 h 6858000"/>
              <a:gd name="connsiteX25" fmla="*/ 311387 w 4897678"/>
              <a:gd name="connsiteY25" fmla="*/ 5718432 h 6858000"/>
              <a:gd name="connsiteX26" fmla="*/ 291749 w 4897678"/>
              <a:gd name="connsiteY26" fmla="*/ 5606846 h 6858000"/>
              <a:gd name="connsiteX27" fmla="*/ 386282 w 4897678"/>
              <a:gd name="connsiteY27" fmla="*/ 5513206 h 6858000"/>
              <a:gd name="connsiteX28" fmla="*/ 445799 w 4897678"/>
              <a:gd name="connsiteY28" fmla="*/ 5395474 h 6858000"/>
              <a:gd name="connsiteX29" fmla="*/ 532017 w 4897678"/>
              <a:gd name="connsiteY29" fmla="*/ 5284615 h 6858000"/>
              <a:gd name="connsiteX30" fmla="*/ 506013 w 4897678"/>
              <a:gd name="connsiteY30" fmla="*/ 5187685 h 6858000"/>
              <a:gd name="connsiteX31" fmla="*/ 604868 w 4897678"/>
              <a:gd name="connsiteY31" fmla="*/ 4966224 h 6858000"/>
              <a:gd name="connsiteX32" fmla="*/ 739205 w 4897678"/>
              <a:gd name="connsiteY32" fmla="*/ 4844222 h 6858000"/>
              <a:gd name="connsiteX33" fmla="*/ 916267 w 4897678"/>
              <a:gd name="connsiteY33" fmla="*/ 4639226 h 6858000"/>
              <a:gd name="connsiteX34" fmla="*/ 960970 w 4897678"/>
              <a:gd name="connsiteY34" fmla="*/ 4458968 h 6858000"/>
              <a:gd name="connsiteX35" fmla="*/ 974467 w 4897678"/>
              <a:gd name="connsiteY35" fmla="*/ 4400454 h 6858000"/>
              <a:gd name="connsiteX36" fmla="*/ 1019252 w 4897678"/>
              <a:gd name="connsiteY36" fmla="*/ 4326337 h 6858000"/>
              <a:gd name="connsiteX37" fmla="*/ 1097435 w 4897678"/>
              <a:gd name="connsiteY37" fmla="*/ 4004432 h 6858000"/>
              <a:gd name="connsiteX38" fmla="*/ 1115477 w 4897678"/>
              <a:gd name="connsiteY38" fmla="*/ 3887430 h 6858000"/>
              <a:gd name="connsiteX39" fmla="*/ 1129980 w 4897678"/>
              <a:gd name="connsiteY39" fmla="*/ 3841018 h 6858000"/>
              <a:gd name="connsiteX40" fmla="*/ 1128054 w 4897678"/>
              <a:gd name="connsiteY40" fmla="*/ 3833633 h 6858000"/>
              <a:gd name="connsiteX41" fmla="*/ 1144766 w 4897678"/>
              <a:gd name="connsiteY41" fmla="*/ 3703595 h 6858000"/>
              <a:gd name="connsiteX42" fmla="*/ 1146269 w 4897678"/>
              <a:gd name="connsiteY42" fmla="*/ 3675779 h 6858000"/>
              <a:gd name="connsiteX43" fmla="*/ 1145250 w 4897678"/>
              <a:gd name="connsiteY43" fmla="*/ 3673177 h 6858000"/>
              <a:gd name="connsiteX44" fmla="*/ 1145144 w 4897678"/>
              <a:gd name="connsiteY44" fmla="*/ 3399727 h 6858000"/>
              <a:gd name="connsiteX45" fmla="*/ 1153102 w 4897678"/>
              <a:gd name="connsiteY45" fmla="*/ 3022588 h 6858000"/>
              <a:gd name="connsiteX46" fmla="*/ 1187493 w 4897678"/>
              <a:gd name="connsiteY46" fmla="*/ 2780324 h 6858000"/>
              <a:gd name="connsiteX47" fmla="*/ 1174471 w 4897678"/>
              <a:gd name="connsiteY47" fmla="*/ 2636046 h 6858000"/>
              <a:gd name="connsiteX48" fmla="*/ 1173030 w 4897678"/>
              <a:gd name="connsiteY48" fmla="*/ 2517573 h 6858000"/>
              <a:gd name="connsiteX49" fmla="*/ 1179971 w 4897678"/>
              <a:gd name="connsiteY49" fmla="*/ 2259305 h 6858000"/>
              <a:gd name="connsiteX50" fmla="*/ 1180091 w 4897678"/>
              <a:gd name="connsiteY50" fmla="*/ 2154737 h 6858000"/>
              <a:gd name="connsiteX51" fmla="*/ 1173497 w 4897678"/>
              <a:gd name="connsiteY51" fmla="*/ 2118139 h 6858000"/>
              <a:gd name="connsiteX52" fmla="*/ 1168754 w 4897678"/>
              <a:gd name="connsiteY52" fmla="*/ 2064932 h 6858000"/>
              <a:gd name="connsiteX53" fmla="*/ 1175360 w 4897678"/>
              <a:gd name="connsiteY53" fmla="*/ 2031780 h 6858000"/>
              <a:gd name="connsiteX54" fmla="*/ 1175420 w 4897678"/>
              <a:gd name="connsiteY54" fmla="*/ 2025741 h 6858000"/>
              <a:gd name="connsiteX55" fmla="*/ 1192392 w 4897678"/>
              <a:gd name="connsiteY55" fmla="*/ 1985855 h 6858000"/>
              <a:gd name="connsiteX56" fmla="*/ 1240537 w 4897678"/>
              <a:gd name="connsiteY56" fmla="*/ 1810891 h 6858000"/>
              <a:gd name="connsiteX57" fmla="*/ 1262324 w 4897678"/>
              <a:gd name="connsiteY57" fmla="*/ 1680343 h 6858000"/>
              <a:gd name="connsiteX58" fmla="*/ 1264475 w 4897678"/>
              <a:gd name="connsiteY58" fmla="*/ 1634781 h 6858000"/>
              <a:gd name="connsiteX59" fmla="*/ 1268425 w 4897678"/>
              <a:gd name="connsiteY59" fmla="*/ 1558391 h 6858000"/>
              <a:gd name="connsiteX60" fmla="*/ 1263100 w 4897678"/>
              <a:gd name="connsiteY60" fmla="*/ 1489998 h 6858000"/>
              <a:gd name="connsiteX61" fmla="*/ 1286195 w 4897678"/>
              <a:gd name="connsiteY61" fmla="*/ 1421105 h 6858000"/>
              <a:gd name="connsiteX62" fmla="*/ 1298315 w 4897678"/>
              <a:gd name="connsiteY62" fmla="*/ 1361656 h 6858000"/>
              <a:gd name="connsiteX63" fmla="*/ 1294008 w 4897678"/>
              <a:gd name="connsiteY63" fmla="*/ 1357170 h 6858000"/>
              <a:gd name="connsiteX64" fmla="*/ 1295031 w 4897678"/>
              <a:gd name="connsiteY64" fmla="*/ 1349556 h 6858000"/>
              <a:gd name="connsiteX65" fmla="*/ 1301170 w 4897678"/>
              <a:gd name="connsiteY65" fmla="*/ 1345177 h 6858000"/>
              <a:gd name="connsiteX66" fmla="*/ 1337115 w 4897678"/>
              <a:gd name="connsiteY66" fmla="*/ 1249089 h 6858000"/>
              <a:gd name="connsiteX67" fmla="*/ 1335308 w 4897678"/>
              <a:gd name="connsiteY67" fmla="*/ 1164961 h 6858000"/>
              <a:gd name="connsiteX68" fmla="*/ 1365049 w 4897678"/>
              <a:gd name="connsiteY68" fmla="*/ 1102487 h 6858000"/>
              <a:gd name="connsiteX69" fmla="*/ 1380977 w 4897678"/>
              <a:gd name="connsiteY69" fmla="*/ 1051638 h 6858000"/>
              <a:gd name="connsiteX70" fmla="*/ 1360650 w 4897678"/>
              <a:gd name="connsiteY70" fmla="*/ 950605 h 6858000"/>
              <a:gd name="connsiteX71" fmla="*/ 1321700 w 4897678"/>
              <a:gd name="connsiteY71" fmla="*/ 890133 h 6858000"/>
              <a:gd name="connsiteX72" fmla="*/ 1306943 w 4897678"/>
              <a:gd name="connsiteY72" fmla="*/ 779617 h 6858000"/>
              <a:gd name="connsiteX73" fmla="*/ 1379157 w 4897678"/>
              <a:gd name="connsiteY73" fmla="*/ 712462 h 6858000"/>
              <a:gd name="connsiteX74" fmla="*/ 1363659 w 4897678"/>
              <a:gd name="connsiteY74" fmla="*/ 600848 h 6858000"/>
              <a:gd name="connsiteX75" fmla="*/ 1382080 w 4897678"/>
              <a:gd name="connsiteY75" fmla="*/ 515581 h 6858000"/>
              <a:gd name="connsiteX76" fmla="*/ 1373630 w 4897678"/>
              <a:gd name="connsiteY76" fmla="*/ 455615 h 6858000"/>
              <a:gd name="connsiteX77" fmla="*/ 1413997 w 4897678"/>
              <a:gd name="connsiteY77" fmla="*/ 334926 h 6858000"/>
              <a:gd name="connsiteX78" fmla="*/ 1442766 w 4897678"/>
              <a:gd name="connsiteY78" fmla="*/ 236597 h 6858000"/>
              <a:gd name="connsiteX79" fmla="*/ 1470206 w 4897678"/>
              <a:gd name="connsiteY79" fmla="*/ 182099 h 6858000"/>
              <a:gd name="connsiteX80" fmla="*/ 1502900 w 4897678"/>
              <a:gd name="connsiteY80" fmla="*/ 143623 h 6858000"/>
              <a:gd name="connsiteX81" fmla="*/ 1501081 w 4897678"/>
              <a:gd name="connsiteY81" fmla="*/ 89121 h 6858000"/>
              <a:gd name="connsiteX82" fmla="*/ 1539225 w 4897678"/>
              <a:gd name="connsiteY82" fmla="*/ 52964 h 6858000"/>
              <a:gd name="connsiteX83" fmla="*/ 1553576 w 4897678"/>
              <a:gd name="connsiteY83"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897678" h="6858000">
                <a:moveTo>
                  <a:pt x="1553576" y="0"/>
                </a:moveTo>
                <a:lnTo>
                  <a:pt x="4897678" y="0"/>
                </a:lnTo>
                <a:lnTo>
                  <a:pt x="4897678" y="6858000"/>
                </a:lnTo>
                <a:lnTo>
                  <a:pt x="0" y="6858000"/>
                </a:lnTo>
                <a:lnTo>
                  <a:pt x="153" y="6857440"/>
                </a:lnTo>
                <a:cubicBezTo>
                  <a:pt x="5083" y="6847546"/>
                  <a:pt x="14234" y="6832974"/>
                  <a:pt x="30867" y="6809563"/>
                </a:cubicBezTo>
                <a:cubicBezTo>
                  <a:pt x="24219" y="6797941"/>
                  <a:pt x="28810" y="6785613"/>
                  <a:pt x="42695" y="6765511"/>
                </a:cubicBezTo>
                <a:cubicBezTo>
                  <a:pt x="59269" y="6727996"/>
                  <a:pt x="20378" y="6732956"/>
                  <a:pt x="52856" y="6696748"/>
                </a:cubicBezTo>
                <a:lnTo>
                  <a:pt x="97271" y="6623770"/>
                </a:lnTo>
                <a:cubicBezTo>
                  <a:pt x="100242" y="6627814"/>
                  <a:pt x="102661" y="6576527"/>
                  <a:pt x="109528" y="6561395"/>
                </a:cubicBezTo>
                <a:cubicBezTo>
                  <a:pt x="121751" y="6529041"/>
                  <a:pt x="144143" y="6527264"/>
                  <a:pt x="134058" y="6505906"/>
                </a:cubicBezTo>
                <a:lnTo>
                  <a:pt x="130808" y="6500603"/>
                </a:lnTo>
                <a:lnTo>
                  <a:pt x="133434" y="6493382"/>
                </a:lnTo>
                <a:cubicBezTo>
                  <a:pt x="135405" y="6489789"/>
                  <a:pt x="182615" y="6458140"/>
                  <a:pt x="185390" y="6460270"/>
                </a:cubicBezTo>
                <a:cubicBezTo>
                  <a:pt x="187037" y="6425066"/>
                  <a:pt x="177989" y="6431680"/>
                  <a:pt x="195994" y="6404216"/>
                </a:cubicBezTo>
                <a:cubicBezTo>
                  <a:pt x="194733" y="6376164"/>
                  <a:pt x="248157" y="6408016"/>
                  <a:pt x="277225" y="6346762"/>
                </a:cubicBezTo>
                <a:lnTo>
                  <a:pt x="279592" y="6292076"/>
                </a:lnTo>
                <a:lnTo>
                  <a:pt x="279475" y="6223342"/>
                </a:lnTo>
                <a:lnTo>
                  <a:pt x="310206" y="6270812"/>
                </a:lnTo>
                <a:lnTo>
                  <a:pt x="321064" y="6227890"/>
                </a:lnTo>
                <a:lnTo>
                  <a:pt x="282704" y="6117636"/>
                </a:lnTo>
                <a:cubicBezTo>
                  <a:pt x="287578" y="6073252"/>
                  <a:pt x="228632" y="6103262"/>
                  <a:pt x="257561" y="6050242"/>
                </a:cubicBezTo>
                <a:cubicBezTo>
                  <a:pt x="261977" y="6008758"/>
                  <a:pt x="252117" y="5979642"/>
                  <a:pt x="266735" y="5939124"/>
                </a:cubicBezTo>
                <a:cubicBezTo>
                  <a:pt x="257326" y="5930296"/>
                  <a:pt x="254506" y="5918965"/>
                  <a:pt x="272947" y="5897456"/>
                </a:cubicBezTo>
                <a:lnTo>
                  <a:pt x="302110" y="5763866"/>
                </a:lnTo>
                <a:cubicBezTo>
                  <a:pt x="289286" y="5751252"/>
                  <a:pt x="326941" y="5730258"/>
                  <a:pt x="311387" y="5718432"/>
                </a:cubicBezTo>
                <a:cubicBezTo>
                  <a:pt x="309659" y="5692261"/>
                  <a:pt x="290822" y="5641050"/>
                  <a:pt x="291749" y="5606846"/>
                </a:cubicBezTo>
                <a:cubicBezTo>
                  <a:pt x="355141" y="5518667"/>
                  <a:pt x="362905" y="5574781"/>
                  <a:pt x="386282" y="5513206"/>
                </a:cubicBezTo>
                <a:cubicBezTo>
                  <a:pt x="400400" y="5463532"/>
                  <a:pt x="435499" y="5431641"/>
                  <a:pt x="445799" y="5395474"/>
                </a:cubicBezTo>
                <a:lnTo>
                  <a:pt x="532017" y="5284615"/>
                </a:lnTo>
                <a:lnTo>
                  <a:pt x="506013" y="5187685"/>
                </a:lnTo>
                <a:cubicBezTo>
                  <a:pt x="539823" y="5141843"/>
                  <a:pt x="550113" y="5030691"/>
                  <a:pt x="604868" y="4966224"/>
                </a:cubicBezTo>
                <a:lnTo>
                  <a:pt x="739205" y="4844222"/>
                </a:lnTo>
                <a:lnTo>
                  <a:pt x="916267" y="4639226"/>
                </a:lnTo>
                <a:cubicBezTo>
                  <a:pt x="940414" y="4565414"/>
                  <a:pt x="921973" y="4546524"/>
                  <a:pt x="960970" y="4458968"/>
                </a:cubicBezTo>
                <a:cubicBezTo>
                  <a:pt x="944678" y="4442947"/>
                  <a:pt x="969490" y="4417006"/>
                  <a:pt x="974467" y="4400454"/>
                </a:cubicBezTo>
                <a:cubicBezTo>
                  <a:pt x="982773" y="4380936"/>
                  <a:pt x="1007298" y="4366877"/>
                  <a:pt x="1019252" y="4326337"/>
                </a:cubicBezTo>
                <a:cubicBezTo>
                  <a:pt x="1036267" y="4260393"/>
                  <a:pt x="1059530" y="4136055"/>
                  <a:pt x="1097435" y="4004432"/>
                </a:cubicBezTo>
                <a:cubicBezTo>
                  <a:pt x="1106825" y="3966554"/>
                  <a:pt x="1101080" y="3928762"/>
                  <a:pt x="1115477" y="3887430"/>
                </a:cubicBezTo>
                <a:lnTo>
                  <a:pt x="1129980" y="3841018"/>
                </a:lnTo>
                <a:lnTo>
                  <a:pt x="1128054" y="3833633"/>
                </a:lnTo>
                <a:lnTo>
                  <a:pt x="1144766" y="3703595"/>
                </a:lnTo>
                <a:cubicBezTo>
                  <a:pt x="1147066" y="3696849"/>
                  <a:pt x="1148103" y="3688315"/>
                  <a:pt x="1146269" y="3675779"/>
                </a:cubicBezTo>
                <a:lnTo>
                  <a:pt x="1145250" y="3673177"/>
                </a:lnTo>
                <a:cubicBezTo>
                  <a:pt x="1145215" y="3582027"/>
                  <a:pt x="1145179" y="3490877"/>
                  <a:pt x="1145144" y="3399727"/>
                </a:cubicBezTo>
                <a:cubicBezTo>
                  <a:pt x="1147083" y="3299532"/>
                  <a:pt x="1148035" y="3137700"/>
                  <a:pt x="1153102" y="3022588"/>
                </a:cubicBezTo>
                <a:cubicBezTo>
                  <a:pt x="1180646" y="2922794"/>
                  <a:pt x="1174532" y="2884035"/>
                  <a:pt x="1187493" y="2780324"/>
                </a:cubicBezTo>
                <a:cubicBezTo>
                  <a:pt x="1158375" y="2741828"/>
                  <a:pt x="1179569" y="2688494"/>
                  <a:pt x="1174471" y="2636046"/>
                </a:cubicBezTo>
                <a:cubicBezTo>
                  <a:pt x="1166636" y="2600315"/>
                  <a:pt x="1172113" y="2580363"/>
                  <a:pt x="1173030" y="2517573"/>
                </a:cubicBezTo>
                <a:lnTo>
                  <a:pt x="1179971" y="2259305"/>
                </a:lnTo>
                <a:cubicBezTo>
                  <a:pt x="1185659" y="2235860"/>
                  <a:pt x="1188526" y="2166165"/>
                  <a:pt x="1180091" y="2154737"/>
                </a:cubicBezTo>
                <a:cubicBezTo>
                  <a:pt x="1178839" y="2140566"/>
                  <a:pt x="1182896" y="2122956"/>
                  <a:pt x="1173497" y="2118139"/>
                </a:cubicBezTo>
                <a:cubicBezTo>
                  <a:pt x="1162334" y="2109329"/>
                  <a:pt x="1182925" y="2054984"/>
                  <a:pt x="1168754" y="2064932"/>
                </a:cubicBezTo>
                <a:cubicBezTo>
                  <a:pt x="1172297" y="2055306"/>
                  <a:pt x="1174348" y="2043912"/>
                  <a:pt x="1175360" y="2031780"/>
                </a:cubicBezTo>
                <a:lnTo>
                  <a:pt x="1175420" y="2025741"/>
                </a:lnTo>
                <a:lnTo>
                  <a:pt x="1192392" y="1985855"/>
                </a:lnTo>
                <a:cubicBezTo>
                  <a:pt x="1215175" y="1923519"/>
                  <a:pt x="1226212" y="1866045"/>
                  <a:pt x="1240537" y="1810891"/>
                </a:cubicBezTo>
                <a:cubicBezTo>
                  <a:pt x="1259067" y="1728006"/>
                  <a:pt x="1217317" y="1786031"/>
                  <a:pt x="1262324" y="1680343"/>
                </a:cubicBezTo>
                <a:cubicBezTo>
                  <a:pt x="1253348" y="1670409"/>
                  <a:pt x="1255203" y="1657385"/>
                  <a:pt x="1264475" y="1634781"/>
                </a:cubicBezTo>
                <a:cubicBezTo>
                  <a:pt x="1272659" y="1594593"/>
                  <a:pt x="1244427" y="1600697"/>
                  <a:pt x="1268425" y="1558391"/>
                </a:cubicBezTo>
                <a:lnTo>
                  <a:pt x="1263100" y="1489998"/>
                </a:lnTo>
                <a:cubicBezTo>
                  <a:pt x="1266865" y="1493313"/>
                  <a:pt x="1282717" y="1437353"/>
                  <a:pt x="1286195" y="1421105"/>
                </a:cubicBezTo>
                <a:cubicBezTo>
                  <a:pt x="1291230" y="1386887"/>
                  <a:pt x="1312727" y="1380369"/>
                  <a:pt x="1298315" y="1361656"/>
                </a:cubicBezTo>
                <a:lnTo>
                  <a:pt x="1294008" y="1357170"/>
                </a:lnTo>
                <a:lnTo>
                  <a:pt x="1295031" y="1349556"/>
                </a:lnTo>
                <a:cubicBezTo>
                  <a:pt x="1296189" y="1345624"/>
                  <a:pt x="1298003" y="1343687"/>
                  <a:pt x="1301170" y="1345177"/>
                </a:cubicBezTo>
                <a:cubicBezTo>
                  <a:pt x="1295263" y="1310433"/>
                  <a:pt x="1325388" y="1279763"/>
                  <a:pt x="1337115" y="1249089"/>
                </a:cubicBezTo>
                <a:cubicBezTo>
                  <a:pt x="1329895" y="1221954"/>
                  <a:pt x="1319987" y="1231008"/>
                  <a:pt x="1335308" y="1164961"/>
                </a:cubicBezTo>
                <a:lnTo>
                  <a:pt x="1365049" y="1102487"/>
                </a:lnTo>
                <a:lnTo>
                  <a:pt x="1380977" y="1051638"/>
                </a:lnTo>
                <a:lnTo>
                  <a:pt x="1360650" y="950605"/>
                </a:lnTo>
                <a:cubicBezTo>
                  <a:pt x="1355937" y="906205"/>
                  <a:pt x="1304757" y="948105"/>
                  <a:pt x="1321700" y="890133"/>
                </a:cubicBezTo>
                <a:cubicBezTo>
                  <a:pt x="1317159" y="848662"/>
                  <a:pt x="1301312" y="822322"/>
                  <a:pt x="1306943" y="779617"/>
                </a:cubicBezTo>
                <a:cubicBezTo>
                  <a:pt x="1295866" y="773001"/>
                  <a:pt x="1365734" y="737413"/>
                  <a:pt x="1379157" y="712462"/>
                </a:cubicBezTo>
                <a:cubicBezTo>
                  <a:pt x="1379148" y="666884"/>
                  <a:pt x="1363668" y="646426"/>
                  <a:pt x="1363659" y="600848"/>
                </a:cubicBezTo>
                <a:cubicBezTo>
                  <a:pt x="1348438" y="591261"/>
                  <a:pt x="1399800" y="523813"/>
                  <a:pt x="1382080" y="515581"/>
                </a:cubicBezTo>
                <a:cubicBezTo>
                  <a:pt x="1374807" y="490382"/>
                  <a:pt x="1380026" y="489229"/>
                  <a:pt x="1373630" y="455615"/>
                </a:cubicBezTo>
                <a:cubicBezTo>
                  <a:pt x="1416738" y="355936"/>
                  <a:pt x="1404304" y="400073"/>
                  <a:pt x="1413997" y="334926"/>
                </a:cubicBezTo>
                <a:cubicBezTo>
                  <a:pt x="1426411" y="275061"/>
                  <a:pt x="1398828" y="323811"/>
                  <a:pt x="1442766" y="236597"/>
                </a:cubicBezTo>
                <a:cubicBezTo>
                  <a:pt x="1447404" y="215198"/>
                  <a:pt x="1470995" y="203409"/>
                  <a:pt x="1470206" y="182099"/>
                </a:cubicBezTo>
                <a:cubicBezTo>
                  <a:pt x="1444766" y="154163"/>
                  <a:pt x="1500097" y="157505"/>
                  <a:pt x="1502900" y="143623"/>
                </a:cubicBezTo>
                <a:cubicBezTo>
                  <a:pt x="1502294" y="125456"/>
                  <a:pt x="1501687" y="107288"/>
                  <a:pt x="1501081" y="89121"/>
                </a:cubicBezTo>
                <a:cubicBezTo>
                  <a:pt x="1511343" y="67775"/>
                  <a:pt x="1521898" y="78177"/>
                  <a:pt x="1539225" y="52964"/>
                </a:cubicBezTo>
                <a:lnTo>
                  <a:pt x="1553576"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5ABDA325-4B50-4FFB-81B9-95576831F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8365" y="603622"/>
            <a:ext cx="4799189" cy="565993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Graph on document with pen">
            <a:extLst>
              <a:ext uri="{FF2B5EF4-FFF2-40B4-BE49-F238E27FC236}">
                <a16:creationId xmlns:a16="http://schemas.microsoft.com/office/drawing/2014/main" id="{CF15247E-886A-2487-1909-81BDC71327D3}"/>
              </a:ext>
            </a:extLst>
          </p:cNvPr>
          <p:cNvPicPr>
            <a:picLocks noChangeAspect="1"/>
          </p:cNvPicPr>
          <p:nvPr/>
        </p:nvPicPr>
        <p:blipFill rotWithShape="1">
          <a:blip r:embed="rId3"/>
          <a:srcRect l="22336" r="8781" b="-1"/>
          <a:stretch/>
        </p:blipFill>
        <p:spPr>
          <a:xfrm>
            <a:off x="6974214" y="1274093"/>
            <a:ext cx="4447491" cy="4309814"/>
          </a:xfrm>
          <a:prstGeom prst="rect">
            <a:avLst/>
          </a:prstGeom>
        </p:spPr>
      </p:pic>
      <p:sp>
        <p:nvSpPr>
          <p:cNvPr id="34" name="Rectangle 6">
            <a:extLst>
              <a:ext uri="{FF2B5EF4-FFF2-40B4-BE49-F238E27FC236}">
                <a16:creationId xmlns:a16="http://schemas.microsoft.com/office/drawing/2014/main" id="{F2A49241-8E10-49A1-B30C-2A0230F6AB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4146" y="6146262"/>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lack and white logo&#10;&#10;Description automatically generated">
            <a:extLst>
              <a:ext uri="{FF2B5EF4-FFF2-40B4-BE49-F238E27FC236}">
                <a16:creationId xmlns:a16="http://schemas.microsoft.com/office/drawing/2014/main" id="{ED8BA942-5D03-944E-B8C7-89C8A96B048F}"/>
              </a:ext>
            </a:extLst>
          </p:cNvPr>
          <p:cNvPicPr>
            <a:picLocks noChangeAspect="1"/>
          </p:cNvPicPr>
          <p:nvPr/>
        </p:nvPicPr>
        <p:blipFill rotWithShape="1">
          <a:blip r:embed="rId4">
            <a:extLst>
              <a:ext uri="{28A0092B-C50C-407E-A947-70E740481C1C}">
                <a14:useLocalDpi xmlns:a14="http://schemas.microsoft.com/office/drawing/2010/main" val="0"/>
              </a:ext>
            </a:extLst>
          </a:blip>
          <a:srcRect t="27146" b="24713"/>
          <a:stretch/>
        </p:blipFill>
        <p:spPr>
          <a:xfrm>
            <a:off x="11077903" y="6264295"/>
            <a:ext cx="908400" cy="437310"/>
          </a:xfrm>
          <a:prstGeom prst="rect">
            <a:avLst/>
          </a:prstGeom>
        </p:spPr>
      </p:pic>
    </p:spTree>
    <p:extLst>
      <p:ext uri="{BB962C8B-B14F-4D97-AF65-F5344CB8AC3E}">
        <p14:creationId xmlns:p14="http://schemas.microsoft.com/office/powerpoint/2010/main" val="3488685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541DB91-0B10-46D9-B34B-7BFF96026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C4DD9C0-01B8-F819-EB12-27FD499F5B54}"/>
              </a:ext>
            </a:extLst>
          </p:cNvPr>
          <p:cNvSpPr>
            <a:spLocks noGrp="1"/>
          </p:cNvSpPr>
          <p:nvPr>
            <p:ph type="title"/>
          </p:nvPr>
        </p:nvSpPr>
        <p:spPr>
          <a:xfrm>
            <a:off x="5526156" y="365125"/>
            <a:ext cx="5827643" cy="1433433"/>
          </a:xfrm>
        </p:spPr>
        <p:txBody>
          <a:bodyPr anchor="b">
            <a:normAutofit/>
          </a:bodyPr>
          <a:lstStyle/>
          <a:p>
            <a:r>
              <a:rPr lang="en-US"/>
              <a:t>Navigating External Pressures with Data</a:t>
            </a:r>
            <a:endParaRPr lang="en-ZA"/>
          </a:p>
        </p:txBody>
      </p:sp>
      <p:pic>
        <p:nvPicPr>
          <p:cNvPr id="5" name="Picture 4" descr="White bulbs with a yellow one standing out">
            <a:extLst>
              <a:ext uri="{FF2B5EF4-FFF2-40B4-BE49-F238E27FC236}">
                <a16:creationId xmlns:a16="http://schemas.microsoft.com/office/drawing/2014/main" id="{879156E0-9789-218E-A9FE-4E4FAD14957A}"/>
              </a:ext>
            </a:extLst>
          </p:cNvPr>
          <p:cNvPicPr>
            <a:picLocks noChangeAspect="1"/>
          </p:cNvPicPr>
          <p:nvPr/>
        </p:nvPicPr>
        <p:blipFill rotWithShape="1">
          <a:blip r:embed="rId3"/>
          <a:srcRect l="15736" r="31605" b="-2"/>
          <a:stretch/>
        </p:blipFill>
        <p:spPr>
          <a:xfrm>
            <a:off x="1437791" y="2782956"/>
            <a:ext cx="2720882" cy="3449030"/>
          </a:xfrm>
          <a:prstGeom prst="rect">
            <a:avLst/>
          </a:prstGeom>
        </p:spPr>
      </p:pic>
      <p:sp>
        <p:nvSpPr>
          <p:cNvPr id="3" name="Content Placeholder 2">
            <a:extLst>
              <a:ext uri="{FF2B5EF4-FFF2-40B4-BE49-F238E27FC236}">
                <a16:creationId xmlns:a16="http://schemas.microsoft.com/office/drawing/2014/main" id="{5C93D362-3C12-0AE2-F649-1868CAAAD15B}"/>
              </a:ext>
            </a:extLst>
          </p:cNvPr>
          <p:cNvSpPr>
            <a:spLocks noGrp="1"/>
          </p:cNvSpPr>
          <p:nvPr>
            <p:ph idx="1"/>
          </p:nvPr>
        </p:nvSpPr>
        <p:spPr>
          <a:xfrm>
            <a:off x="5526156" y="2055813"/>
            <a:ext cx="5827644" cy="4121149"/>
          </a:xfrm>
        </p:spPr>
        <p:txBody>
          <a:bodyPr anchor="t">
            <a:normAutofit/>
          </a:bodyPr>
          <a:lstStyle/>
          <a:p>
            <a:r>
              <a:rPr lang="en-US" sz="2000"/>
              <a:t>Economic Forecasting and Scenario Planning </a:t>
            </a:r>
          </a:p>
          <a:p>
            <a:pPr lvl="1"/>
            <a:r>
              <a:rPr lang="en-US" sz="2000"/>
              <a:t>Profitability </a:t>
            </a:r>
          </a:p>
          <a:p>
            <a:pPr lvl="1"/>
            <a:r>
              <a:rPr lang="en-US" sz="2000"/>
              <a:t>Viability </a:t>
            </a:r>
          </a:p>
          <a:p>
            <a:r>
              <a:rPr lang="en-US" sz="2000"/>
              <a:t>Policy Impact and Analysis </a:t>
            </a:r>
          </a:p>
          <a:p>
            <a:pPr lvl="1"/>
            <a:r>
              <a:rPr lang="en-US" sz="2000"/>
              <a:t>Political decisions </a:t>
            </a:r>
          </a:p>
          <a:p>
            <a:pPr lvl="1"/>
            <a:r>
              <a:rPr lang="en-US" sz="2000"/>
              <a:t>Regulatory changes </a:t>
            </a:r>
          </a:p>
          <a:p>
            <a:r>
              <a:rPr lang="en-US" sz="2000"/>
              <a:t>Demographic Shifts and Access to Education</a:t>
            </a:r>
          </a:p>
          <a:p>
            <a:pPr lvl="1"/>
            <a:r>
              <a:rPr lang="en-US" sz="2000"/>
              <a:t>Address barriers to access and success</a:t>
            </a:r>
          </a:p>
          <a:p>
            <a:pPr lvl="1"/>
            <a:r>
              <a:rPr lang="en-US" sz="2000"/>
              <a:t>Targeted programmes and outreach </a:t>
            </a:r>
            <a:endParaRPr lang="en-ZA" sz="2000"/>
          </a:p>
        </p:txBody>
      </p:sp>
      <p:pic>
        <p:nvPicPr>
          <p:cNvPr id="4" name="Picture 3" descr="A black and white logo&#10;&#10;Description automatically generated">
            <a:extLst>
              <a:ext uri="{FF2B5EF4-FFF2-40B4-BE49-F238E27FC236}">
                <a16:creationId xmlns:a16="http://schemas.microsoft.com/office/drawing/2014/main" id="{18BC9F0D-8470-A1E4-ECCA-6A057A78FC57}"/>
              </a:ext>
            </a:extLst>
          </p:cNvPr>
          <p:cNvPicPr>
            <a:picLocks noChangeAspect="1"/>
          </p:cNvPicPr>
          <p:nvPr/>
        </p:nvPicPr>
        <p:blipFill rotWithShape="1">
          <a:blip r:embed="rId4">
            <a:extLst>
              <a:ext uri="{28A0092B-C50C-407E-A947-70E740481C1C}">
                <a14:useLocalDpi xmlns:a14="http://schemas.microsoft.com/office/drawing/2010/main" val="0"/>
              </a:ext>
            </a:extLst>
          </a:blip>
          <a:srcRect t="27146" b="24713"/>
          <a:stretch/>
        </p:blipFill>
        <p:spPr>
          <a:xfrm>
            <a:off x="11077903" y="6264295"/>
            <a:ext cx="908400" cy="437310"/>
          </a:xfrm>
          <a:prstGeom prst="rect">
            <a:avLst/>
          </a:prstGeom>
        </p:spPr>
      </p:pic>
    </p:spTree>
    <p:extLst>
      <p:ext uri="{BB962C8B-B14F-4D97-AF65-F5344CB8AC3E}">
        <p14:creationId xmlns:p14="http://schemas.microsoft.com/office/powerpoint/2010/main" val="1729198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C7F55EAC-550A-4BDD-9099-3F20B8FA0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DC4F5A5F-493F-49AE-89B6-D5AF5EBC8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6724001 w 12192000"/>
              <a:gd name="connsiteY0" fmla="*/ 434021 h 6858000"/>
              <a:gd name="connsiteX1" fmla="*/ 6471155 w 12192000"/>
              <a:gd name="connsiteY1" fmla="*/ 434599 h 6858000"/>
              <a:gd name="connsiteX2" fmla="*/ 5384913 w 12192000"/>
              <a:gd name="connsiteY2" fmla="*/ 497971 h 6858000"/>
              <a:gd name="connsiteX3" fmla="*/ 4818280 w 12192000"/>
              <a:gd name="connsiteY3" fmla="*/ 541802 h 6858000"/>
              <a:gd name="connsiteX4" fmla="*/ 3965428 w 12192000"/>
              <a:gd name="connsiteY4" fmla="*/ 675942 h 6858000"/>
              <a:gd name="connsiteX5" fmla="*/ 3699528 w 12192000"/>
              <a:gd name="connsiteY5" fmla="*/ 770472 h 6858000"/>
              <a:gd name="connsiteX6" fmla="*/ 3438854 w 12192000"/>
              <a:gd name="connsiteY6" fmla="*/ 834899 h 6858000"/>
              <a:gd name="connsiteX7" fmla="*/ 3367443 w 12192000"/>
              <a:gd name="connsiteY7" fmla="*/ 893518 h 6858000"/>
              <a:gd name="connsiteX8" fmla="*/ 3467301 w 12192000"/>
              <a:gd name="connsiteY8" fmla="*/ 953722 h 6858000"/>
              <a:gd name="connsiteX9" fmla="*/ 3889955 w 12192000"/>
              <a:gd name="connsiteY9" fmla="*/ 977486 h 6858000"/>
              <a:gd name="connsiteX10" fmla="*/ 3502135 w 12192000"/>
              <a:gd name="connsiteY10" fmla="*/ 1054062 h 6858000"/>
              <a:gd name="connsiteX11" fmla="*/ 4072832 w 12192000"/>
              <a:gd name="connsiteY11" fmla="*/ 1017622 h 6858000"/>
              <a:gd name="connsiteX12" fmla="*/ 4244099 w 12192000"/>
              <a:gd name="connsiteY12" fmla="*/ 1030825 h 6858000"/>
              <a:gd name="connsiteX13" fmla="*/ 4095475 w 12192000"/>
              <a:gd name="connsiteY13" fmla="*/ 1092084 h 6858000"/>
              <a:gd name="connsiteX14" fmla="*/ 3327386 w 12192000"/>
              <a:gd name="connsiteY14" fmla="*/ 1215660 h 6858000"/>
              <a:gd name="connsiteX15" fmla="*/ 3254813 w 12192000"/>
              <a:gd name="connsiteY15" fmla="*/ 1226749 h 6858000"/>
              <a:gd name="connsiteX16" fmla="*/ 2776427 w 12192000"/>
              <a:gd name="connsiteY16" fmla="*/ 1401552 h 6858000"/>
              <a:gd name="connsiteX17" fmla="*/ 3063226 w 12192000"/>
              <a:gd name="connsiteY17" fmla="*/ 1384124 h 6858000"/>
              <a:gd name="connsiteX18" fmla="*/ 2754945 w 12192000"/>
              <a:gd name="connsiteY18" fmla="*/ 1495025 h 6858000"/>
              <a:gd name="connsiteX19" fmla="*/ 2381061 w 12192000"/>
              <a:gd name="connsiteY19" fmla="*/ 1619658 h 6858000"/>
              <a:gd name="connsiteX20" fmla="*/ 2008336 w 12192000"/>
              <a:gd name="connsiteY20" fmla="*/ 1814527 h 6858000"/>
              <a:gd name="connsiteX21" fmla="*/ 1740695 w 12192000"/>
              <a:gd name="connsiteY21" fmla="*/ 1914337 h 6858000"/>
              <a:gd name="connsiteX22" fmla="*/ 1787720 w 12192000"/>
              <a:gd name="connsiteY22" fmla="*/ 1991970 h 6858000"/>
              <a:gd name="connsiteX23" fmla="*/ 1754048 w 12192000"/>
              <a:gd name="connsiteY23" fmla="*/ 2078049 h 6858000"/>
              <a:gd name="connsiteX24" fmla="*/ 2228951 w 12192000"/>
              <a:gd name="connsiteY24" fmla="*/ 1996721 h 6858000"/>
              <a:gd name="connsiteX25" fmla="*/ 2054781 w 12192000"/>
              <a:gd name="connsiteY25" fmla="*/ 2053228 h 6858000"/>
              <a:gd name="connsiteX26" fmla="*/ 1985693 w 12192000"/>
              <a:gd name="connsiteY26" fmla="*/ 2109207 h 6858000"/>
              <a:gd name="connsiteX27" fmla="*/ 2061168 w 12192000"/>
              <a:gd name="connsiteY27" fmla="*/ 2130859 h 6858000"/>
              <a:gd name="connsiteX28" fmla="*/ 2388026 w 12192000"/>
              <a:gd name="connsiteY28" fmla="*/ 2184726 h 6858000"/>
              <a:gd name="connsiteX29" fmla="*/ 1560719 w 12192000"/>
              <a:gd name="connsiteY29" fmla="*/ 2384876 h 6858000"/>
              <a:gd name="connsiteX30" fmla="*/ 1679734 w 12192000"/>
              <a:gd name="connsiteY30" fmla="*/ 2400191 h 6858000"/>
              <a:gd name="connsiteX31" fmla="*/ 2882089 w 12192000"/>
              <a:gd name="connsiteY31" fmla="*/ 2383292 h 6858000"/>
              <a:gd name="connsiteX32" fmla="*/ 3116638 w 12192000"/>
              <a:gd name="connsiteY32" fmla="*/ 2359528 h 6858000"/>
              <a:gd name="connsiteX33" fmla="*/ 2897765 w 12192000"/>
              <a:gd name="connsiteY33" fmla="*/ 2758243 h 6858000"/>
              <a:gd name="connsiteX34" fmla="*/ 2981367 w 12192000"/>
              <a:gd name="connsiteY34" fmla="*/ 2829008 h 6858000"/>
              <a:gd name="connsiteX35" fmla="*/ 2682955 w 12192000"/>
              <a:gd name="connsiteY35" fmla="*/ 2846436 h 6858000"/>
              <a:gd name="connsiteX36" fmla="*/ 2099485 w 12192000"/>
              <a:gd name="connsiteY36" fmla="*/ 3066653 h 6858000"/>
              <a:gd name="connsiteX37" fmla="*/ 1807460 w 12192000"/>
              <a:gd name="connsiteY37" fmla="*/ 3454808 h 6858000"/>
              <a:gd name="connsiteX38" fmla="*/ 1921251 w 12192000"/>
              <a:gd name="connsiteY38" fmla="*/ 3540889 h 6858000"/>
              <a:gd name="connsiteX39" fmla="*/ 1453313 w 12192000"/>
              <a:gd name="connsiteY39" fmla="*/ 3637002 h 6858000"/>
              <a:gd name="connsiteX40" fmla="*/ 1686122 w 12192000"/>
              <a:gd name="connsiteY40" fmla="*/ 3667634 h 6858000"/>
              <a:gd name="connsiteX41" fmla="*/ 1513692 w 12192000"/>
              <a:gd name="connsiteY41" fmla="*/ 3725196 h 6858000"/>
              <a:gd name="connsiteX42" fmla="*/ 1369711 w 12192000"/>
              <a:gd name="connsiteY42" fmla="*/ 3826063 h 6858000"/>
              <a:gd name="connsiteX43" fmla="*/ 2051298 w 12192000"/>
              <a:gd name="connsiteY43" fmla="*/ 3754242 h 6858000"/>
              <a:gd name="connsiteX44" fmla="*/ 2245207 w 12192000"/>
              <a:gd name="connsiteY44" fmla="*/ 3797018 h 6858000"/>
              <a:gd name="connsiteX45" fmla="*/ 2353192 w 12192000"/>
              <a:gd name="connsiteY45" fmla="*/ 3796489 h 6858000"/>
              <a:gd name="connsiteX46" fmla="*/ 2490207 w 12192000"/>
              <a:gd name="connsiteY46" fmla="*/ 3801242 h 6858000"/>
              <a:gd name="connsiteX47" fmla="*/ 2375835 w 12192000"/>
              <a:gd name="connsiteY47" fmla="*/ 3839794 h 6858000"/>
              <a:gd name="connsiteX48" fmla="*/ 2522138 w 12192000"/>
              <a:gd name="connsiteY48" fmla="*/ 4009841 h 6858000"/>
              <a:gd name="connsiteX49" fmla="*/ 1998466 w 12192000"/>
              <a:gd name="connsiteY49" fmla="*/ 4130778 h 6858000"/>
              <a:gd name="connsiteX50" fmla="*/ 2114580 w 12192000"/>
              <a:gd name="connsiteY50" fmla="*/ 4154543 h 6858000"/>
              <a:gd name="connsiteX51" fmla="*/ 2177862 w 12192000"/>
              <a:gd name="connsiteY51" fmla="*/ 4189925 h 6858000"/>
              <a:gd name="connsiteX52" fmla="*/ 1868419 w 12192000"/>
              <a:gd name="connsiteY52" fmla="*/ 4382153 h 6858000"/>
              <a:gd name="connsiteX53" fmla="*/ 2279460 w 12192000"/>
              <a:gd name="connsiteY53" fmla="*/ 4356805 h 6858000"/>
              <a:gd name="connsiteX54" fmla="*/ 2029817 w 12192000"/>
              <a:gd name="connsiteY54" fmla="*/ 4468235 h 6858000"/>
              <a:gd name="connsiteX55" fmla="*/ 1560137 w 12192000"/>
              <a:gd name="connsiteY55" fmla="*/ 4730172 h 6858000"/>
              <a:gd name="connsiteX56" fmla="*/ 1956664 w 12192000"/>
              <a:gd name="connsiteY56" fmla="*/ 4820477 h 6858000"/>
              <a:gd name="connsiteX57" fmla="*/ 3268168 w 12192000"/>
              <a:gd name="connsiteY57" fmla="*/ 4852692 h 6858000"/>
              <a:gd name="connsiteX58" fmla="*/ 2807197 w 12192000"/>
              <a:gd name="connsiteY58" fmla="*/ 4939300 h 6858000"/>
              <a:gd name="connsiteX59" fmla="*/ 2721272 w 12192000"/>
              <a:gd name="connsiteY59" fmla="*/ 4970458 h 6858000"/>
              <a:gd name="connsiteX60" fmla="*/ 2802552 w 12192000"/>
              <a:gd name="connsiteY60" fmla="*/ 5014291 h 6858000"/>
              <a:gd name="connsiteX61" fmla="*/ 2537812 w 12192000"/>
              <a:gd name="connsiteY61" fmla="*/ 5053898 h 6858000"/>
              <a:gd name="connsiteX62" fmla="*/ 2569744 w 12192000"/>
              <a:gd name="connsiteY62" fmla="*/ 5153182 h 6858000"/>
              <a:gd name="connsiteX63" fmla="*/ 1987436 w 12192000"/>
              <a:gd name="connsiteY63" fmla="*/ 5334320 h 6858000"/>
              <a:gd name="connsiteX64" fmla="*/ 1972921 w 12192000"/>
              <a:gd name="connsiteY64" fmla="*/ 5382376 h 6858000"/>
              <a:gd name="connsiteX65" fmla="*/ 2341001 w 12192000"/>
              <a:gd name="connsiteY65" fmla="*/ 5360725 h 6858000"/>
              <a:gd name="connsiteX66" fmla="*/ 2710822 w 12192000"/>
              <a:gd name="connsiteY66" fmla="*/ 5418816 h 6858000"/>
              <a:gd name="connsiteX67" fmla="*/ 2833903 w 12192000"/>
              <a:gd name="connsiteY67" fmla="*/ 5413007 h 6858000"/>
              <a:gd name="connsiteX68" fmla="*/ 3011556 w 12192000"/>
              <a:gd name="connsiteY68" fmla="*/ 5399276 h 6858000"/>
              <a:gd name="connsiteX69" fmla="*/ 3254233 w 12192000"/>
              <a:gd name="connsiteY69" fmla="*/ 5439412 h 6858000"/>
              <a:gd name="connsiteX70" fmla="*/ 2792101 w 12192000"/>
              <a:gd name="connsiteY70" fmla="*/ 5471625 h 6858000"/>
              <a:gd name="connsiteX71" fmla="*/ 2977303 w 12192000"/>
              <a:gd name="connsiteY71" fmla="*/ 5539751 h 6858000"/>
              <a:gd name="connsiteX72" fmla="*/ 3656566 w 12192000"/>
              <a:gd name="connsiteY72" fmla="*/ 5678642 h 6858000"/>
              <a:gd name="connsiteX73" fmla="*/ 4858340 w 12192000"/>
              <a:gd name="connsiteY73" fmla="*/ 5969625 h 6858000"/>
              <a:gd name="connsiteX74" fmla="*/ 5296668 w 12192000"/>
              <a:gd name="connsiteY74" fmla="*/ 6043559 h 6858000"/>
              <a:gd name="connsiteX75" fmla="*/ 5456323 w 12192000"/>
              <a:gd name="connsiteY75" fmla="*/ 6042502 h 6858000"/>
              <a:gd name="connsiteX76" fmla="*/ 5267058 w 12192000"/>
              <a:gd name="connsiteY76" fmla="*/ 6100066 h 6858000"/>
              <a:gd name="connsiteX77" fmla="*/ 7095266 w 12192000"/>
              <a:gd name="connsiteY77" fmla="*/ 6287541 h 6858000"/>
              <a:gd name="connsiteX78" fmla="*/ 9707235 w 12192000"/>
              <a:gd name="connsiteY78" fmla="*/ 5994446 h 6858000"/>
              <a:gd name="connsiteX79" fmla="*/ 10083442 w 12192000"/>
              <a:gd name="connsiteY79" fmla="*/ 5678642 h 6858000"/>
              <a:gd name="connsiteX80" fmla="*/ 10338892 w 12192000"/>
              <a:gd name="connsiteY80" fmla="*/ 4650957 h 6858000"/>
              <a:gd name="connsiteX81" fmla="*/ 10628013 w 12192000"/>
              <a:gd name="connsiteY81" fmla="*/ 4411198 h 6858000"/>
              <a:gd name="connsiteX82" fmla="*/ 10802766 w 12192000"/>
              <a:gd name="connsiteY82" fmla="*/ 4258050 h 6858000"/>
              <a:gd name="connsiteX83" fmla="*/ 10614662 w 12192000"/>
              <a:gd name="connsiteY83" fmla="*/ 4150318 h 6858000"/>
              <a:gd name="connsiteX84" fmla="*/ 10681427 w 12192000"/>
              <a:gd name="connsiteY84" fmla="*/ 4054203 h 6858000"/>
              <a:gd name="connsiteX85" fmla="*/ 10520029 w 12192000"/>
              <a:gd name="connsiteY85" fmla="*/ 3804411 h 6858000"/>
              <a:gd name="connsiteX86" fmla="*/ 10568798 w 12192000"/>
              <a:gd name="connsiteY86" fmla="*/ 3466426 h 6858000"/>
              <a:gd name="connsiteX87" fmla="*/ 10499709 w 12192000"/>
              <a:gd name="connsiteY87" fmla="*/ 3166465 h 6858000"/>
              <a:gd name="connsiteX88" fmla="*/ 10489840 w 12192000"/>
              <a:gd name="connsiteY88" fmla="*/ 2546475 h 6858000"/>
              <a:gd name="connsiteX89" fmla="*/ 10584471 w 12192000"/>
              <a:gd name="connsiteY89" fmla="*/ 2512148 h 6858000"/>
              <a:gd name="connsiteX90" fmla="*/ 10695942 w 12192000"/>
              <a:gd name="connsiteY90" fmla="*/ 2358471 h 6858000"/>
              <a:gd name="connsiteX91" fmla="*/ 10732516 w 12192000"/>
              <a:gd name="connsiteY91" fmla="*/ 2287706 h 6858000"/>
              <a:gd name="connsiteX92" fmla="*/ 10731357 w 12192000"/>
              <a:gd name="connsiteY92" fmla="*/ 2137725 h 6858000"/>
              <a:gd name="connsiteX93" fmla="*/ 10678525 w 12192000"/>
              <a:gd name="connsiteY93" fmla="*/ 2070656 h 6858000"/>
              <a:gd name="connsiteX94" fmla="*/ 10735999 w 12192000"/>
              <a:gd name="connsiteY94" fmla="*/ 1956587 h 6858000"/>
              <a:gd name="connsiteX95" fmla="*/ 10824246 w 12192000"/>
              <a:gd name="connsiteY95" fmla="*/ 1862584 h 6858000"/>
              <a:gd name="connsiteX96" fmla="*/ 10773156 w 12192000"/>
              <a:gd name="connsiteY96" fmla="*/ 1768054 h 6858000"/>
              <a:gd name="connsiteX97" fmla="*/ 10716261 w 12192000"/>
              <a:gd name="connsiteY97" fmla="*/ 1678278 h 6858000"/>
              <a:gd name="connsiteX98" fmla="*/ 10554864 w 12192000"/>
              <a:gd name="connsiteY98" fmla="*/ 1477599 h 6858000"/>
              <a:gd name="connsiteX99" fmla="*/ 10267483 w 12192000"/>
              <a:gd name="connsiteY99" fmla="*/ 1324977 h 6858000"/>
              <a:gd name="connsiteX100" fmla="*/ 9913337 w 12192000"/>
              <a:gd name="connsiteY100" fmla="*/ 1202458 h 6858000"/>
              <a:gd name="connsiteX101" fmla="*/ 10024805 w 12192000"/>
              <a:gd name="connsiteY101" fmla="*/ 1124827 h 6858000"/>
              <a:gd name="connsiteX102" fmla="*/ 9411726 w 12192000"/>
              <a:gd name="connsiteY102" fmla="*/ 980655 h 6858000"/>
              <a:gd name="connsiteX103" fmla="*/ 9930753 w 12192000"/>
              <a:gd name="connsiteY103" fmla="*/ 901968 h 6858000"/>
              <a:gd name="connsiteX104" fmla="*/ 9894178 w 12192000"/>
              <a:gd name="connsiteY104" fmla="*/ 871339 h 6858000"/>
              <a:gd name="connsiteX105" fmla="*/ 9858182 w 12192000"/>
              <a:gd name="connsiteY105" fmla="*/ 839125 h 6858000"/>
              <a:gd name="connsiteX106" fmla="*/ 10131050 w 12192000"/>
              <a:gd name="connsiteY106" fmla="*/ 792652 h 6858000"/>
              <a:gd name="connsiteX107" fmla="*/ 10006808 w 12192000"/>
              <a:gd name="connsiteY107" fmla="*/ 731920 h 6858000"/>
              <a:gd name="connsiteX108" fmla="*/ 10233809 w 12192000"/>
              <a:gd name="connsiteY108" fmla="*/ 710268 h 6858000"/>
              <a:gd name="connsiteX109" fmla="*/ 10267483 w 12192000"/>
              <a:gd name="connsiteY109" fmla="*/ 628940 h 6858000"/>
              <a:gd name="connsiteX110" fmla="*/ 10136275 w 12192000"/>
              <a:gd name="connsiteY110" fmla="*/ 589333 h 6858000"/>
              <a:gd name="connsiteX111" fmla="*/ 9131312 w 12192000"/>
              <a:gd name="connsiteY111" fmla="*/ 480544 h 6858000"/>
              <a:gd name="connsiteX112" fmla="*/ 7479600 w 12192000"/>
              <a:gd name="connsiteY112" fmla="*/ 454667 h 6858000"/>
              <a:gd name="connsiteX113" fmla="*/ 6724001 w 12192000"/>
              <a:gd name="connsiteY113" fmla="*/ 434021 h 6858000"/>
              <a:gd name="connsiteX114" fmla="*/ 0 w 12192000"/>
              <a:gd name="connsiteY114" fmla="*/ 0 h 6858000"/>
              <a:gd name="connsiteX115" fmla="*/ 12192000 w 12192000"/>
              <a:gd name="connsiteY115" fmla="*/ 0 h 6858000"/>
              <a:gd name="connsiteX116" fmla="*/ 12192000 w 12192000"/>
              <a:gd name="connsiteY116" fmla="*/ 6858000 h 6858000"/>
              <a:gd name="connsiteX117" fmla="*/ 0 w 12192000"/>
              <a:gd name="connsiteY11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192000" h="6858000">
                <a:moveTo>
                  <a:pt x="6724001" y="434021"/>
                </a:moveTo>
                <a:cubicBezTo>
                  <a:pt x="6639882" y="433113"/>
                  <a:pt x="6555627" y="433147"/>
                  <a:pt x="6471155" y="434599"/>
                </a:cubicBezTo>
                <a:cubicBezTo>
                  <a:pt x="6109461" y="440937"/>
                  <a:pt x="5748349" y="439351"/>
                  <a:pt x="5384913" y="497971"/>
                </a:cubicBezTo>
                <a:cubicBezTo>
                  <a:pt x="5199132" y="528072"/>
                  <a:pt x="5005803" y="518038"/>
                  <a:pt x="4818280" y="541802"/>
                </a:cubicBezTo>
                <a:cubicBezTo>
                  <a:pt x="4532641" y="578242"/>
                  <a:pt x="4247003" y="621019"/>
                  <a:pt x="3965428" y="675942"/>
                </a:cubicBezTo>
                <a:cubicBezTo>
                  <a:pt x="3877181" y="693369"/>
                  <a:pt x="3768034" y="703930"/>
                  <a:pt x="3699528" y="770472"/>
                </a:cubicBezTo>
                <a:cubicBezTo>
                  <a:pt x="3590961" y="728224"/>
                  <a:pt x="3523617" y="807966"/>
                  <a:pt x="3438854" y="834899"/>
                </a:cubicBezTo>
                <a:cubicBezTo>
                  <a:pt x="3405761" y="845462"/>
                  <a:pt x="3362218" y="860248"/>
                  <a:pt x="3367443" y="893518"/>
                </a:cubicBezTo>
                <a:cubicBezTo>
                  <a:pt x="3372089" y="935238"/>
                  <a:pt x="3420855" y="962172"/>
                  <a:pt x="3467301" y="953722"/>
                </a:cubicBezTo>
                <a:cubicBezTo>
                  <a:pt x="3611863" y="927317"/>
                  <a:pt x="3741328" y="986464"/>
                  <a:pt x="3889955" y="977486"/>
                </a:cubicBezTo>
                <a:cubicBezTo>
                  <a:pt x="3760488" y="1002836"/>
                  <a:pt x="3631601" y="1028713"/>
                  <a:pt x="3502135" y="1054062"/>
                </a:cubicBezTo>
                <a:cubicBezTo>
                  <a:pt x="3694303" y="1074129"/>
                  <a:pt x="3883568" y="1038218"/>
                  <a:pt x="4072832" y="1017622"/>
                </a:cubicBezTo>
                <a:cubicBezTo>
                  <a:pt x="4133792" y="1011285"/>
                  <a:pt x="4228424" y="962699"/>
                  <a:pt x="4244099" y="1030825"/>
                </a:cubicBezTo>
                <a:cubicBezTo>
                  <a:pt x="4254550" y="1076242"/>
                  <a:pt x="4152951" y="1079410"/>
                  <a:pt x="4095475" y="1092084"/>
                </a:cubicBezTo>
                <a:cubicBezTo>
                  <a:pt x="3841766" y="1146479"/>
                  <a:pt x="3583994" y="1178165"/>
                  <a:pt x="3327386" y="1215660"/>
                </a:cubicBezTo>
                <a:cubicBezTo>
                  <a:pt x="3303001" y="1219357"/>
                  <a:pt x="3271070" y="1216188"/>
                  <a:pt x="3254813" y="1226749"/>
                </a:cubicBezTo>
                <a:cubicBezTo>
                  <a:pt x="3123605" y="1311774"/>
                  <a:pt x="2957563" y="1339765"/>
                  <a:pt x="2776427" y="1401552"/>
                </a:cubicBezTo>
                <a:cubicBezTo>
                  <a:pt x="2890798" y="1430598"/>
                  <a:pt x="2968012" y="1370921"/>
                  <a:pt x="3063226" y="1384124"/>
                </a:cubicBezTo>
                <a:cubicBezTo>
                  <a:pt x="2966272" y="1448024"/>
                  <a:pt x="2853641" y="1460171"/>
                  <a:pt x="2754945" y="1495025"/>
                </a:cubicBezTo>
                <a:cubicBezTo>
                  <a:pt x="2684117" y="1519846"/>
                  <a:pt x="2421119" y="1597477"/>
                  <a:pt x="2381061" y="1619658"/>
                </a:cubicBezTo>
                <a:cubicBezTo>
                  <a:pt x="2260302" y="1688311"/>
                  <a:pt x="2107033" y="1720525"/>
                  <a:pt x="2008336" y="1814527"/>
                </a:cubicBezTo>
                <a:cubicBezTo>
                  <a:pt x="1938668" y="1880540"/>
                  <a:pt x="1822554" y="1868393"/>
                  <a:pt x="1740695" y="1914337"/>
                </a:cubicBezTo>
                <a:cubicBezTo>
                  <a:pt x="1711667" y="1957642"/>
                  <a:pt x="1767982" y="1968733"/>
                  <a:pt x="1787720" y="1991970"/>
                </a:cubicBezTo>
                <a:cubicBezTo>
                  <a:pt x="1813846" y="2023126"/>
                  <a:pt x="1767401" y="2040555"/>
                  <a:pt x="1754048" y="2078049"/>
                </a:cubicBezTo>
                <a:cubicBezTo>
                  <a:pt x="1907898" y="2035802"/>
                  <a:pt x="2054781" y="2010981"/>
                  <a:pt x="2228951" y="1996721"/>
                </a:cubicBezTo>
                <a:cubicBezTo>
                  <a:pt x="2171475" y="2057452"/>
                  <a:pt x="2101807" y="2031048"/>
                  <a:pt x="2054781" y="2053228"/>
                </a:cubicBezTo>
                <a:cubicBezTo>
                  <a:pt x="2024011" y="2067487"/>
                  <a:pt x="1976984" y="2073824"/>
                  <a:pt x="1985693" y="2109207"/>
                </a:cubicBezTo>
                <a:cubicBezTo>
                  <a:pt x="1992660" y="2137196"/>
                  <a:pt x="2032140" y="2133500"/>
                  <a:pt x="2061168" y="2130859"/>
                </a:cubicBezTo>
                <a:cubicBezTo>
                  <a:pt x="2172636" y="2120825"/>
                  <a:pt x="2281202" y="2117656"/>
                  <a:pt x="2388026" y="2184726"/>
                </a:cubicBezTo>
                <a:cubicBezTo>
                  <a:pt x="2116321" y="2282425"/>
                  <a:pt x="1803977" y="2241233"/>
                  <a:pt x="1560719" y="2384876"/>
                </a:cubicBezTo>
                <a:cubicBezTo>
                  <a:pt x="1594973" y="2429237"/>
                  <a:pt x="1643739" y="2405472"/>
                  <a:pt x="1679734" y="2400191"/>
                </a:cubicBezTo>
                <a:cubicBezTo>
                  <a:pt x="1916026" y="2364279"/>
                  <a:pt x="2760170" y="2428180"/>
                  <a:pt x="2882089" y="2383292"/>
                </a:cubicBezTo>
                <a:cubicBezTo>
                  <a:pt x="2956983" y="2355830"/>
                  <a:pt x="3035941" y="2342628"/>
                  <a:pt x="3116638" y="2359528"/>
                </a:cubicBezTo>
                <a:cubicBezTo>
                  <a:pt x="3194434" y="2375898"/>
                  <a:pt x="3174696" y="2605622"/>
                  <a:pt x="2897765" y="2758243"/>
                </a:cubicBezTo>
                <a:cubicBezTo>
                  <a:pt x="2858286" y="2779895"/>
                  <a:pt x="3034779" y="2811053"/>
                  <a:pt x="2981367" y="2829008"/>
                </a:cubicBezTo>
                <a:cubicBezTo>
                  <a:pt x="2939566" y="2843267"/>
                  <a:pt x="2734626" y="2835346"/>
                  <a:pt x="2682955" y="2846436"/>
                </a:cubicBezTo>
                <a:cubicBezTo>
                  <a:pt x="2662635" y="2851188"/>
                  <a:pt x="2040267" y="3029159"/>
                  <a:pt x="2099485" y="3066653"/>
                </a:cubicBezTo>
                <a:cubicBezTo>
                  <a:pt x="2276558" y="3179139"/>
                  <a:pt x="2869897" y="3385098"/>
                  <a:pt x="1807460" y="3454808"/>
                </a:cubicBezTo>
                <a:cubicBezTo>
                  <a:pt x="1841132" y="3495472"/>
                  <a:pt x="1934024" y="3469596"/>
                  <a:pt x="1921251" y="3540889"/>
                </a:cubicBezTo>
                <a:cubicBezTo>
                  <a:pt x="1780173" y="3579440"/>
                  <a:pt x="1617035" y="3577328"/>
                  <a:pt x="1453313" y="3637002"/>
                </a:cubicBezTo>
                <a:cubicBezTo>
                  <a:pt x="1527047" y="3680307"/>
                  <a:pt x="1611808" y="3653902"/>
                  <a:pt x="1686122" y="3667634"/>
                </a:cubicBezTo>
                <a:cubicBezTo>
                  <a:pt x="1644320" y="3722027"/>
                  <a:pt x="1572330" y="3713578"/>
                  <a:pt x="1513692" y="3725196"/>
                </a:cubicBezTo>
                <a:cubicBezTo>
                  <a:pt x="1459700" y="3736286"/>
                  <a:pt x="1345329" y="3830816"/>
                  <a:pt x="1369711" y="3826063"/>
                </a:cubicBezTo>
                <a:cubicBezTo>
                  <a:pt x="1595553" y="3783815"/>
                  <a:pt x="1824877" y="3795434"/>
                  <a:pt x="2051298" y="3754242"/>
                </a:cubicBezTo>
                <a:cubicBezTo>
                  <a:pt x="2126192" y="3740511"/>
                  <a:pt x="2210955" y="3714106"/>
                  <a:pt x="2245207" y="3797018"/>
                </a:cubicBezTo>
                <a:cubicBezTo>
                  <a:pt x="2255659" y="3821310"/>
                  <a:pt x="2248109" y="3829232"/>
                  <a:pt x="2353192" y="3796489"/>
                </a:cubicBezTo>
                <a:cubicBezTo>
                  <a:pt x="2394414" y="3783815"/>
                  <a:pt x="2448988" y="3770085"/>
                  <a:pt x="2490207" y="3801242"/>
                </a:cubicBezTo>
                <a:cubicBezTo>
                  <a:pt x="2464082" y="3840321"/>
                  <a:pt x="2413572" y="3828703"/>
                  <a:pt x="2375835" y="3839794"/>
                </a:cubicBezTo>
                <a:cubicBezTo>
                  <a:pt x="2275978" y="3868311"/>
                  <a:pt x="2619094" y="3977100"/>
                  <a:pt x="2522138" y="4009841"/>
                </a:cubicBezTo>
                <a:cubicBezTo>
                  <a:pt x="2323584" y="4076912"/>
                  <a:pt x="2199343" y="4057372"/>
                  <a:pt x="1998466" y="4130778"/>
                </a:cubicBezTo>
                <a:cubicBezTo>
                  <a:pt x="2066973" y="4129192"/>
                  <a:pt x="2046072" y="4154543"/>
                  <a:pt x="2114580" y="4154543"/>
                </a:cubicBezTo>
                <a:cubicBezTo>
                  <a:pt x="2145350" y="4154543"/>
                  <a:pt x="2177862" y="4160878"/>
                  <a:pt x="2177862" y="4189925"/>
                </a:cubicBezTo>
                <a:cubicBezTo>
                  <a:pt x="2177862" y="4217385"/>
                  <a:pt x="1817330" y="4367895"/>
                  <a:pt x="1868419" y="4382153"/>
                </a:cubicBezTo>
                <a:cubicBezTo>
                  <a:pt x="2007755" y="4420704"/>
                  <a:pt x="2365385" y="4302410"/>
                  <a:pt x="2279460" y="4356805"/>
                </a:cubicBezTo>
                <a:cubicBezTo>
                  <a:pt x="2148834" y="4439716"/>
                  <a:pt x="2129094" y="4456088"/>
                  <a:pt x="2029817" y="4468235"/>
                </a:cubicBezTo>
                <a:cubicBezTo>
                  <a:pt x="1944474" y="4478796"/>
                  <a:pt x="1644320" y="4710633"/>
                  <a:pt x="1560137" y="4730172"/>
                </a:cubicBezTo>
                <a:cubicBezTo>
                  <a:pt x="1485825" y="4747072"/>
                  <a:pt x="1774947" y="4800410"/>
                  <a:pt x="1956664" y="4820477"/>
                </a:cubicBezTo>
                <a:cubicBezTo>
                  <a:pt x="2130256" y="4840017"/>
                  <a:pt x="3101544" y="4789319"/>
                  <a:pt x="3268168" y="4852692"/>
                </a:cubicBezTo>
                <a:cubicBezTo>
                  <a:pt x="3111993" y="4878041"/>
                  <a:pt x="2970336" y="4953030"/>
                  <a:pt x="2807197" y="4939300"/>
                </a:cubicBezTo>
                <a:cubicBezTo>
                  <a:pt x="2773524" y="4936660"/>
                  <a:pt x="2724756" y="4930323"/>
                  <a:pt x="2721272" y="4970458"/>
                </a:cubicBezTo>
                <a:cubicBezTo>
                  <a:pt x="2718369" y="5005313"/>
                  <a:pt x="2788038" y="4981548"/>
                  <a:pt x="2802552" y="5014291"/>
                </a:cubicBezTo>
                <a:cubicBezTo>
                  <a:pt x="2719531" y="5060235"/>
                  <a:pt x="2621415" y="5018515"/>
                  <a:pt x="2537812" y="5053898"/>
                </a:cubicBezTo>
                <a:cubicBezTo>
                  <a:pt x="2491948" y="5099314"/>
                  <a:pt x="2589483" y="5107236"/>
                  <a:pt x="2569744" y="5153182"/>
                </a:cubicBezTo>
                <a:cubicBezTo>
                  <a:pt x="2301522" y="5193845"/>
                  <a:pt x="2252174" y="5268836"/>
                  <a:pt x="1987436" y="5334320"/>
                </a:cubicBezTo>
                <a:cubicBezTo>
                  <a:pt x="1971179" y="5338545"/>
                  <a:pt x="1958407" y="5352274"/>
                  <a:pt x="1972921" y="5382376"/>
                </a:cubicBezTo>
                <a:cubicBezTo>
                  <a:pt x="2087874" y="5396107"/>
                  <a:pt x="2215599" y="5373399"/>
                  <a:pt x="2341001" y="5360725"/>
                </a:cubicBezTo>
                <a:cubicBezTo>
                  <a:pt x="2537812" y="5340129"/>
                  <a:pt x="2533748" y="5339072"/>
                  <a:pt x="2710822" y="5418816"/>
                </a:cubicBezTo>
                <a:cubicBezTo>
                  <a:pt x="2743914" y="5433602"/>
                  <a:pt x="2801390" y="5438355"/>
                  <a:pt x="2833903" y="5413007"/>
                </a:cubicBezTo>
                <a:cubicBezTo>
                  <a:pt x="2896604" y="5364422"/>
                  <a:pt x="2950016" y="5368646"/>
                  <a:pt x="3011556" y="5399276"/>
                </a:cubicBezTo>
                <a:cubicBezTo>
                  <a:pt x="3077160" y="5432547"/>
                  <a:pt x="3171793" y="5391882"/>
                  <a:pt x="3254233" y="5439412"/>
                </a:cubicBezTo>
                <a:cubicBezTo>
                  <a:pt x="3099802" y="5473739"/>
                  <a:pt x="2957563" y="5473739"/>
                  <a:pt x="2792101" y="5471625"/>
                </a:cubicBezTo>
                <a:cubicBezTo>
                  <a:pt x="2846095" y="5537639"/>
                  <a:pt x="2914601" y="5536582"/>
                  <a:pt x="2977303" y="5539751"/>
                </a:cubicBezTo>
                <a:cubicBezTo>
                  <a:pt x="3214174" y="5551898"/>
                  <a:pt x="3601411" y="5660686"/>
                  <a:pt x="3656566" y="5678642"/>
                </a:cubicBezTo>
                <a:cubicBezTo>
                  <a:pt x="4280675" y="5879847"/>
                  <a:pt x="4178497" y="5898332"/>
                  <a:pt x="4858340" y="5969625"/>
                </a:cubicBezTo>
                <a:cubicBezTo>
                  <a:pt x="5261253" y="6011873"/>
                  <a:pt x="4887368" y="6032469"/>
                  <a:pt x="5296668" y="6043559"/>
                </a:cubicBezTo>
                <a:cubicBezTo>
                  <a:pt x="5349500" y="6045143"/>
                  <a:pt x="5402911" y="6044087"/>
                  <a:pt x="5456323" y="6042502"/>
                </a:cubicBezTo>
                <a:cubicBezTo>
                  <a:pt x="5368077" y="6073134"/>
                  <a:pt x="5267058" y="6100066"/>
                  <a:pt x="5267058" y="6100066"/>
                </a:cubicBezTo>
                <a:cubicBezTo>
                  <a:pt x="5267058" y="6100066"/>
                  <a:pt x="5318728" y="6208854"/>
                  <a:pt x="7095266" y="6287541"/>
                </a:cubicBezTo>
                <a:cubicBezTo>
                  <a:pt x="7422124" y="6302329"/>
                  <a:pt x="9563254" y="6024548"/>
                  <a:pt x="9707235" y="5994446"/>
                </a:cubicBezTo>
                <a:cubicBezTo>
                  <a:pt x="9844249" y="5966984"/>
                  <a:pt x="10002164" y="5671247"/>
                  <a:pt x="10083442" y="5678642"/>
                </a:cubicBezTo>
                <a:cubicBezTo>
                  <a:pt x="10103183" y="5653293"/>
                  <a:pt x="10283158" y="5139979"/>
                  <a:pt x="10338892" y="4650957"/>
                </a:cubicBezTo>
                <a:cubicBezTo>
                  <a:pt x="10448618" y="4580718"/>
                  <a:pt x="10551960" y="4503088"/>
                  <a:pt x="10628013" y="4411198"/>
                </a:cubicBezTo>
                <a:cubicBezTo>
                  <a:pt x="10675040" y="4354692"/>
                  <a:pt x="10718003" y="4298185"/>
                  <a:pt x="10802766" y="4258050"/>
                </a:cubicBezTo>
                <a:cubicBezTo>
                  <a:pt x="10755739" y="4203128"/>
                  <a:pt x="10675040" y="4190453"/>
                  <a:pt x="10614662" y="4150318"/>
                </a:cubicBezTo>
                <a:cubicBezTo>
                  <a:pt x="10610017" y="4117046"/>
                  <a:pt x="10705811" y="4127081"/>
                  <a:pt x="10681427" y="4054203"/>
                </a:cubicBezTo>
                <a:cubicBezTo>
                  <a:pt x="10648335" y="3957032"/>
                  <a:pt x="10684328" y="3846131"/>
                  <a:pt x="10520029" y="3804411"/>
                </a:cubicBezTo>
                <a:cubicBezTo>
                  <a:pt x="10476485" y="3709881"/>
                  <a:pt x="10464294" y="3558845"/>
                  <a:pt x="10568798" y="3466426"/>
                </a:cubicBezTo>
                <a:cubicBezTo>
                  <a:pt x="10724388" y="3328592"/>
                  <a:pt x="10699424" y="3240927"/>
                  <a:pt x="10499709" y="3166465"/>
                </a:cubicBezTo>
                <a:cubicBezTo>
                  <a:pt x="10474164" y="3156958"/>
                  <a:pt x="10501452" y="2570768"/>
                  <a:pt x="10489840" y="2546475"/>
                </a:cubicBezTo>
                <a:cubicBezTo>
                  <a:pt x="10508418" y="2513205"/>
                  <a:pt x="10551960" y="2521126"/>
                  <a:pt x="10584471" y="2512148"/>
                </a:cubicBezTo>
                <a:cubicBezTo>
                  <a:pt x="10726711" y="2474125"/>
                  <a:pt x="10731357" y="2474125"/>
                  <a:pt x="10695942" y="2358471"/>
                </a:cubicBezTo>
                <a:cubicBezTo>
                  <a:pt x="10685490" y="2323616"/>
                  <a:pt x="10709874" y="2309357"/>
                  <a:pt x="10732516" y="2287706"/>
                </a:cubicBezTo>
                <a:cubicBezTo>
                  <a:pt x="10817280" y="2206905"/>
                  <a:pt x="10817860" y="2205850"/>
                  <a:pt x="10731357" y="2137725"/>
                </a:cubicBezTo>
                <a:cubicBezTo>
                  <a:pt x="10706391" y="2118185"/>
                  <a:pt x="10689555" y="2097061"/>
                  <a:pt x="10678525" y="2070656"/>
                </a:cubicBezTo>
                <a:cubicBezTo>
                  <a:pt x="10658203" y="2022599"/>
                  <a:pt x="10658784" y="1982463"/>
                  <a:pt x="10735999" y="1956587"/>
                </a:cubicBezTo>
                <a:cubicBezTo>
                  <a:pt x="10789993" y="1938104"/>
                  <a:pt x="10820762" y="1916978"/>
                  <a:pt x="10824246" y="1862584"/>
                </a:cubicBezTo>
                <a:cubicBezTo>
                  <a:pt x="10826570" y="1817166"/>
                  <a:pt x="10832955" y="1787594"/>
                  <a:pt x="10773156" y="1768054"/>
                </a:cubicBezTo>
                <a:cubicBezTo>
                  <a:pt x="10724969" y="1752211"/>
                  <a:pt x="10711036" y="1718412"/>
                  <a:pt x="10716261" y="1678278"/>
                </a:cubicBezTo>
                <a:cubicBezTo>
                  <a:pt x="10728452" y="1580050"/>
                  <a:pt x="10662849" y="1522487"/>
                  <a:pt x="10554864" y="1477599"/>
                </a:cubicBezTo>
                <a:cubicBezTo>
                  <a:pt x="10452101" y="1434822"/>
                  <a:pt x="10362116" y="1377259"/>
                  <a:pt x="10267483" y="1324977"/>
                </a:cubicBezTo>
                <a:cubicBezTo>
                  <a:pt x="10162399" y="1266887"/>
                  <a:pt x="10040481" y="1232031"/>
                  <a:pt x="9913337" y="1202458"/>
                </a:cubicBezTo>
                <a:cubicBezTo>
                  <a:pt x="9936561" y="1160210"/>
                  <a:pt x="10016678" y="1183974"/>
                  <a:pt x="10024805" y="1124827"/>
                </a:cubicBezTo>
                <a:cubicBezTo>
                  <a:pt x="9826251" y="1074658"/>
                  <a:pt x="9636408" y="999139"/>
                  <a:pt x="9411726" y="980655"/>
                </a:cubicBezTo>
                <a:cubicBezTo>
                  <a:pt x="9593444" y="990161"/>
                  <a:pt x="9758326" y="922036"/>
                  <a:pt x="9930753" y="901968"/>
                </a:cubicBezTo>
                <a:cubicBezTo>
                  <a:pt x="9947008" y="868698"/>
                  <a:pt x="9909273" y="877147"/>
                  <a:pt x="9894178" y="871339"/>
                </a:cubicBezTo>
                <a:cubicBezTo>
                  <a:pt x="9879083" y="865001"/>
                  <a:pt x="9860506" y="862889"/>
                  <a:pt x="9858182" y="839125"/>
                </a:cubicBezTo>
                <a:cubicBezTo>
                  <a:pt x="9941205" y="804798"/>
                  <a:pt x="10045126" y="827506"/>
                  <a:pt x="10131050" y="792652"/>
                </a:cubicBezTo>
                <a:cubicBezTo>
                  <a:pt x="10111891" y="741954"/>
                  <a:pt x="10037578" y="772583"/>
                  <a:pt x="10006808" y="731920"/>
                </a:cubicBezTo>
                <a:cubicBezTo>
                  <a:pt x="10086927" y="724526"/>
                  <a:pt x="10161239" y="721357"/>
                  <a:pt x="10233809" y="710268"/>
                </a:cubicBezTo>
                <a:cubicBezTo>
                  <a:pt x="10290705" y="701818"/>
                  <a:pt x="10306380" y="658513"/>
                  <a:pt x="10267483" y="628940"/>
                </a:cubicBezTo>
                <a:cubicBezTo>
                  <a:pt x="10232648" y="602536"/>
                  <a:pt x="10181559" y="600422"/>
                  <a:pt x="10136275" y="589333"/>
                </a:cubicBezTo>
                <a:cubicBezTo>
                  <a:pt x="9813479" y="512230"/>
                  <a:pt x="9474428" y="487409"/>
                  <a:pt x="9131312" y="480544"/>
                </a:cubicBezTo>
                <a:cubicBezTo>
                  <a:pt x="8580936" y="469453"/>
                  <a:pt x="8028817" y="469982"/>
                  <a:pt x="7479600" y="454667"/>
                </a:cubicBezTo>
                <a:cubicBezTo>
                  <a:pt x="7227489" y="447934"/>
                  <a:pt x="6976357" y="436744"/>
                  <a:pt x="6724001" y="434021"/>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5" name="Picture 4" descr="A screenshot of a social media post&#10;&#10;Description automatically generated">
            <a:extLst>
              <a:ext uri="{FF2B5EF4-FFF2-40B4-BE49-F238E27FC236}">
                <a16:creationId xmlns:a16="http://schemas.microsoft.com/office/drawing/2014/main" id="{28A0E158-9D36-CCA3-E780-DA84E21DF229}"/>
              </a:ext>
            </a:extLst>
          </p:cNvPr>
          <p:cNvPicPr>
            <a:picLocks noChangeAspect="1"/>
          </p:cNvPicPr>
          <p:nvPr/>
        </p:nvPicPr>
        <p:blipFill>
          <a:blip r:embed="rId3"/>
          <a:stretch>
            <a:fillRect/>
          </a:stretch>
        </p:blipFill>
        <p:spPr>
          <a:xfrm>
            <a:off x="4741286" y="1289713"/>
            <a:ext cx="3778502" cy="4073857"/>
          </a:xfrm>
          <a:prstGeom prst="rect">
            <a:avLst/>
          </a:prstGeom>
        </p:spPr>
      </p:pic>
      <p:pic>
        <p:nvPicPr>
          <p:cNvPr id="4" name="Picture 3" descr="A black and white logo&#10;&#10;Description automatically generated">
            <a:extLst>
              <a:ext uri="{FF2B5EF4-FFF2-40B4-BE49-F238E27FC236}">
                <a16:creationId xmlns:a16="http://schemas.microsoft.com/office/drawing/2014/main" id="{843C713D-8BC1-2849-8E89-9C032FBCB6A7}"/>
              </a:ext>
            </a:extLst>
          </p:cNvPr>
          <p:cNvPicPr>
            <a:picLocks noChangeAspect="1"/>
          </p:cNvPicPr>
          <p:nvPr/>
        </p:nvPicPr>
        <p:blipFill rotWithShape="1">
          <a:blip r:embed="rId4">
            <a:extLst>
              <a:ext uri="{28A0092B-C50C-407E-A947-70E740481C1C}">
                <a14:useLocalDpi xmlns:a14="http://schemas.microsoft.com/office/drawing/2010/main" val="0"/>
              </a:ext>
            </a:extLst>
          </a:blip>
          <a:srcRect t="27146" b="24713"/>
          <a:stretch/>
        </p:blipFill>
        <p:spPr>
          <a:xfrm>
            <a:off x="11077903" y="6264295"/>
            <a:ext cx="908400" cy="437310"/>
          </a:xfrm>
          <a:prstGeom prst="rect">
            <a:avLst/>
          </a:prstGeom>
        </p:spPr>
      </p:pic>
    </p:spTree>
    <p:extLst>
      <p:ext uri="{BB962C8B-B14F-4D97-AF65-F5344CB8AC3E}">
        <p14:creationId xmlns:p14="http://schemas.microsoft.com/office/powerpoint/2010/main" val="2443908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EBD7B534-4924-ACCE-3776-48C23C1D8B73}"/>
              </a:ext>
            </a:extLst>
          </p:cNvPr>
          <p:cNvSpPr>
            <a:spLocks noGrp="1"/>
          </p:cNvSpPr>
          <p:nvPr>
            <p:ph type="title"/>
          </p:nvPr>
        </p:nvSpPr>
        <p:spPr>
          <a:xfrm>
            <a:off x="479394" y="1070800"/>
            <a:ext cx="3939688" cy="5583126"/>
          </a:xfrm>
        </p:spPr>
        <p:txBody>
          <a:bodyPr>
            <a:normAutofit/>
          </a:bodyPr>
          <a:lstStyle/>
          <a:p>
            <a:pPr algn="r"/>
            <a:r>
              <a:rPr lang="en-US" sz="5000">
                <a:latin typeface="Tahoma" panose="020B0604030504040204" pitchFamily="34" charset="0"/>
                <a:ea typeface="Tahoma" panose="020B0604030504040204" pitchFamily="34" charset="0"/>
                <a:cs typeface="Tahoma" panose="020B0604030504040204" pitchFamily="34" charset="0"/>
              </a:rPr>
              <a:t>Presentation Outline</a:t>
            </a:r>
            <a:endParaRPr lang="en-ZA" sz="5000">
              <a:latin typeface="Tahoma" panose="020B0604030504040204" pitchFamily="34" charset="0"/>
              <a:ea typeface="Tahoma" panose="020B0604030504040204" pitchFamily="34" charset="0"/>
              <a:cs typeface="Tahoma" panose="020B0604030504040204" pitchFamily="34" charset="0"/>
            </a:endParaRPr>
          </a:p>
        </p:txBody>
      </p:sp>
      <p:cxnSp>
        <p:nvCxnSpPr>
          <p:cNvPr id="42" name="Straight Connector 41">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19" name="Content Placeholder 2">
            <a:extLst>
              <a:ext uri="{FF2B5EF4-FFF2-40B4-BE49-F238E27FC236}">
                <a16:creationId xmlns:a16="http://schemas.microsoft.com/office/drawing/2014/main" id="{3114FD37-ED2C-8453-EC72-20D1C4A7A5CA}"/>
              </a:ext>
            </a:extLst>
          </p:cNvPr>
          <p:cNvGraphicFramePr>
            <a:graphicFrameLocks noGrp="1"/>
          </p:cNvGraphicFramePr>
          <p:nvPr>
            <p:ph idx="1"/>
            <p:extLst>
              <p:ext uri="{D42A27DB-BD31-4B8C-83A1-F6EECF244321}">
                <p14:modId xmlns:p14="http://schemas.microsoft.com/office/powerpoint/2010/main" val="1982943841"/>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A black and white logo&#10;&#10;Description automatically generated">
            <a:extLst>
              <a:ext uri="{FF2B5EF4-FFF2-40B4-BE49-F238E27FC236}">
                <a16:creationId xmlns:a16="http://schemas.microsoft.com/office/drawing/2014/main" id="{5B324DAE-B20E-7B17-CCC2-7796B6489813}"/>
              </a:ext>
            </a:extLst>
          </p:cNvPr>
          <p:cNvPicPr>
            <a:picLocks noChangeAspect="1"/>
          </p:cNvPicPr>
          <p:nvPr/>
        </p:nvPicPr>
        <p:blipFill rotWithShape="1">
          <a:blip r:embed="rId7">
            <a:extLst>
              <a:ext uri="{28A0092B-C50C-407E-A947-70E740481C1C}">
                <a14:useLocalDpi xmlns:a14="http://schemas.microsoft.com/office/drawing/2010/main" val="0"/>
              </a:ext>
            </a:extLst>
          </a:blip>
          <a:srcRect t="27146" b="24713"/>
          <a:stretch/>
        </p:blipFill>
        <p:spPr>
          <a:xfrm>
            <a:off x="11077903" y="6264295"/>
            <a:ext cx="908400" cy="437310"/>
          </a:xfrm>
          <a:prstGeom prst="rect">
            <a:avLst/>
          </a:prstGeom>
        </p:spPr>
      </p:pic>
    </p:spTree>
    <p:extLst>
      <p:ext uri="{BB962C8B-B14F-4D97-AF65-F5344CB8AC3E}">
        <p14:creationId xmlns:p14="http://schemas.microsoft.com/office/powerpoint/2010/main" val="1081386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75AEBDD3-B56F-481F-B681-E422663D2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482342"/>
          </a:xfrm>
          <a:custGeom>
            <a:avLst/>
            <a:gdLst>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67374 w 12192000"/>
              <a:gd name="connsiteY53" fmla="*/ 1959575 h 3482342"/>
              <a:gd name="connsiteX54" fmla="*/ 8447067 w 12192000"/>
              <a:gd name="connsiteY54" fmla="*/ 1949706 h 3482342"/>
              <a:gd name="connsiteX55" fmla="*/ 8426060 w 12192000"/>
              <a:gd name="connsiteY55" fmla="*/ 1947126 h 3482342"/>
              <a:gd name="connsiteX56" fmla="*/ 8424042 w 12192000"/>
              <a:gd name="connsiteY56" fmla="*/ 1949367 h 3482342"/>
              <a:gd name="connsiteX57" fmla="*/ 8401276 w 12192000"/>
              <a:gd name="connsiteY57" fmla="*/ 1953968 h 3482342"/>
              <a:gd name="connsiteX58" fmla="*/ 8294129 w 12192000"/>
              <a:gd name="connsiteY58" fmla="*/ 1958387 h 3482342"/>
              <a:gd name="connsiteX59" fmla="*/ 8293892 w 12192000"/>
              <a:gd name="connsiteY59" fmla="*/ 1960370 h 3482342"/>
              <a:gd name="connsiteX60" fmla="*/ 8288078 w 12192000"/>
              <a:gd name="connsiteY60" fmla="*/ 1965222 h 3482342"/>
              <a:gd name="connsiteX61" fmla="*/ 8248914 w 12192000"/>
              <a:gd name="connsiteY61" fmla="*/ 195417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17124 w 12192000"/>
              <a:gd name="connsiteY71" fmla="*/ 1837109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700779 w 12192000"/>
              <a:gd name="connsiteY77" fmla="*/ 1907344 h 3482342"/>
              <a:gd name="connsiteX78" fmla="*/ 6672513 w 12192000"/>
              <a:gd name="connsiteY78" fmla="*/ 1926452 h 3482342"/>
              <a:gd name="connsiteX79" fmla="*/ 6633549 w 12192000"/>
              <a:gd name="connsiteY79" fmla="*/ 1936255 h 3482342"/>
              <a:gd name="connsiteX80" fmla="*/ 6444344 w 12192000"/>
              <a:gd name="connsiteY80" fmla="*/ 1969663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42310 w 12192000"/>
              <a:gd name="connsiteY84" fmla="*/ 2092510 h 3482342"/>
              <a:gd name="connsiteX85" fmla="*/ 6007916 w 12192000"/>
              <a:gd name="connsiteY85" fmla="*/ 2143752 h 3482342"/>
              <a:gd name="connsiteX86" fmla="*/ 5894610 w 12192000"/>
              <a:gd name="connsiteY86" fmla="*/ 2130684 h 3482342"/>
              <a:gd name="connsiteX87" fmla="*/ 5817682 w 12192000"/>
              <a:gd name="connsiteY87" fmla="*/ 2157358 h 3482342"/>
              <a:gd name="connsiteX88" fmla="*/ 5591469 w 12192000"/>
              <a:gd name="connsiteY88" fmla="*/ 2178389 h 3482342"/>
              <a:gd name="connsiteX89" fmla="*/ 5414282 w 12192000"/>
              <a:gd name="connsiteY89" fmla="*/ 2183070 h 3482342"/>
              <a:gd name="connsiteX90" fmla="*/ 5368369 w 12192000"/>
              <a:gd name="connsiteY90" fmla="*/ 2204272 h 3482342"/>
              <a:gd name="connsiteX91" fmla="*/ 5291263 w 12192000"/>
              <a:gd name="connsiteY91" fmla="*/ 2239182 h 3482342"/>
              <a:gd name="connsiteX92" fmla="*/ 5240857 w 12192000"/>
              <a:gd name="connsiteY92" fmla="*/ 2289444 h 3482342"/>
              <a:gd name="connsiteX93" fmla="*/ 5173523 w 12192000"/>
              <a:gd name="connsiteY93" fmla="*/ 2309057 h 3482342"/>
              <a:gd name="connsiteX94" fmla="*/ 5148543 w 12192000"/>
              <a:gd name="connsiteY94" fmla="*/ 2282356 h 3482342"/>
              <a:gd name="connsiteX95" fmla="*/ 5079548 w 12192000"/>
              <a:gd name="connsiteY95" fmla="*/ 2313485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47067 w 12192000"/>
              <a:gd name="connsiteY54" fmla="*/ 1949706 h 3482342"/>
              <a:gd name="connsiteX55" fmla="*/ 8426060 w 12192000"/>
              <a:gd name="connsiteY55" fmla="*/ 1947126 h 3482342"/>
              <a:gd name="connsiteX56" fmla="*/ 8424042 w 12192000"/>
              <a:gd name="connsiteY56" fmla="*/ 1949367 h 3482342"/>
              <a:gd name="connsiteX57" fmla="*/ 8401276 w 12192000"/>
              <a:gd name="connsiteY57" fmla="*/ 1953968 h 3482342"/>
              <a:gd name="connsiteX58" fmla="*/ 8294129 w 12192000"/>
              <a:gd name="connsiteY58" fmla="*/ 1958387 h 3482342"/>
              <a:gd name="connsiteX59" fmla="*/ 8293892 w 12192000"/>
              <a:gd name="connsiteY59" fmla="*/ 1960370 h 3482342"/>
              <a:gd name="connsiteX60" fmla="*/ 8288078 w 12192000"/>
              <a:gd name="connsiteY60" fmla="*/ 1965222 h 3482342"/>
              <a:gd name="connsiteX61" fmla="*/ 8248914 w 12192000"/>
              <a:gd name="connsiteY61" fmla="*/ 195417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17124 w 12192000"/>
              <a:gd name="connsiteY71" fmla="*/ 1837109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700779 w 12192000"/>
              <a:gd name="connsiteY77" fmla="*/ 1907344 h 3482342"/>
              <a:gd name="connsiteX78" fmla="*/ 6672513 w 12192000"/>
              <a:gd name="connsiteY78" fmla="*/ 1926452 h 3482342"/>
              <a:gd name="connsiteX79" fmla="*/ 6633549 w 12192000"/>
              <a:gd name="connsiteY79" fmla="*/ 1936255 h 3482342"/>
              <a:gd name="connsiteX80" fmla="*/ 6444344 w 12192000"/>
              <a:gd name="connsiteY80" fmla="*/ 1969663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42310 w 12192000"/>
              <a:gd name="connsiteY84" fmla="*/ 2092510 h 3482342"/>
              <a:gd name="connsiteX85" fmla="*/ 6007916 w 12192000"/>
              <a:gd name="connsiteY85" fmla="*/ 2143752 h 3482342"/>
              <a:gd name="connsiteX86" fmla="*/ 5894610 w 12192000"/>
              <a:gd name="connsiteY86" fmla="*/ 2130684 h 3482342"/>
              <a:gd name="connsiteX87" fmla="*/ 5817682 w 12192000"/>
              <a:gd name="connsiteY87" fmla="*/ 2157358 h 3482342"/>
              <a:gd name="connsiteX88" fmla="*/ 5591469 w 12192000"/>
              <a:gd name="connsiteY88" fmla="*/ 2178389 h 3482342"/>
              <a:gd name="connsiteX89" fmla="*/ 5414282 w 12192000"/>
              <a:gd name="connsiteY89" fmla="*/ 2183070 h 3482342"/>
              <a:gd name="connsiteX90" fmla="*/ 5368369 w 12192000"/>
              <a:gd name="connsiteY90" fmla="*/ 2204272 h 3482342"/>
              <a:gd name="connsiteX91" fmla="*/ 5291263 w 12192000"/>
              <a:gd name="connsiteY91" fmla="*/ 2239182 h 3482342"/>
              <a:gd name="connsiteX92" fmla="*/ 5240857 w 12192000"/>
              <a:gd name="connsiteY92" fmla="*/ 2289444 h 3482342"/>
              <a:gd name="connsiteX93" fmla="*/ 5173523 w 12192000"/>
              <a:gd name="connsiteY93" fmla="*/ 2309057 h 3482342"/>
              <a:gd name="connsiteX94" fmla="*/ 5148543 w 12192000"/>
              <a:gd name="connsiteY94" fmla="*/ 2282356 h 3482342"/>
              <a:gd name="connsiteX95" fmla="*/ 5079548 w 12192000"/>
              <a:gd name="connsiteY95" fmla="*/ 2313485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293892 w 12192000"/>
              <a:gd name="connsiteY58" fmla="*/ 1960370 h 3482342"/>
              <a:gd name="connsiteX59" fmla="*/ 8288078 w 12192000"/>
              <a:gd name="connsiteY59" fmla="*/ 1965222 h 3482342"/>
              <a:gd name="connsiteX60" fmla="*/ 8248914 w 12192000"/>
              <a:gd name="connsiteY60" fmla="*/ 195417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17124 w 12192000"/>
              <a:gd name="connsiteY70" fmla="*/ 1837109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700779 w 12192000"/>
              <a:gd name="connsiteY76" fmla="*/ 1907344 h 3482342"/>
              <a:gd name="connsiteX77" fmla="*/ 6672513 w 12192000"/>
              <a:gd name="connsiteY77" fmla="*/ 1926452 h 3482342"/>
              <a:gd name="connsiteX78" fmla="*/ 6633549 w 12192000"/>
              <a:gd name="connsiteY78" fmla="*/ 1936255 h 3482342"/>
              <a:gd name="connsiteX79" fmla="*/ 6444344 w 12192000"/>
              <a:gd name="connsiteY79" fmla="*/ 1969663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42310 w 12192000"/>
              <a:gd name="connsiteY83" fmla="*/ 2092510 h 3482342"/>
              <a:gd name="connsiteX84" fmla="*/ 6007916 w 12192000"/>
              <a:gd name="connsiteY84" fmla="*/ 2143752 h 3482342"/>
              <a:gd name="connsiteX85" fmla="*/ 5894610 w 12192000"/>
              <a:gd name="connsiteY85" fmla="*/ 2130684 h 3482342"/>
              <a:gd name="connsiteX86" fmla="*/ 5817682 w 12192000"/>
              <a:gd name="connsiteY86" fmla="*/ 2157358 h 3482342"/>
              <a:gd name="connsiteX87" fmla="*/ 5591469 w 12192000"/>
              <a:gd name="connsiteY87" fmla="*/ 2178389 h 3482342"/>
              <a:gd name="connsiteX88" fmla="*/ 5414282 w 12192000"/>
              <a:gd name="connsiteY88" fmla="*/ 2183070 h 3482342"/>
              <a:gd name="connsiteX89" fmla="*/ 5368369 w 12192000"/>
              <a:gd name="connsiteY89" fmla="*/ 2204272 h 3482342"/>
              <a:gd name="connsiteX90" fmla="*/ 5291263 w 12192000"/>
              <a:gd name="connsiteY90" fmla="*/ 2239182 h 3482342"/>
              <a:gd name="connsiteX91" fmla="*/ 5240857 w 12192000"/>
              <a:gd name="connsiteY91" fmla="*/ 2289444 h 3482342"/>
              <a:gd name="connsiteX92" fmla="*/ 5173523 w 12192000"/>
              <a:gd name="connsiteY92" fmla="*/ 2309057 h 3482342"/>
              <a:gd name="connsiteX93" fmla="*/ 5148543 w 12192000"/>
              <a:gd name="connsiteY93" fmla="*/ 2282356 h 3482342"/>
              <a:gd name="connsiteX94" fmla="*/ 5079548 w 12192000"/>
              <a:gd name="connsiteY94" fmla="*/ 2313485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293892 w 12192000"/>
              <a:gd name="connsiteY58" fmla="*/ 1960370 h 3482342"/>
              <a:gd name="connsiteX59" fmla="*/ 8351578 w 12192000"/>
              <a:gd name="connsiteY59" fmla="*/ 1914422 h 3482342"/>
              <a:gd name="connsiteX60" fmla="*/ 8248914 w 12192000"/>
              <a:gd name="connsiteY60" fmla="*/ 195417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17124 w 12192000"/>
              <a:gd name="connsiteY70" fmla="*/ 1837109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700779 w 12192000"/>
              <a:gd name="connsiteY76" fmla="*/ 1907344 h 3482342"/>
              <a:gd name="connsiteX77" fmla="*/ 6672513 w 12192000"/>
              <a:gd name="connsiteY77" fmla="*/ 1926452 h 3482342"/>
              <a:gd name="connsiteX78" fmla="*/ 6633549 w 12192000"/>
              <a:gd name="connsiteY78" fmla="*/ 1936255 h 3482342"/>
              <a:gd name="connsiteX79" fmla="*/ 6444344 w 12192000"/>
              <a:gd name="connsiteY79" fmla="*/ 1969663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42310 w 12192000"/>
              <a:gd name="connsiteY83" fmla="*/ 2092510 h 3482342"/>
              <a:gd name="connsiteX84" fmla="*/ 6007916 w 12192000"/>
              <a:gd name="connsiteY84" fmla="*/ 2143752 h 3482342"/>
              <a:gd name="connsiteX85" fmla="*/ 5894610 w 12192000"/>
              <a:gd name="connsiteY85" fmla="*/ 2130684 h 3482342"/>
              <a:gd name="connsiteX86" fmla="*/ 5817682 w 12192000"/>
              <a:gd name="connsiteY86" fmla="*/ 2157358 h 3482342"/>
              <a:gd name="connsiteX87" fmla="*/ 5591469 w 12192000"/>
              <a:gd name="connsiteY87" fmla="*/ 2178389 h 3482342"/>
              <a:gd name="connsiteX88" fmla="*/ 5414282 w 12192000"/>
              <a:gd name="connsiteY88" fmla="*/ 2183070 h 3482342"/>
              <a:gd name="connsiteX89" fmla="*/ 5368369 w 12192000"/>
              <a:gd name="connsiteY89" fmla="*/ 2204272 h 3482342"/>
              <a:gd name="connsiteX90" fmla="*/ 5291263 w 12192000"/>
              <a:gd name="connsiteY90" fmla="*/ 2239182 h 3482342"/>
              <a:gd name="connsiteX91" fmla="*/ 5240857 w 12192000"/>
              <a:gd name="connsiteY91" fmla="*/ 2289444 h 3482342"/>
              <a:gd name="connsiteX92" fmla="*/ 5173523 w 12192000"/>
              <a:gd name="connsiteY92" fmla="*/ 2309057 h 3482342"/>
              <a:gd name="connsiteX93" fmla="*/ 5148543 w 12192000"/>
              <a:gd name="connsiteY93" fmla="*/ 2282356 h 3482342"/>
              <a:gd name="connsiteX94" fmla="*/ 5079548 w 12192000"/>
              <a:gd name="connsiteY94" fmla="*/ 2313485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351578 w 12192000"/>
              <a:gd name="connsiteY58" fmla="*/ 1914422 h 3482342"/>
              <a:gd name="connsiteX59" fmla="*/ 8248914 w 12192000"/>
              <a:gd name="connsiteY59" fmla="*/ 195417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17124 w 12192000"/>
              <a:gd name="connsiteY69" fmla="*/ 1837109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700779 w 12192000"/>
              <a:gd name="connsiteY75" fmla="*/ 1907344 h 3482342"/>
              <a:gd name="connsiteX76" fmla="*/ 6672513 w 12192000"/>
              <a:gd name="connsiteY76" fmla="*/ 1926452 h 3482342"/>
              <a:gd name="connsiteX77" fmla="*/ 6633549 w 12192000"/>
              <a:gd name="connsiteY77" fmla="*/ 1936255 h 3482342"/>
              <a:gd name="connsiteX78" fmla="*/ 6444344 w 12192000"/>
              <a:gd name="connsiteY78" fmla="*/ 1969663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42310 w 12192000"/>
              <a:gd name="connsiteY82" fmla="*/ 2092510 h 3482342"/>
              <a:gd name="connsiteX83" fmla="*/ 6007916 w 12192000"/>
              <a:gd name="connsiteY83" fmla="*/ 2143752 h 3482342"/>
              <a:gd name="connsiteX84" fmla="*/ 5894610 w 12192000"/>
              <a:gd name="connsiteY84" fmla="*/ 2130684 h 3482342"/>
              <a:gd name="connsiteX85" fmla="*/ 5817682 w 12192000"/>
              <a:gd name="connsiteY85" fmla="*/ 2157358 h 3482342"/>
              <a:gd name="connsiteX86" fmla="*/ 5591469 w 12192000"/>
              <a:gd name="connsiteY86" fmla="*/ 2178389 h 3482342"/>
              <a:gd name="connsiteX87" fmla="*/ 5414282 w 12192000"/>
              <a:gd name="connsiteY87" fmla="*/ 2183070 h 3482342"/>
              <a:gd name="connsiteX88" fmla="*/ 5368369 w 12192000"/>
              <a:gd name="connsiteY88" fmla="*/ 2204272 h 3482342"/>
              <a:gd name="connsiteX89" fmla="*/ 5291263 w 12192000"/>
              <a:gd name="connsiteY89" fmla="*/ 2239182 h 3482342"/>
              <a:gd name="connsiteX90" fmla="*/ 5240857 w 12192000"/>
              <a:gd name="connsiteY90" fmla="*/ 2289444 h 3482342"/>
              <a:gd name="connsiteX91" fmla="*/ 5173523 w 12192000"/>
              <a:gd name="connsiteY91" fmla="*/ 2309057 h 3482342"/>
              <a:gd name="connsiteX92" fmla="*/ 5148543 w 12192000"/>
              <a:gd name="connsiteY92" fmla="*/ 2282356 h 3482342"/>
              <a:gd name="connsiteX93" fmla="*/ 5079548 w 12192000"/>
              <a:gd name="connsiteY93" fmla="*/ 2313485 h 3482342"/>
              <a:gd name="connsiteX94" fmla="*/ 4975908 w 12192000"/>
              <a:gd name="connsiteY94" fmla="*/ 2364128 h 3482342"/>
              <a:gd name="connsiteX95" fmla="*/ 4913723 w 12192000"/>
              <a:gd name="connsiteY95" fmla="*/ 2385265 h 3482342"/>
              <a:gd name="connsiteX96" fmla="*/ 4746485 w 12192000"/>
              <a:gd name="connsiteY96" fmla="*/ 2451769 h 3482342"/>
              <a:gd name="connsiteX97" fmla="*/ 4681588 w 12192000"/>
              <a:gd name="connsiteY97" fmla="*/ 2467494 h 3482342"/>
              <a:gd name="connsiteX98" fmla="*/ 1783655 w 12192000"/>
              <a:gd name="connsiteY98" fmla="*/ 3163860 h 3482342"/>
              <a:gd name="connsiteX99" fmla="*/ 1325955 w 12192000"/>
              <a:gd name="connsiteY99" fmla="*/ 3176692 h 3482342"/>
              <a:gd name="connsiteX100" fmla="*/ 1190384 w 12192000"/>
              <a:gd name="connsiteY100" fmla="*/ 3203504 h 3482342"/>
              <a:gd name="connsiteX101" fmla="*/ 1094537 w 12192000"/>
              <a:gd name="connsiteY101" fmla="*/ 3229469 h 3482342"/>
              <a:gd name="connsiteX102" fmla="*/ 779276 w 12192000"/>
              <a:gd name="connsiteY102" fmla="*/ 3327290 h 3482342"/>
              <a:gd name="connsiteX103" fmla="*/ 600378 w 12192000"/>
              <a:gd name="connsiteY103" fmla="*/ 3335250 h 3482342"/>
              <a:gd name="connsiteX104" fmla="*/ 493457 w 12192000"/>
              <a:gd name="connsiteY104" fmla="*/ 3365044 h 3482342"/>
              <a:gd name="connsiteX105" fmla="*/ 349402 w 12192000"/>
              <a:gd name="connsiteY105" fmla="*/ 3380897 h 3482342"/>
              <a:gd name="connsiteX106" fmla="*/ 192183 w 12192000"/>
              <a:gd name="connsiteY106" fmla="*/ 3460075 h 3482342"/>
              <a:gd name="connsiteX107" fmla="*/ 46713 w 12192000"/>
              <a:gd name="connsiteY107" fmla="*/ 3462986 h 3482342"/>
              <a:gd name="connsiteX108" fmla="*/ 2765 w 12192000"/>
              <a:gd name="connsiteY108" fmla="*/ 3480770 h 3482342"/>
              <a:gd name="connsiteX109" fmla="*/ 0 w 12192000"/>
              <a:gd name="connsiteY109" fmla="*/ 3482342 h 3482342"/>
              <a:gd name="connsiteX110" fmla="*/ 0 w 12192000"/>
              <a:gd name="connsiteY11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51578 w 12192000"/>
              <a:gd name="connsiteY57" fmla="*/ 1914422 h 3482342"/>
              <a:gd name="connsiteX58" fmla="*/ 8248914 w 12192000"/>
              <a:gd name="connsiteY58" fmla="*/ 195417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51578 w 12192000"/>
              <a:gd name="connsiteY57" fmla="*/ 1914422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45228 w 12192000"/>
              <a:gd name="connsiteY57" fmla="*/ 1939822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345228 w 12192000"/>
              <a:gd name="connsiteY56" fmla="*/ 1939822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17124 w 12192000"/>
              <a:gd name="connsiteY67" fmla="*/ 1837109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700779 w 12192000"/>
              <a:gd name="connsiteY73" fmla="*/ 1907344 h 3482342"/>
              <a:gd name="connsiteX74" fmla="*/ 6672513 w 12192000"/>
              <a:gd name="connsiteY74" fmla="*/ 1926452 h 3482342"/>
              <a:gd name="connsiteX75" fmla="*/ 6633549 w 12192000"/>
              <a:gd name="connsiteY75" fmla="*/ 1936255 h 3482342"/>
              <a:gd name="connsiteX76" fmla="*/ 6444344 w 12192000"/>
              <a:gd name="connsiteY76" fmla="*/ 1969663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42310 w 12192000"/>
              <a:gd name="connsiteY80" fmla="*/ 2092510 h 3482342"/>
              <a:gd name="connsiteX81" fmla="*/ 6007916 w 12192000"/>
              <a:gd name="connsiteY81" fmla="*/ 2143752 h 3482342"/>
              <a:gd name="connsiteX82" fmla="*/ 5894610 w 12192000"/>
              <a:gd name="connsiteY82" fmla="*/ 2130684 h 3482342"/>
              <a:gd name="connsiteX83" fmla="*/ 5817682 w 12192000"/>
              <a:gd name="connsiteY83" fmla="*/ 2157358 h 3482342"/>
              <a:gd name="connsiteX84" fmla="*/ 5591469 w 12192000"/>
              <a:gd name="connsiteY84" fmla="*/ 2178389 h 3482342"/>
              <a:gd name="connsiteX85" fmla="*/ 5414282 w 12192000"/>
              <a:gd name="connsiteY85" fmla="*/ 2183070 h 3482342"/>
              <a:gd name="connsiteX86" fmla="*/ 5368369 w 12192000"/>
              <a:gd name="connsiteY86" fmla="*/ 2204272 h 3482342"/>
              <a:gd name="connsiteX87" fmla="*/ 5291263 w 12192000"/>
              <a:gd name="connsiteY87" fmla="*/ 2239182 h 3482342"/>
              <a:gd name="connsiteX88" fmla="*/ 5240857 w 12192000"/>
              <a:gd name="connsiteY88" fmla="*/ 2289444 h 3482342"/>
              <a:gd name="connsiteX89" fmla="*/ 5173523 w 12192000"/>
              <a:gd name="connsiteY89" fmla="*/ 2309057 h 3482342"/>
              <a:gd name="connsiteX90" fmla="*/ 5148543 w 12192000"/>
              <a:gd name="connsiteY90" fmla="*/ 2282356 h 3482342"/>
              <a:gd name="connsiteX91" fmla="*/ 5079548 w 12192000"/>
              <a:gd name="connsiteY91" fmla="*/ 2313485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30392 w 12192000"/>
              <a:gd name="connsiteY55" fmla="*/ 1898567 h 3482342"/>
              <a:gd name="connsiteX56" fmla="*/ 8345228 w 12192000"/>
              <a:gd name="connsiteY56" fmla="*/ 1939822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17124 w 12192000"/>
              <a:gd name="connsiteY67" fmla="*/ 1837109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700779 w 12192000"/>
              <a:gd name="connsiteY73" fmla="*/ 1907344 h 3482342"/>
              <a:gd name="connsiteX74" fmla="*/ 6672513 w 12192000"/>
              <a:gd name="connsiteY74" fmla="*/ 1926452 h 3482342"/>
              <a:gd name="connsiteX75" fmla="*/ 6633549 w 12192000"/>
              <a:gd name="connsiteY75" fmla="*/ 1936255 h 3482342"/>
              <a:gd name="connsiteX76" fmla="*/ 6444344 w 12192000"/>
              <a:gd name="connsiteY76" fmla="*/ 1969663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42310 w 12192000"/>
              <a:gd name="connsiteY80" fmla="*/ 2092510 h 3482342"/>
              <a:gd name="connsiteX81" fmla="*/ 6007916 w 12192000"/>
              <a:gd name="connsiteY81" fmla="*/ 2143752 h 3482342"/>
              <a:gd name="connsiteX82" fmla="*/ 5894610 w 12192000"/>
              <a:gd name="connsiteY82" fmla="*/ 2130684 h 3482342"/>
              <a:gd name="connsiteX83" fmla="*/ 5817682 w 12192000"/>
              <a:gd name="connsiteY83" fmla="*/ 2157358 h 3482342"/>
              <a:gd name="connsiteX84" fmla="*/ 5591469 w 12192000"/>
              <a:gd name="connsiteY84" fmla="*/ 2178389 h 3482342"/>
              <a:gd name="connsiteX85" fmla="*/ 5414282 w 12192000"/>
              <a:gd name="connsiteY85" fmla="*/ 2183070 h 3482342"/>
              <a:gd name="connsiteX86" fmla="*/ 5368369 w 12192000"/>
              <a:gd name="connsiteY86" fmla="*/ 2204272 h 3482342"/>
              <a:gd name="connsiteX87" fmla="*/ 5291263 w 12192000"/>
              <a:gd name="connsiteY87" fmla="*/ 2239182 h 3482342"/>
              <a:gd name="connsiteX88" fmla="*/ 5240857 w 12192000"/>
              <a:gd name="connsiteY88" fmla="*/ 2289444 h 3482342"/>
              <a:gd name="connsiteX89" fmla="*/ 5173523 w 12192000"/>
              <a:gd name="connsiteY89" fmla="*/ 2309057 h 3482342"/>
              <a:gd name="connsiteX90" fmla="*/ 5148543 w 12192000"/>
              <a:gd name="connsiteY90" fmla="*/ 2282356 h 3482342"/>
              <a:gd name="connsiteX91" fmla="*/ 5079548 w 12192000"/>
              <a:gd name="connsiteY91" fmla="*/ 2313485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0392 w 12192000"/>
              <a:gd name="connsiteY54" fmla="*/ 18985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6742 w 12192000"/>
              <a:gd name="connsiteY54" fmla="*/ 19239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0447 w 12192000"/>
              <a:gd name="connsiteY23" fmla="*/ 12870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6742 w 12192000"/>
              <a:gd name="connsiteY54" fmla="*/ 19239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294073 w 12192000"/>
              <a:gd name="connsiteY17" fmla="*/ 89726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38523 w 12192000"/>
              <a:gd name="connsiteY17" fmla="*/ 85281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01920 w 12192000"/>
              <a:gd name="connsiteY16" fmla="*/ 813109 h 3482342"/>
              <a:gd name="connsiteX17" fmla="*/ 11338523 w 12192000"/>
              <a:gd name="connsiteY17" fmla="*/ 85281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982314 h 3482342"/>
              <a:gd name="connsiteX19" fmla="*/ 11139869 w 12192000"/>
              <a:gd name="connsiteY19" fmla="*/ 1126133 h 3482342"/>
              <a:gd name="connsiteX20" fmla="*/ 11003287 w 12192000"/>
              <a:gd name="connsiteY20" fmla="*/ 1243468 h 3482342"/>
              <a:gd name="connsiteX21" fmla="*/ 10930447 w 12192000"/>
              <a:gd name="connsiteY21" fmla="*/ 1287088 h 3482342"/>
              <a:gd name="connsiteX22" fmla="*/ 10832727 w 12192000"/>
              <a:gd name="connsiteY22" fmla="*/ 1341335 h 3482342"/>
              <a:gd name="connsiteX23" fmla="*/ 10720408 w 12192000"/>
              <a:gd name="connsiteY23" fmla="*/ 1344999 h 3482342"/>
              <a:gd name="connsiteX24" fmla="*/ 10635456 w 12192000"/>
              <a:gd name="connsiteY24" fmla="*/ 1337688 h 3482342"/>
              <a:gd name="connsiteX25" fmla="*/ 10629954 w 12192000"/>
              <a:gd name="connsiteY25" fmla="*/ 1330628 h 3482342"/>
              <a:gd name="connsiteX26" fmla="*/ 10623883 w 12192000"/>
              <a:gd name="connsiteY26" fmla="*/ 1332776 h 3482342"/>
              <a:gd name="connsiteX27" fmla="*/ 10622090 w 12192000"/>
              <a:gd name="connsiteY27" fmla="*/ 1341385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524524 w 12192000"/>
              <a:gd name="connsiteY51" fmla="*/ 1902425 h 3482342"/>
              <a:gd name="connsiteX52" fmla="*/ 8436742 w 12192000"/>
              <a:gd name="connsiteY52" fmla="*/ 1923967 h 3482342"/>
              <a:gd name="connsiteX53" fmla="*/ 8345228 w 12192000"/>
              <a:gd name="connsiteY53" fmla="*/ 1939822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17124 w 12192000"/>
              <a:gd name="connsiteY64" fmla="*/ 1837109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700779 w 12192000"/>
              <a:gd name="connsiteY70" fmla="*/ 1907344 h 3482342"/>
              <a:gd name="connsiteX71" fmla="*/ 6672513 w 12192000"/>
              <a:gd name="connsiteY71" fmla="*/ 1926452 h 3482342"/>
              <a:gd name="connsiteX72" fmla="*/ 6633549 w 12192000"/>
              <a:gd name="connsiteY72" fmla="*/ 1936255 h 3482342"/>
              <a:gd name="connsiteX73" fmla="*/ 6444344 w 12192000"/>
              <a:gd name="connsiteY73" fmla="*/ 1969663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42310 w 12192000"/>
              <a:gd name="connsiteY77" fmla="*/ 2092510 h 3482342"/>
              <a:gd name="connsiteX78" fmla="*/ 6007916 w 12192000"/>
              <a:gd name="connsiteY78" fmla="*/ 2143752 h 3482342"/>
              <a:gd name="connsiteX79" fmla="*/ 5894610 w 12192000"/>
              <a:gd name="connsiteY79" fmla="*/ 2130684 h 3482342"/>
              <a:gd name="connsiteX80" fmla="*/ 5817682 w 12192000"/>
              <a:gd name="connsiteY80" fmla="*/ 2157358 h 3482342"/>
              <a:gd name="connsiteX81" fmla="*/ 5591469 w 12192000"/>
              <a:gd name="connsiteY81" fmla="*/ 2178389 h 3482342"/>
              <a:gd name="connsiteX82" fmla="*/ 5414282 w 12192000"/>
              <a:gd name="connsiteY82" fmla="*/ 2183070 h 3482342"/>
              <a:gd name="connsiteX83" fmla="*/ 5368369 w 12192000"/>
              <a:gd name="connsiteY83" fmla="*/ 2204272 h 3482342"/>
              <a:gd name="connsiteX84" fmla="*/ 5291263 w 12192000"/>
              <a:gd name="connsiteY84" fmla="*/ 2239182 h 3482342"/>
              <a:gd name="connsiteX85" fmla="*/ 5240857 w 12192000"/>
              <a:gd name="connsiteY85" fmla="*/ 2289444 h 3482342"/>
              <a:gd name="connsiteX86" fmla="*/ 5173523 w 12192000"/>
              <a:gd name="connsiteY86" fmla="*/ 2309057 h 3482342"/>
              <a:gd name="connsiteX87" fmla="*/ 5148543 w 12192000"/>
              <a:gd name="connsiteY87" fmla="*/ 2282356 h 3482342"/>
              <a:gd name="connsiteX88" fmla="*/ 5079548 w 12192000"/>
              <a:gd name="connsiteY88" fmla="*/ 2313485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930447 w 12192000"/>
              <a:gd name="connsiteY21" fmla="*/ 1287088 h 3482342"/>
              <a:gd name="connsiteX22" fmla="*/ 10832727 w 12192000"/>
              <a:gd name="connsiteY22" fmla="*/ 1341335 h 3482342"/>
              <a:gd name="connsiteX23" fmla="*/ 10720408 w 12192000"/>
              <a:gd name="connsiteY23" fmla="*/ 1344999 h 3482342"/>
              <a:gd name="connsiteX24" fmla="*/ 10635456 w 12192000"/>
              <a:gd name="connsiteY24" fmla="*/ 1337688 h 3482342"/>
              <a:gd name="connsiteX25" fmla="*/ 10629954 w 12192000"/>
              <a:gd name="connsiteY25" fmla="*/ 1330628 h 3482342"/>
              <a:gd name="connsiteX26" fmla="*/ 10623883 w 12192000"/>
              <a:gd name="connsiteY26" fmla="*/ 1332776 h 3482342"/>
              <a:gd name="connsiteX27" fmla="*/ 10622090 w 12192000"/>
              <a:gd name="connsiteY27" fmla="*/ 1341385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524524 w 12192000"/>
              <a:gd name="connsiteY51" fmla="*/ 1902425 h 3482342"/>
              <a:gd name="connsiteX52" fmla="*/ 8436742 w 12192000"/>
              <a:gd name="connsiteY52" fmla="*/ 1923967 h 3482342"/>
              <a:gd name="connsiteX53" fmla="*/ 8345228 w 12192000"/>
              <a:gd name="connsiteY53" fmla="*/ 1939822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17124 w 12192000"/>
              <a:gd name="connsiteY64" fmla="*/ 1837109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700779 w 12192000"/>
              <a:gd name="connsiteY70" fmla="*/ 1907344 h 3482342"/>
              <a:gd name="connsiteX71" fmla="*/ 6672513 w 12192000"/>
              <a:gd name="connsiteY71" fmla="*/ 1926452 h 3482342"/>
              <a:gd name="connsiteX72" fmla="*/ 6633549 w 12192000"/>
              <a:gd name="connsiteY72" fmla="*/ 1936255 h 3482342"/>
              <a:gd name="connsiteX73" fmla="*/ 6444344 w 12192000"/>
              <a:gd name="connsiteY73" fmla="*/ 1969663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42310 w 12192000"/>
              <a:gd name="connsiteY77" fmla="*/ 2092510 h 3482342"/>
              <a:gd name="connsiteX78" fmla="*/ 6007916 w 12192000"/>
              <a:gd name="connsiteY78" fmla="*/ 2143752 h 3482342"/>
              <a:gd name="connsiteX79" fmla="*/ 5894610 w 12192000"/>
              <a:gd name="connsiteY79" fmla="*/ 2130684 h 3482342"/>
              <a:gd name="connsiteX80" fmla="*/ 5817682 w 12192000"/>
              <a:gd name="connsiteY80" fmla="*/ 2157358 h 3482342"/>
              <a:gd name="connsiteX81" fmla="*/ 5591469 w 12192000"/>
              <a:gd name="connsiteY81" fmla="*/ 2178389 h 3482342"/>
              <a:gd name="connsiteX82" fmla="*/ 5414282 w 12192000"/>
              <a:gd name="connsiteY82" fmla="*/ 2183070 h 3482342"/>
              <a:gd name="connsiteX83" fmla="*/ 5368369 w 12192000"/>
              <a:gd name="connsiteY83" fmla="*/ 2204272 h 3482342"/>
              <a:gd name="connsiteX84" fmla="*/ 5291263 w 12192000"/>
              <a:gd name="connsiteY84" fmla="*/ 2239182 h 3482342"/>
              <a:gd name="connsiteX85" fmla="*/ 5240857 w 12192000"/>
              <a:gd name="connsiteY85" fmla="*/ 2289444 h 3482342"/>
              <a:gd name="connsiteX86" fmla="*/ 5173523 w 12192000"/>
              <a:gd name="connsiteY86" fmla="*/ 2309057 h 3482342"/>
              <a:gd name="connsiteX87" fmla="*/ 5148543 w 12192000"/>
              <a:gd name="connsiteY87" fmla="*/ 2282356 h 3482342"/>
              <a:gd name="connsiteX88" fmla="*/ 5079548 w 12192000"/>
              <a:gd name="connsiteY88" fmla="*/ 2313485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832727 w 12192000"/>
              <a:gd name="connsiteY21" fmla="*/ 1341335 h 3482342"/>
              <a:gd name="connsiteX22" fmla="*/ 10720408 w 12192000"/>
              <a:gd name="connsiteY22" fmla="*/ 1344999 h 3482342"/>
              <a:gd name="connsiteX23" fmla="*/ 10635456 w 12192000"/>
              <a:gd name="connsiteY23" fmla="*/ 1337688 h 3482342"/>
              <a:gd name="connsiteX24" fmla="*/ 10629954 w 12192000"/>
              <a:gd name="connsiteY24" fmla="*/ 1330628 h 3482342"/>
              <a:gd name="connsiteX25" fmla="*/ 10623883 w 12192000"/>
              <a:gd name="connsiteY25" fmla="*/ 1332776 h 3482342"/>
              <a:gd name="connsiteX26" fmla="*/ 10622090 w 12192000"/>
              <a:gd name="connsiteY26" fmla="*/ 1341385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264922 w 12192000"/>
              <a:gd name="connsiteY32" fmla="*/ 1472107 h 3482342"/>
              <a:gd name="connsiteX33" fmla="*/ 10058690 w 12192000"/>
              <a:gd name="connsiteY33" fmla="*/ 1474888 h 3482342"/>
              <a:gd name="connsiteX34" fmla="*/ 10004424 w 12192000"/>
              <a:gd name="connsiteY34" fmla="*/ 1489801 h 3482342"/>
              <a:gd name="connsiteX35" fmla="*/ 9999951 w 12192000"/>
              <a:gd name="connsiteY35" fmla="*/ 1499127 h 3482342"/>
              <a:gd name="connsiteX36" fmla="*/ 9845462 w 12192000"/>
              <a:gd name="connsiteY36" fmla="*/ 1548192 h 3482342"/>
              <a:gd name="connsiteX37" fmla="*/ 9736156 w 12192000"/>
              <a:gd name="connsiteY37" fmla="*/ 1581928 h 3482342"/>
              <a:gd name="connsiteX38" fmla="*/ 9693355 w 12192000"/>
              <a:gd name="connsiteY38" fmla="*/ 1602632 h 3482342"/>
              <a:gd name="connsiteX39" fmla="*/ 9664242 w 12192000"/>
              <a:gd name="connsiteY39" fmla="*/ 1622075 h 3482342"/>
              <a:gd name="connsiteX40" fmla="*/ 9579195 w 12192000"/>
              <a:gd name="connsiteY40" fmla="*/ 1648017 h 3482342"/>
              <a:gd name="connsiteX41" fmla="*/ 9433652 w 12192000"/>
              <a:gd name="connsiteY41" fmla="*/ 1681174 h 3482342"/>
              <a:gd name="connsiteX42" fmla="*/ 9403775 w 12192000"/>
              <a:gd name="connsiteY42" fmla="*/ 1690403 h 3482342"/>
              <a:gd name="connsiteX43" fmla="*/ 9382503 w 12192000"/>
              <a:gd name="connsiteY43" fmla="*/ 1706957 h 3482342"/>
              <a:gd name="connsiteX44" fmla="*/ 9381410 w 12192000"/>
              <a:gd name="connsiteY44" fmla="*/ 1718312 h 3482342"/>
              <a:gd name="connsiteX45" fmla="*/ 9365685 w 12192000"/>
              <a:gd name="connsiteY45" fmla="*/ 1724772 h 3482342"/>
              <a:gd name="connsiteX46" fmla="*/ 9278020 w 12192000"/>
              <a:gd name="connsiteY46" fmla="*/ 1741161 h 3482342"/>
              <a:gd name="connsiteX47" fmla="*/ 9217145 w 12192000"/>
              <a:gd name="connsiteY47" fmla="*/ 1771195 h 3482342"/>
              <a:gd name="connsiteX48" fmla="*/ 8955875 w 12192000"/>
              <a:gd name="connsiteY48" fmla="*/ 1796806 h 3482342"/>
              <a:gd name="connsiteX49" fmla="*/ 8648415 w 12192000"/>
              <a:gd name="connsiteY49" fmla="*/ 1878623 h 3482342"/>
              <a:gd name="connsiteX50" fmla="*/ 8524524 w 12192000"/>
              <a:gd name="connsiteY50" fmla="*/ 1902425 h 3482342"/>
              <a:gd name="connsiteX51" fmla="*/ 8436742 w 12192000"/>
              <a:gd name="connsiteY51" fmla="*/ 1923967 h 3482342"/>
              <a:gd name="connsiteX52" fmla="*/ 8345228 w 12192000"/>
              <a:gd name="connsiteY52" fmla="*/ 1939822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17124 w 12192000"/>
              <a:gd name="connsiteY63" fmla="*/ 1837109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700779 w 12192000"/>
              <a:gd name="connsiteY69" fmla="*/ 1907344 h 3482342"/>
              <a:gd name="connsiteX70" fmla="*/ 6672513 w 12192000"/>
              <a:gd name="connsiteY70" fmla="*/ 1926452 h 3482342"/>
              <a:gd name="connsiteX71" fmla="*/ 6633549 w 12192000"/>
              <a:gd name="connsiteY71" fmla="*/ 1936255 h 3482342"/>
              <a:gd name="connsiteX72" fmla="*/ 6444344 w 12192000"/>
              <a:gd name="connsiteY72" fmla="*/ 1969663 h 3482342"/>
              <a:gd name="connsiteX73" fmla="*/ 6333446 w 12192000"/>
              <a:gd name="connsiteY73" fmla="*/ 1997163 h 3482342"/>
              <a:gd name="connsiteX74" fmla="*/ 6294933 w 12192000"/>
              <a:gd name="connsiteY74" fmla="*/ 2019412 h 3482342"/>
              <a:gd name="connsiteX75" fmla="*/ 6238719 w 12192000"/>
              <a:gd name="connsiteY75" fmla="*/ 2042547 h 3482342"/>
              <a:gd name="connsiteX76" fmla="*/ 6142310 w 12192000"/>
              <a:gd name="connsiteY76" fmla="*/ 2092510 h 3482342"/>
              <a:gd name="connsiteX77" fmla="*/ 6007916 w 12192000"/>
              <a:gd name="connsiteY77" fmla="*/ 2143752 h 3482342"/>
              <a:gd name="connsiteX78" fmla="*/ 5894610 w 12192000"/>
              <a:gd name="connsiteY78" fmla="*/ 2130684 h 3482342"/>
              <a:gd name="connsiteX79" fmla="*/ 5817682 w 12192000"/>
              <a:gd name="connsiteY79" fmla="*/ 2157358 h 3482342"/>
              <a:gd name="connsiteX80" fmla="*/ 5591469 w 12192000"/>
              <a:gd name="connsiteY80" fmla="*/ 2178389 h 3482342"/>
              <a:gd name="connsiteX81" fmla="*/ 5414282 w 12192000"/>
              <a:gd name="connsiteY81" fmla="*/ 2183070 h 3482342"/>
              <a:gd name="connsiteX82" fmla="*/ 5368369 w 12192000"/>
              <a:gd name="connsiteY82" fmla="*/ 2204272 h 3482342"/>
              <a:gd name="connsiteX83" fmla="*/ 5291263 w 12192000"/>
              <a:gd name="connsiteY83" fmla="*/ 2239182 h 3482342"/>
              <a:gd name="connsiteX84" fmla="*/ 5240857 w 12192000"/>
              <a:gd name="connsiteY84" fmla="*/ 2289444 h 3482342"/>
              <a:gd name="connsiteX85" fmla="*/ 5173523 w 12192000"/>
              <a:gd name="connsiteY85" fmla="*/ 2309057 h 3482342"/>
              <a:gd name="connsiteX86" fmla="*/ 5148543 w 12192000"/>
              <a:gd name="connsiteY86" fmla="*/ 2282356 h 3482342"/>
              <a:gd name="connsiteX87" fmla="*/ 5079548 w 12192000"/>
              <a:gd name="connsiteY87" fmla="*/ 2313485 h 3482342"/>
              <a:gd name="connsiteX88" fmla="*/ 4975908 w 12192000"/>
              <a:gd name="connsiteY88" fmla="*/ 2364128 h 3482342"/>
              <a:gd name="connsiteX89" fmla="*/ 4913723 w 12192000"/>
              <a:gd name="connsiteY89" fmla="*/ 2385265 h 3482342"/>
              <a:gd name="connsiteX90" fmla="*/ 4746485 w 12192000"/>
              <a:gd name="connsiteY90" fmla="*/ 2451769 h 3482342"/>
              <a:gd name="connsiteX91" fmla="*/ 4681588 w 12192000"/>
              <a:gd name="connsiteY91" fmla="*/ 2467494 h 3482342"/>
              <a:gd name="connsiteX92" fmla="*/ 1783655 w 12192000"/>
              <a:gd name="connsiteY92" fmla="*/ 3163860 h 3482342"/>
              <a:gd name="connsiteX93" fmla="*/ 1325955 w 12192000"/>
              <a:gd name="connsiteY93" fmla="*/ 3176692 h 3482342"/>
              <a:gd name="connsiteX94" fmla="*/ 1190384 w 12192000"/>
              <a:gd name="connsiteY94" fmla="*/ 3203504 h 3482342"/>
              <a:gd name="connsiteX95" fmla="*/ 1094537 w 12192000"/>
              <a:gd name="connsiteY95" fmla="*/ 3229469 h 3482342"/>
              <a:gd name="connsiteX96" fmla="*/ 779276 w 12192000"/>
              <a:gd name="connsiteY96" fmla="*/ 3327290 h 3482342"/>
              <a:gd name="connsiteX97" fmla="*/ 600378 w 12192000"/>
              <a:gd name="connsiteY97" fmla="*/ 3335250 h 3482342"/>
              <a:gd name="connsiteX98" fmla="*/ 493457 w 12192000"/>
              <a:gd name="connsiteY98" fmla="*/ 3365044 h 3482342"/>
              <a:gd name="connsiteX99" fmla="*/ 349402 w 12192000"/>
              <a:gd name="connsiteY99" fmla="*/ 3380897 h 3482342"/>
              <a:gd name="connsiteX100" fmla="*/ 192183 w 12192000"/>
              <a:gd name="connsiteY100" fmla="*/ 3460075 h 3482342"/>
              <a:gd name="connsiteX101" fmla="*/ 46713 w 12192000"/>
              <a:gd name="connsiteY101" fmla="*/ 3462986 h 3482342"/>
              <a:gd name="connsiteX102" fmla="*/ 2765 w 12192000"/>
              <a:gd name="connsiteY102" fmla="*/ 3480770 h 3482342"/>
              <a:gd name="connsiteX103" fmla="*/ 0 w 12192000"/>
              <a:gd name="connsiteY103" fmla="*/ 3482342 h 3482342"/>
              <a:gd name="connsiteX104" fmla="*/ 0 w 12192000"/>
              <a:gd name="connsiteY10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720408 w 12192000"/>
              <a:gd name="connsiteY21" fmla="*/ 134499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573203 w 12192000"/>
              <a:gd name="connsiteY25" fmla="*/ 1351996 h 3482342"/>
              <a:gd name="connsiteX26" fmla="*/ 10513263 w 12192000"/>
              <a:gd name="connsiteY26" fmla="*/ 1350756 h 3482342"/>
              <a:gd name="connsiteX27" fmla="*/ 10464012 w 12192000"/>
              <a:gd name="connsiteY27" fmla="*/ 1391778 h 3482342"/>
              <a:gd name="connsiteX28" fmla="*/ 10405409 w 12192000"/>
              <a:gd name="connsiteY28" fmla="*/ 1422789 h 3482342"/>
              <a:gd name="connsiteX29" fmla="*/ 10370530 w 12192000"/>
              <a:gd name="connsiteY29" fmla="*/ 1441596 h 3482342"/>
              <a:gd name="connsiteX30" fmla="*/ 10264922 w 12192000"/>
              <a:gd name="connsiteY30" fmla="*/ 1472107 h 3482342"/>
              <a:gd name="connsiteX31" fmla="*/ 10058690 w 12192000"/>
              <a:gd name="connsiteY31" fmla="*/ 1474888 h 3482342"/>
              <a:gd name="connsiteX32" fmla="*/ 10004424 w 12192000"/>
              <a:gd name="connsiteY32" fmla="*/ 1489801 h 3482342"/>
              <a:gd name="connsiteX33" fmla="*/ 9999951 w 12192000"/>
              <a:gd name="connsiteY33" fmla="*/ 1499127 h 3482342"/>
              <a:gd name="connsiteX34" fmla="*/ 9845462 w 12192000"/>
              <a:gd name="connsiteY34" fmla="*/ 1548192 h 3482342"/>
              <a:gd name="connsiteX35" fmla="*/ 9736156 w 12192000"/>
              <a:gd name="connsiteY35" fmla="*/ 1581928 h 3482342"/>
              <a:gd name="connsiteX36" fmla="*/ 9693355 w 12192000"/>
              <a:gd name="connsiteY36" fmla="*/ 1602632 h 3482342"/>
              <a:gd name="connsiteX37" fmla="*/ 9664242 w 12192000"/>
              <a:gd name="connsiteY37" fmla="*/ 1622075 h 3482342"/>
              <a:gd name="connsiteX38" fmla="*/ 9579195 w 12192000"/>
              <a:gd name="connsiteY38" fmla="*/ 1648017 h 3482342"/>
              <a:gd name="connsiteX39" fmla="*/ 9433652 w 12192000"/>
              <a:gd name="connsiteY39" fmla="*/ 1681174 h 3482342"/>
              <a:gd name="connsiteX40" fmla="*/ 9403775 w 12192000"/>
              <a:gd name="connsiteY40" fmla="*/ 1690403 h 3482342"/>
              <a:gd name="connsiteX41" fmla="*/ 9382503 w 12192000"/>
              <a:gd name="connsiteY41" fmla="*/ 1706957 h 3482342"/>
              <a:gd name="connsiteX42" fmla="*/ 9381410 w 12192000"/>
              <a:gd name="connsiteY42" fmla="*/ 1718312 h 3482342"/>
              <a:gd name="connsiteX43" fmla="*/ 9365685 w 12192000"/>
              <a:gd name="connsiteY43" fmla="*/ 1724772 h 3482342"/>
              <a:gd name="connsiteX44" fmla="*/ 9278020 w 12192000"/>
              <a:gd name="connsiteY44" fmla="*/ 1741161 h 3482342"/>
              <a:gd name="connsiteX45" fmla="*/ 9217145 w 12192000"/>
              <a:gd name="connsiteY45" fmla="*/ 1771195 h 3482342"/>
              <a:gd name="connsiteX46" fmla="*/ 8955875 w 12192000"/>
              <a:gd name="connsiteY46" fmla="*/ 1796806 h 3482342"/>
              <a:gd name="connsiteX47" fmla="*/ 8648415 w 12192000"/>
              <a:gd name="connsiteY47" fmla="*/ 1878623 h 3482342"/>
              <a:gd name="connsiteX48" fmla="*/ 8524524 w 12192000"/>
              <a:gd name="connsiteY48" fmla="*/ 1902425 h 3482342"/>
              <a:gd name="connsiteX49" fmla="*/ 8436742 w 12192000"/>
              <a:gd name="connsiteY49" fmla="*/ 1923967 h 3482342"/>
              <a:gd name="connsiteX50" fmla="*/ 8345228 w 12192000"/>
              <a:gd name="connsiteY50" fmla="*/ 1939822 h 3482342"/>
              <a:gd name="connsiteX51" fmla="*/ 8236214 w 12192000"/>
              <a:gd name="connsiteY51" fmla="*/ 1909725 h 3482342"/>
              <a:gd name="connsiteX52" fmla="*/ 8132104 w 12192000"/>
              <a:gd name="connsiteY52" fmla="*/ 1895727 h 3482342"/>
              <a:gd name="connsiteX53" fmla="*/ 7918078 w 12192000"/>
              <a:gd name="connsiteY53" fmla="*/ 1862668 h 3482342"/>
              <a:gd name="connsiteX54" fmla="*/ 7817899 w 12192000"/>
              <a:gd name="connsiteY54" fmla="*/ 1862176 h 3482342"/>
              <a:gd name="connsiteX55" fmla="*/ 7768994 w 12192000"/>
              <a:gd name="connsiteY55" fmla="*/ 1855721 h 3482342"/>
              <a:gd name="connsiteX56" fmla="*/ 7618027 w 12192000"/>
              <a:gd name="connsiteY56" fmla="*/ 1830959 h 3482342"/>
              <a:gd name="connsiteX57" fmla="*/ 7449425 w 12192000"/>
              <a:gd name="connsiteY57" fmla="*/ 1810910 h 3482342"/>
              <a:gd name="connsiteX58" fmla="*/ 7342915 w 12192000"/>
              <a:gd name="connsiteY58" fmla="*/ 1819827 h 3482342"/>
              <a:gd name="connsiteX59" fmla="*/ 7255191 w 12192000"/>
              <a:gd name="connsiteY59" fmla="*/ 1834354 h 3482342"/>
              <a:gd name="connsiteX60" fmla="*/ 7131205 w 12192000"/>
              <a:gd name="connsiteY60" fmla="*/ 1845557 h 3482342"/>
              <a:gd name="connsiteX61" fmla="*/ 6917124 w 12192000"/>
              <a:gd name="connsiteY61" fmla="*/ 1837109 h 3482342"/>
              <a:gd name="connsiteX62" fmla="*/ 6837145 w 12192000"/>
              <a:gd name="connsiteY62" fmla="*/ 1870724 h 3482342"/>
              <a:gd name="connsiteX63" fmla="*/ 6753991 w 12192000"/>
              <a:gd name="connsiteY63" fmla="*/ 1860969 h 3482342"/>
              <a:gd name="connsiteX64" fmla="*/ 6727754 w 12192000"/>
              <a:gd name="connsiteY64" fmla="*/ 1882372 h 3482342"/>
              <a:gd name="connsiteX65" fmla="*/ 6723371 w 12192000"/>
              <a:gd name="connsiteY65" fmla="*/ 1886494 h 3482342"/>
              <a:gd name="connsiteX66" fmla="*/ 6702779 w 12192000"/>
              <a:gd name="connsiteY66" fmla="*/ 1893601 h 3482342"/>
              <a:gd name="connsiteX67" fmla="*/ 6700779 w 12192000"/>
              <a:gd name="connsiteY67" fmla="*/ 1907344 h 3482342"/>
              <a:gd name="connsiteX68" fmla="*/ 6672513 w 12192000"/>
              <a:gd name="connsiteY68" fmla="*/ 1926452 h 3482342"/>
              <a:gd name="connsiteX69" fmla="*/ 6633549 w 12192000"/>
              <a:gd name="connsiteY69" fmla="*/ 1936255 h 3482342"/>
              <a:gd name="connsiteX70" fmla="*/ 6444344 w 12192000"/>
              <a:gd name="connsiteY70" fmla="*/ 1969663 h 3482342"/>
              <a:gd name="connsiteX71" fmla="*/ 6333446 w 12192000"/>
              <a:gd name="connsiteY71" fmla="*/ 1997163 h 3482342"/>
              <a:gd name="connsiteX72" fmla="*/ 6294933 w 12192000"/>
              <a:gd name="connsiteY72" fmla="*/ 2019412 h 3482342"/>
              <a:gd name="connsiteX73" fmla="*/ 6238719 w 12192000"/>
              <a:gd name="connsiteY73" fmla="*/ 2042547 h 3482342"/>
              <a:gd name="connsiteX74" fmla="*/ 6142310 w 12192000"/>
              <a:gd name="connsiteY74" fmla="*/ 2092510 h 3482342"/>
              <a:gd name="connsiteX75" fmla="*/ 6007916 w 12192000"/>
              <a:gd name="connsiteY75" fmla="*/ 2143752 h 3482342"/>
              <a:gd name="connsiteX76" fmla="*/ 5894610 w 12192000"/>
              <a:gd name="connsiteY76" fmla="*/ 2130684 h 3482342"/>
              <a:gd name="connsiteX77" fmla="*/ 5817682 w 12192000"/>
              <a:gd name="connsiteY77" fmla="*/ 2157358 h 3482342"/>
              <a:gd name="connsiteX78" fmla="*/ 5591469 w 12192000"/>
              <a:gd name="connsiteY78" fmla="*/ 2178389 h 3482342"/>
              <a:gd name="connsiteX79" fmla="*/ 5414282 w 12192000"/>
              <a:gd name="connsiteY79" fmla="*/ 2183070 h 3482342"/>
              <a:gd name="connsiteX80" fmla="*/ 5368369 w 12192000"/>
              <a:gd name="connsiteY80" fmla="*/ 2204272 h 3482342"/>
              <a:gd name="connsiteX81" fmla="*/ 5291263 w 12192000"/>
              <a:gd name="connsiteY81" fmla="*/ 2239182 h 3482342"/>
              <a:gd name="connsiteX82" fmla="*/ 5240857 w 12192000"/>
              <a:gd name="connsiteY82" fmla="*/ 2289444 h 3482342"/>
              <a:gd name="connsiteX83" fmla="*/ 5173523 w 12192000"/>
              <a:gd name="connsiteY83" fmla="*/ 2309057 h 3482342"/>
              <a:gd name="connsiteX84" fmla="*/ 5148543 w 12192000"/>
              <a:gd name="connsiteY84" fmla="*/ 2282356 h 3482342"/>
              <a:gd name="connsiteX85" fmla="*/ 5079548 w 12192000"/>
              <a:gd name="connsiteY85" fmla="*/ 2313485 h 3482342"/>
              <a:gd name="connsiteX86" fmla="*/ 4975908 w 12192000"/>
              <a:gd name="connsiteY86" fmla="*/ 2364128 h 3482342"/>
              <a:gd name="connsiteX87" fmla="*/ 4913723 w 12192000"/>
              <a:gd name="connsiteY87" fmla="*/ 2385265 h 3482342"/>
              <a:gd name="connsiteX88" fmla="*/ 4746485 w 12192000"/>
              <a:gd name="connsiteY88" fmla="*/ 2451769 h 3482342"/>
              <a:gd name="connsiteX89" fmla="*/ 4681588 w 12192000"/>
              <a:gd name="connsiteY89" fmla="*/ 2467494 h 3482342"/>
              <a:gd name="connsiteX90" fmla="*/ 1783655 w 12192000"/>
              <a:gd name="connsiteY90" fmla="*/ 3163860 h 3482342"/>
              <a:gd name="connsiteX91" fmla="*/ 1325955 w 12192000"/>
              <a:gd name="connsiteY91" fmla="*/ 3176692 h 3482342"/>
              <a:gd name="connsiteX92" fmla="*/ 1190384 w 12192000"/>
              <a:gd name="connsiteY92" fmla="*/ 3203504 h 3482342"/>
              <a:gd name="connsiteX93" fmla="*/ 1094537 w 12192000"/>
              <a:gd name="connsiteY93" fmla="*/ 3229469 h 3482342"/>
              <a:gd name="connsiteX94" fmla="*/ 779276 w 12192000"/>
              <a:gd name="connsiteY94" fmla="*/ 3327290 h 3482342"/>
              <a:gd name="connsiteX95" fmla="*/ 600378 w 12192000"/>
              <a:gd name="connsiteY95" fmla="*/ 3335250 h 3482342"/>
              <a:gd name="connsiteX96" fmla="*/ 493457 w 12192000"/>
              <a:gd name="connsiteY96" fmla="*/ 3365044 h 3482342"/>
              <a:gd name="connsiteX97" fmla="*/ 349402 w 12192000"/>
              <a:gd name="connsiteY97" fmla="*/ 3380897 h 3482342"/>
              <a:gd name="connsiteX98" fmla="*/ 192183 w 12192000"/>
              <a:gd name="connsiteY98" fmla="*/ 3460075 h 3482342"/>
              <a:gd name="connsiteX99" fmla="*/ 46713 w 12192000"/>
              <a:gd name="connsiteY99" fmla="*/ 3462986 h 3482342"/>
              <a:gd name="connsiteX100" fmla="*/ 2765 w 12192000"/>
              <a:gd name="connsiteY100" fmla="*/ 3480770 h 3482342"/>
              <a:gd name="connsiteX101" fmla="*/ 0 w 12192000"/>
              <a:gd name="connsiteY101" fmla="*/ 3482342 h 3482342"/>
              <a:gd name="connsiteX102" fmla="*/ 0 w 12192000"/>
              <a:gd name="connsiteY10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68054 w 12192000"/>
              <a:gd name="connsiteY23" fmla="*/ 14195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68054 w 12192000"/>
              <a:gd name="connsiteY23" fmla="*/ 14195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236214 w 12192000"/>
              <a:gd name="connsiteY49" fmla="*/ 1909725 h 3482342"/>
              <a:gd name="connsiteX50" fmla="*/ 8132104 w 12192000"/>
              <a:gd name="connsiteY50" fmla="*/ 1895727 h 3482342"/>
              <a:gd name="connsiteX51" fmla="*/ 7918078 w 12192000"/>
              <a:gd name="connsiteY51" fmla="*/ 1862668 h 3482342"/>
              <a:gd name="connsiteX52" fmla="*/ 7817899 w 12192000"/>
              <a:gd name="connsiteY52" fmla="*/ 1862176 h 3482342"/>
              <a:gd name="connsiteX53" fmla="*/ 7768994 w 12192000"/>
              <a:gd name="connsiteY53" fmla="*/ 1855721 h 3482342"/>
              <a:gd name="connsiteX54" fmla="*/ 7618027 w 12192000"/>
              <a:gd name="connsiteY54" fmla="*/ 1830959 h 3482342"/>
              <a:gd name="connsiteX55" fmla="*/ 7449425 w 12192000"/>
              <a:gd name="connsiteY55" fmla="*/ 1810910 h 3482342"/>
              <a:gd name="connsiteX56" fmla="*/ 7342915 w 12192000"/>
              <a:gd name="connsiteY56" fmla="*/ 1819827 h 3482342"/>
              <a:gd name="connsiteX57" fmla="*/ 7255191 w 12192000"/>
              <a:gd name="connsiteY57" fmla="*/ 1834354 h 3482342"/>
              <a:gd name="connsiteX58" fmla="*/ 7131205 w 12192000"/>
              <a:gd name="connsiteY58" fmla="*/ 1845557 h 3482342"/>
              <a:gd name="connsiteX59" fmla="*/ 6917124 w 12192000"/>
              <a:gd name="connsiteY59" fmla="*/ 1837109 h 3482342"/>
              <a:gd name="connsiteX60" fmla="*/ 6837145 w 12192000"/>
              <a:gd name="connsiteY60" fmla="*/ 1870724 h 3482342"/>
              <a:gd name="connsiteX61" fmla="*/ 6753991 w 12192000"/>
              <a:gd name="connsiteY61" fmla="*/ 1860969 h 3482342"/>
              <a:gd name="connsiteX62" fmla="*/ 6727754 w 12192000"/>
              <a:gd name="connsiteY62" fmla="*/ 1882372 h 3482342"/>
              <a:gd name="connsiteX63" fmla="*/ 6723371 w 12192000"/>
              <a:gd name="connsiteY63" fmla="*/ 1886494 h 3482342"/>
              <a:gd name="connsiteX64" fmla="*/ 6702779 w 12192000"/>
              <a:gd name="connsiteY64" fmla="*/ 1893601 h 3482342"/>
              <a:gd name="connsiteX65" fmla="*/ 6700779 w 12192000"/>
              <a:gd name="connsiteY65" fmla="*/ 1907344 h 3482342"/>
              <a:gd name="connsiteX66" fmla="*/ 6672513 w 12192000"/>
              <a:gd name="connsiteY66" fmla="*/ 1926452 h 3482342"/>
              <a:gd name="connsiteX67" fmla="*/ 6633549 w 12192000"/>
              <a:gd name="connsiteY67" fmla="*/ 1936255 h 3482342"/>
              <a:gd name="connsiteX68" fmla="*/ 6444344 w 12192000"/>
              <a:gd name="connsiteY68" fmla="*/ 1969663 h 3482342"/>
              <a:gd name="connsiteX69" fmla="*/ 6333446 w 12192000"/>
              <a:gd name="connsiteY69" fmla="*/ 1997163 h 3482342"/>
              <a:gd name="connsiteX70" fmla="*/ 6294933 w 12192000"/>
              <a:gd name="connsiteY70" fmla="*/ 2019412 h 3482342"/>
              <a:gd name="connsiteX71" fmla="*/ 6238719 w 12192000"/>
              <a:gd name="connsiteY71" fmla="*/ 2042547 h 3482342"/>
              <a:gd name="connsiteX72" fmla="*/ 6142310 w 12192000"/>
              <a:gd name="connsiteY72" fmla="*/ 2092510 h 3482342"/>
              <a:gd name="connsiteX73" fmla="*/ 6007916 w 12192000"/>
              <a:gd name="connsiteY73" fmla="*/ 2143752 h 3482342"/>
              <a:gd name="connsiteX74" fmla="*/ 5894610 w 12192000"/>
              <a:gd name="connsiteY74" fmla="*/ 2130684 h 3482342"/>
              <a:gd name="connsiteX75" fmla="*/ 5817682 w 12192000"/>
              <a:gd name="connsiteY75" fmla="*/ 2157358 h 3482342"/>
              <a:gd name="connsiteX76" fmla="*/ 5591469 w 12192000"/>
              <a:gd name="connsiteY76" fmla="*/ 2178389 h 3482342"/>
              <a:gd name="connsiteX77" fmla="*/ 5414282 w 12192000"/>
              <a:gd name="connsiteY77" fmla="*/ 2183070 h 3482342"/>
              <a:gd name="connsiteX78" fmla="*/ 5368369 w 12192000"/>
              <a:gd name="connsiteY78" fmla="*/ 2204272 h 3482342"/>
              <a:gd name="connsiteX79" fmla="*/ 5291263 w 12192000"/>
              <a:gd name="connsiteY79" fmla="*/ 2239182 h 3482342"/>
              <a:gd name="connsiteX80" fmla="*/ 5240857 w 12192000"/>
              <a:gd name="connsiteY80" fmla="*/ 2289444 h 3482342"/>
              <a:gd name="connsiteX81" fmla="*/ 5173523 w 12192000"/>
              <a:gd name="connsiteY81" fmla="*/ 2309057 h 3482342"/>
              <a:gd name="connsiteX82" fmla="*/ 5148543 w 12192000"/>
              <a:gd name="connsiteY82" fmla="*/ 2282356 h 3482342"/>
              <a:gd name="connsiteX83" fmla="*/ 5079548 w 12192000"/>
              <a:gd name="connsiteY83" fmla="*/ 2313485 h 3482342"/>
              <a:gd name="connsiteX84" fmla="*/ 4975908 w 12192000"/>
              <a:gd name="connsiteY84" fmla="*/ 2364128 h 3482342"/>
              <a:gd name="connsiteX85" fmla="*/ 4913723 w 12192000"/>
              <a:gd name="connsiteY85" fmla="*/ 2385265 h 3482342"/>
              <a:gd name="connsiteX86" fmla="*/ 4746485 w 12192000"/>
              <a:gd name="connsiteY86" fmla="*/ 2451769 h 3482342"/>
              <a:gd name="connsiteX87" fmla="*/ 4681588 w 12192000"/>
              <a:gd name="connsiteY87" fmla="*/ 2467494 h 3482342"/>
              <a:gd name="connsiteX88" fmla="*/ 1783655 w 12192000"/>
              <a:gd name="connsiteY88" fmla="*/ 3163860 h 3482342"/>
              <a:gd name="connsiteX89" fmla="*/ 1325955 w 12192000"/>
              <a:gd name="connsiteY89" fmla="*/ 3176692 h 3482342"/>
              <a:gd name="connsiteX90" fmla="*/ 1190384 w 12192000"/>
              <a:gd name="connsiteY90" fmla="*/ 3203504 h 3482342"/>
              <a:gd name="connsiteX91" fmla="*/ 1094537 w 12192000"/>
              <a:gd name="connsiteY91" fmla="*/ 3229469 h 3482342"/>
              <a:gd name="connsiteX92" fmla="*/ 779276 w 12192000"/>
              <a:gd name="connsiteY92" fmla="*/ 3327290 h 3482342"/>
              <a:gd name="connsiteX93" fmla="*/ 600378 w 12192000"/>
              <a:gd name="connsiteY93" fmla="*/ 3335250 h 3482342"/>
              <a:gd name="connsiteX94" fmla="*/ 493457 w 12192000"/>
              <a:gd name="connsiteY94" fmla="*/ 3365044 h 3482342"/>
              <a:gd name="connsiteX95" fmla="*/ 349402 w 12192000"/>
              <a:gd name="connsiteY95" fmla="*/ 3380897 h 3482342"/>
              <a:gd name="connsiteX96" fmla="*/ 192183 w 12192000"/>
              <a:gd name="connsiteY96" fmla="*/ 3460075 h 3482342"/>
              <a:gd name="connsiteX97" fmla="*/ 46713 w 12192000"/>
              <a:gd name="connsiteY97" fmla="*/ 3462986 h 3482342"/>
              <a:gd name="connsiteX98" fmla="*/ 2765 w 12192000"/>
              <a:gd name="connsiteY98" fmla="*/ 3480770 h 3482342"/>
              <a:gd name="connsiteX99" fmla="*/ 0 w 12192000"/>
              <a:gd name="connsiteY99" fmla="*/ 3482342 h 3482342"/>
              <a:gd name="connsiteX100" fmla="*/ 0 w 12192000"/>
              <a:gd name="connsiteY10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33796 w 12192000"/>
              <a:gd name="connsiteY80" fmla="*/ 2268260 h 3482342"/>
              <a:gd name="connsiteX81" fmla="*/ 5173523 w 12192000"/>
              <a:gd name="connsiteY81" fmla="*/ 2309057 h 3482342"/>
              <a:gd name="connsiteX82" fmla="*/ 5123830 w 12192000"/>
              <a:gd name="connsiteY82" fmla="*/ 2307070 h 3482342"/>
              <a:gd name="connsiteX83" fmla="*/ 5065426 w 12192000"/>
              <a:gd name="connsiteY83" fmla="*/ 2324076 h 3482342"/>
              <a:gd name="connsiteX84" fmla="*/ 4975908 w 12192000"/>
              <a:gd name="connsiteY84" fmla="*/ 2364128 h 3482342"/>
              <a:gd name="connsiteX85" fmla="*/ 4913723 w 12192000"/>
              <a:gd name="connsiteY85" fmla="*/ 2385265 h 3482342"/>
              <a:gd name="connsiteX86" fmla="*/ 4746485 w 12192000"/>
              <a:gd name="connsiteY86" fmla="*/ 2451769 h 3482342"/>
              <a:gd name="connsiteX87" fmla="*/ 4681588 w 12192000"/>
              <a:gd name="connsiteY87" fmla="*/ 2467494 h 3482342"/>
              <a:gd name="connsiteX88" fmla="*/ 1783655 w 12192000"/>
              <a:gd name="connsiteY88" fmla="*/ 3163860 h 3482342"/>
              <a:gd name="connsiteX89" fmla="*/ 1325955 w 12192000"/>
              <a:gd name="connsiteY89" fmla="*/ 3176692 h 3482342"/>
              <a:gd name="connsiteX90" fmla="*/ 1190384 w 12192000"/>
              <a:gd name="connsiteY90" fmla="*/ 3203504 h 3482342"/>
              <a:gd name="connsiteX91" fmla="*/ 1094537 w 12192000"/>
              <a:gd name="connsiteY91" fmla="*/ 3229469 h 3482342"/>
              <a:gd name="connsiteX92" fmla="*/ 779276 w 12192000"/>
              <a:gd name="connsiteY92" fmla="*/ 3327290 h 3482342"/>
              <a:gd name="connsiteX93" fmla="*/ 600378 w 12192000"/>
              <a:gd name="connsiteY93" fmla="*/ 3335250 h 3482342"/>
              <a:gd name="connsiteX94" fmla="*/ 493457 w 12192000"/>
              <a:gd name="connsiteY94" fmla="*/ 3365044 h 3482342"/>
              <a:gd name="connsiteX95" fmla="*/ 349402 w 12192000"/>
              <a:gd name="connsiteY95" fmla="*/ 3380897 h 3482342"/>
              <a:gd name="connsiteX96" fmla="*/ 192183 w 12192000"/>
              <a:gd name="connsiteY96" fmla="*/ 3460075 h 3482342"/>
              <a:gd name="connsiteX97" fmla="*/ 46713 w 12192000"/>
              <a:gd name="connsiteY97" fmla="*/ 3462986 h 3482342"/>
              <a:gd name="connsiteX98" fmla="*/ 2765 w 12192000"/>
              <a:gd name="connsiteY98" fmla="*/ 3480770 h 3482342"/>
              <a:gd name="connsiteX99" fmla="*/ 0 w 12192000"/>
              <a:gd name="connsiteY99" fmla="*/ 3482342 h 3482342"/>
              <a:gd name="connsiteX100" fmla="*/ 0 w 12192000"/>
              <a:gd name="connsiteY10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55152 w 12192000"/>
              <a:gd name="connsiteY80" fmla="*/ 2247164 h 3482342"/>
              <a:gd name="connsiteX81" fmla="*/ 5233796 w 12192000"/>
              <a:gd name="connsiteY81" fmla="*/ 2268260 h 3482342"/>
              <a:gd name="connsiteX82" fmla="*/ 5173523 w 12192000"/>
              <a:gd name="connsiteY82" fmla="*/ 2309057 h 3482342"/>
              <a:gd name="connsiteX83" fmla="*/ 5123830 w 12192000"/>
              <a:gd name="connsiteY83" fmla="*/ 2307070 h 3482342"/>
              <a:gd name="connsiteX84" fmla="*/ 5065426 w 12192000"/>
              <a:gd name="connsiteY84" fmla="*/ 2324076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55152 w 12192000"/>
              <a:gd name="connsiteY80" fmla="*/ 2247164 h 3482342"/>
              <a:gd name="connsiteX81" fmla="*/ 5233796 w 12192000"/>
              <a:gd name="connsiteY81" fmla="*/ 2268260 h 3482342"/>
              <a:gd name="connsiteX82" fmla="*/ 5212786 w 12192000"/>
              <a:gd name="connsiteY82" fmla="*/ 2296592 h 3482342"/>
              <a:gd name="connsiteX83" fmla="*/ 5173523 w 12192000"/>
              <a:gd name="connsiteY83" fmla="*/ 2309057 h 3482342"/>
              <a:gd name="connsiteX84" fmla="*/ 5123830 w 12192000"/>
              <a:gd name="connsiteY84" fmla="*/ 2307070 h 3482342"/>
              <a:gd name="connsiteX85" fmla="*/ 5065426 w 12192000"/>
              <a:gd name="connsiteY85" fmla="*/ 2324076 h 3482342"/>
              <a:gd name="connsiteX86" fmla="*/ 4975908 w 12192000"/>
              <a:gd name="connsiteY86" fmla="*/ 2364128 h 3482342"/>
              <a:gd name="connsiteX87" fmla="*/ 4913723 w 12192000"/>
              <a:gd name="connsiteY87" fmla="*/ 2385265 h 3482342"/>
              <a:gd name="connsiteX88" fmla="*/ 4746485 w 12192000"/>
              <a:gd name="connsiteY88" fmla="*/ 2451769 h 3482342"/>
              <a:gd name="connsiteX89" fmla="*/ 4681588 w 12192000"/>
              <a:gd name="connsiteY89" fmla="*/ 2467494 h 3482342"/>
              <a:gd name="connsiteX90" fmla="*/ 1783655 w 12192000"/>
              <a:gd name="connsiteY90" fmla="*/ 3163860 h 3482342"/>
              <a:gd name="connsiteX91" fmla="*/ 1325955 w 12192000"/>
              <a:gd name="connsiteY91" fmla="*/ 3176692 h 3482342"/>
              <a:gd name="connsiteX92" fmla="*/ 1190384 w 12192000"/>
              <a:gd name="connsiteY92" fmla="*/ 3203504 h 3482342"/>
              <a:gd name="connsiteX93" fmla="*/ 1094537 w 12192000"/>
              <a:gd name="connsiteY93" fmla="*/ 3229469 h 3482342"/>
              <a:gd name="connsiteX94" fmla="*/ 779276 w 12192000"/>
              <a:gd name="connsiteY94" fmla="*/ 3327290 h 3482342"/>
              <a:gd name="connsiteX95" fmla="*/ 600378 w 12192000"/>
              <a:gd name="connsiteY95" fmla="*/ 3335250 h 3482342"/>
              <a:gd name="connsiteX96" fmla="*/ 493457 w 12192000"/>
              <a:gd name="connsiteY96" fmla="*/ 3365044 h 3482342"/>
              <a:gd name="connsiteX97" fmla="*/ 349402 w 12192000"/>
              <a:gd name="connsiteY97" fmla="*/ 3380897 h 3482342"/>
              <a:gd name="connsiteX98" fmla="*/ 192183 w 12192000"/>
              <a:gd name="connsiteY98" fmla="*/ 3460075 h 3482342"/>
              <a:gd name="connsiteX99" fmla="*/ 46713 w 12192000"/>
              <a:gd name="connsiteY99" fmla="*/ 3462986 h 3482342"/>
              <a:gd name="connsiteX100" fmla="*/ 2765 w 12192000"/>
              <a:gd name="connsiteY100" fmla="*/ 3480770 h 3482342"/>
              <a:gd name="connsiteX101" fmla="*/ 0 w 12192000"/>
              <a:gd name="connsiteY101" fmla="*/ 3482342 h 3482342"/>
              <a:gd name="connsiteX102" fmla="*/ 0 w 12192000"/>
              <a:gd name="connsiteY10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52860 w 12192000"/>
              <a:gd name="connsiteY76" fmla="*/ 2180085 h 3482342"/>
              <a:gd name="connsiteX77" fmla="*/ 5414282 w 12192000"/>
              <a:gd name="connsiteY77" fmla="*/ 2183070 h 3482342"/>
              <a:gd name="connsiteX78" fmla="*/ 5368369 w 12192000"/>
              <a:gd name="connsiteY78" fmla="*/ 2204272 h 3482342"/>
              <a:gd name="connsiteX79" fmla="*/ 5336354 w 12192000"/>
              <a:gd name="connsiteY79" fmla="*/ 2218920 h 3482342"/>
              <a:gd name="connsiteX80" fmla="*/ 5291263 w 12192000"/>
              <a:gd name="connsiteY80" fmla="*/ 2239182 h 3482342"/>
              <a:gd name="connsiteX81" fmla="*/ 5255152 w 12192000"/>
              <a:gd name="connsiteY81" fmla="*/ 2247164 h 3482342"/>
              <a:gd name="connsiteX82" fmla="*/ 5233796 w 12192000"/>
              <a:gd name="connsiteY82" fmla="*/ 2268260 h 3482342"/>
              <a:gd name="connsiteX83" fmla="*/ 5212786 w 12192000"/>
              <a:gd name="connsiteY83" fmla="*/ 2296592 h 3482342"/>
              <a:gd name="connsiteX84" fmla="*/ 5173523 w 12192000"/>
              <a:gd name="connsiteY84" fmla="*/ 2309057 h 3482342"/>
              <a:gd name="connsiteX85" fmla="*/ 5123830 w 12192000"/>
              <a:gd name="connsiteY85" fmla="*/ 2307070 h 3482342"/>
              <a:gd name="connsiteX86" fmla="*/ 5065426 w 12192000"/>
              <a:gd name="connsiteY86" fmla="*/ 2324076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947131 w 12192000"/>
              <a:gd name="connsiteY73" fmla="*/ 2148310 h 3482342"/>
              <a:gd name="connsiteX74" fmla="*/ 5894610 w 12192000"/>
              <a:gd name="connsiteY74" fmla="*/ 2130684 h 3482342"/>
              <a:gd name="connsiteX75" fmla="*/ 5817682 w 12192000"/>
              <a:gd name="connsiteY75" fmla="*/ 2157358 h 3482342"/>
              <a:gd name="connsiteX76" fmla="*/ 5591469 w 12192000"/>
              <a:gd name="connsiteY76" fmla="*/ 2178389 h 3482342"/>
              <a:gd name="connsiteX77" fmla="*/ 5452860 w 12192000"/>
              <a:gd name="connsiteY77" fmla="*/ 2180085 h 3482342"/>
              <a:gd name="connsiteX78" fmla="*/ 5414282 w 12192000"/>
              <a:gd name="connsiteY78" fmla="*/ 2183070 h 3482342"/>
              <a:gd name="connsiteX79" fmla="*/ 5368369 w 12192000"/>
              <a:gd name="connsiteY79" fmla="*/ 2204272 h 3482342"/>
              <a:gd name="connsiteX80" fmla="*/ 5336354 w 12192000"/>
              <a:gd name="connsiteY80" fmla="*/ 2218920 h 3482342"/>
              <a:gd name="connsiteX81" fmla="*/ 5291263 w 12192000"/>
              <a:gd name="connsiteY81" fmla="*/ 2239182 h 3482342"/>
              <a:gd name="connsiteX82" fmla="*/ 5255152 w 12192000"/>
              <a:gd name="connsiteY82" fmla="*/ 2247164 h 3482342"/>
              <a:gd name="connsiteX83" fmla="*/ 5233796 w 12192000"/>
              <a:gd name="connsiteY83" fmla="*/ 2268260 h 3482342"/>
              <a:gd name="connsiteX84" fmla="*/ 5212786 w 12192000"/>
              <a:gd name="connsiteY84" fmla="*/ 2296592 h 3482342"/>
              <a:gd name="connsiteX85" fmla="*/ 5173523 w 12192000"/>
              <a:gd name="connsiteY85" fmla="*/ 2309057 h 3482342"/>
              <a:gd name="connsiteX86" fmla="*/ 5123830 w 12192000"/>
              <a:gd name="connsiteY86" fmla="*/ 2307070 h 3482342"/>
              <a:gd name="connsiteX87" fmla="*/ 5065426 w 12192000"/>
              <a:gd name="connsiteY87" fmla="*/ 2324076 h 3482342"/>
              <a:gd name="connsiteX88" fmla="*/ 4975908 w 12192000"/>
              <a:gd name="connsiteY88" fmla="*/ 2364128 h 3482342"/>
              <a:gd name="connsiteX89" fmla="*/ 4913723 w 12192000"/>
              <a:gd name="connsiteY89" fmla="*/ 2385265 h 3482342"/>
              <a:gd name="connsiteX90" fmla="*/ 4746485 w 12192000"/>
              <a:gd name="connsiteY90" fmla="*/ 2451769 h 3482342"/>
              <a:gd name="connsiteX91" fmla="*/ 4681588 w 12192000"/>
              <a:gd name="connsiteY91" fmla="*/ 2467494 h 3482342"/>
              <a:gd name="connsiteX92" fmla="*/ 1783655 w 12192000"/>
              <a:gd name="connsiteY92" fmla="*/ 3163860 h 3482342"/>
              <a:gd name="connsiteX93" fmla="*/ 1325955 w 12192000"/>
              <a:gd name="connsiteY93" fmla="*/ 3176692 h 3482342"/>
              <a:gd name="connsiteX94" fmla="*/ 1190384 w 12192000"/>
              <a:gd name="connsiteY94" fmla="*/ 3203504 h 3482342"/>
              <a:gd name="connsiteX95" fmla="*/ 1094537 w 12192000"/>
              <a:gd name="connsiteY95" fmla="*/ 3229469 h 3482342"/>
              <a:gd name="connsiteX96" fmla="*/ 779276 w 12192000"/>
              <a:gd name="connsiteY96" fmla="*/ 3327290 h 3482342"/>
              <a:gd name="connsiteX97" fmla="*/ 600378 w 12192000"/>
              <a:gd name="connsiteY97" fmla="*/ 3335250 h 3482342"/>
              <a:gd name="connsiteX98" fmla="*/ 493457 w 12192000"/>
              <a:gd name="connsiteY98" fmla="*/ 3365044 h 3482342"/>
              <a:gd name="connsiteX99" fmla="*/ 349402 w 12192000"/>
              <a:gd name="connsiteY99" fmla="*/ 3380897 h 3482342"/>
              <a:gd name="connsiteX100" fmla="*/ 192183 w 12192000"/>
              <a:gd name="connsiteY100" fmla="*/ 3460075 h 3482342"/>
              <a:gd name="connsiteX101" fmla="*/ 46713 w 12192000"/>
              <a:gd name="connsiteY101" fmla="*/ 3462986 h 3482342"/>
              <a:gd name="connsiteX102" fmla="*/ 2765 w 12192000"/>
              <a:gd name="connsiteY102" fmla="*/ 3480770 h 3482342"/>
              <a:gd name="connsiteX103" fmla="*/ 0 w 12192000"/>
              <a:gd name="connsiteY103" fmla="*/ 3482342 h 3482342"/>
              <a:gd name="connsiteX104" fmla="*/ 0 w 12192000"/>
              <a:gd name="connsiteY10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52860 w 12192000"/>
              <a:gd name="connsiteY78" fmla="*/ 2180085 h 3482342"/>
              <a:gd name="connsiteX79" fmla="*/ 5414282 w 12192000"/>
              <a:gd name="connsiteY79" fmla="*/ 2183070 h 3482342"/>
              <a:gd name="connsiteX80" fmla="*/ 5368369 w 12192000"/>
              <a:gd name="connsiteY80" fmla="*/ 2204272 h 3482342"/>
              <a:gd name="connsiteX81" fmla="*/ 5336354 w 12192000"/>
              <a:gd name="connsiteY81" fmla="*/ 2218920 h 3482342"/>
              <a:gd name="connsiteX82" fmla="*/ 5291263 w 12192000"/>
              <a:gd name="connsiteY82" fmla="*/ 2239182 h 3482342"/>
              <a:gd name="connsiteX83" fmla="*/ 5255152 w 12192000"/>
              <a:gd name="connsiteY83" fmla="*/ 2247164 h 3482342"/>
              <a:gd name="connsiteX84" fmla="*/ 5233796 w 12192000"/>
              <a:gd name="connsiteY84" fmla="*/ 2268260 h 3482342"/>
              <a:gd name="connsiteX85" fmla="*/ 5212786 w 12192000"/>
              <a:gd name="connsiteY85" fmla="*/ 2296592 h 3482342"/>
              <a:gd name="connsiteX86" fmla="*/ 5173523 w 12192000"/>
              <a:gd name="connsiteY86" fmla="*/ 2309057 h 3482342"/>
              <a:gd name="connsiteX87" fmla="*/ 5123830 w 12192000"/>
              <a:gd name="connsiteY87" fmla="*/ 2307070 h 3482342"/>
              <a:gd name="connsiteX88" fmla="*/ 5065426 w 12192000"/>
              <a:gd name="connsiteY88" fmla="*/ 2324076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4610 w 12192000"/>
              <a:gd name="connsiteY75" fmla="*/ 2130684 h 3482342"/>
              <a:gd name="connsiteX76" fmla="*/ 5855337 w 12192000"/>
              <a:gd name="connsiteY76" fmla="*/ 2137719 h 3482342"/>
              <a:gd name="connsiteX77" fmla="*/ 5817682 w 12192000"/>
              <a:gd name="connsiteY77" fmla="*/ 2157358 h 3482342"/>
              <a:gd name="connsiteX78" fmla="*/ 5591469 w 12192000"/>
              <a:gd name="connsiteY78" fmla="*/ 2178389 h 3482342"/>
              <a:gd name="connsiteX79" fmla="*/ 5452860 w 12192000"/>
              <a:gd name="connsiteY79" fmla="*/ 2180085 h 3482342"/>
              <a:gd name="connsiteX80" fmla="*/ 5414282 w 12192000"/>
              <a:gd name="connsiteY80" fmla="*/ 2183070 h 3482342"/>
              <a:gd name="connsiteX81" fmla="*/ 5368369 w 12192000"/>
              <a:gd name="connsiteY81" fmla="*/ 2204272 h 3482342"/>
              <a:gd name="connsiteX82" fmla="*/ 5336354 w 12192000"/>
              <a:gd name="connsiteY82" fmla="*/ 2218920 h 3482342"/>
              <a:gd name="connsiteX83" fmla="*/ 5291263 w 12192000"/>
              <a:gd name="connsiteY83" fmla="*/ 2239182 h 3482342"/>
              <a:gd name="connsiteX84" fmla="*/ 5255152 w 12192000"/>
              <a:gd name="connsiteY84" fmla="*/ 2247164 h 3482342"/>
              <a:gd name="connsiteX85" fmla="*/ 5233796 w 12192000"/>
              <a:gd name="connsiteY85" fmla="*/ 2268260 h 3482342"/>
              <a:gd name="connsiteX86" fmla="*/ 5212786 w 12192000"/>
              <a:gd name="connsiteY86" fmla="*/ 2296592 h 3482342"/>
              <a:gd name="connsiteX87" fmla="*/ 5173523 w 12192000"/>
              <a:gd name="connsiteY87" fmla="*/ 2309057 h 3482342"/>
              <a:gd name="connsiteX88" fmla="*/ 5123830 w 12192000"/>
              <a:gd name="connsiteY88" fmla="*/ 2307070 h 3482342"/>
              <a:gd name="connsiteX89" fmla="*/ 5065426 w 12192000"/>
              <a:gd name="connsiteY89" fmla="*/ 2324076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8141 w 12192000"/>
              <a:gd name="connsiteY75" fmla="*/ 2144806 h 3482342"/>
              <a:gd name="connsiteX76" fmla="*/ 5855337 w 12192000"/>
              <a:gd name="connsiteY76" fmla="*/ 2137719 h 3482342"/>
              <a:gd name="connsiteX77" fmla="*/ 5817682 w 12192000"/>
              <a:gd name="connsiteY77" fmla="*/ 2157358 h 3482342"/>
              <a:gd name="connsiteX78" fmla="*/ 5591469 w 12192000"/>
              <a:gd name="connsiteY78" fmla="*/ 2178389 h 3482342"/>
              <a:gd name="connsiteX79" fmla="*/ 5452860 w 12192000"/>
              <a:gd name="connsiteY79" fmla="*/ 2180085 h 3482342"/>
              <a:gd name="connsiteX80" fmla="*/ 5414282 w 12192000"/>
              <a:gd name="connsiteY80" fmla="*/ 2183070 h 3482342"/>
              <a:gd name="connsiteX81" fmla="*/ 5368369 w 12192000"/>
              <a:gd name="connsiteY81" fmla="*/ 2204272 h 3482342"/>
              <a:gd name="connsiteX82" fmla="*/ 5336354 w 12192000"/>
              <a:gd name="connsiteY82" fmla="*/ 2218920 h 3482342"/>
              <a:gd name="connsiteX83" fmla="*/ 5291263 w 12192000"/>
              <a:gd name="connsiteY83" fmla="*/ 2239182 h 3482342"/>
              <a:gd name="connsiteX84" fmla="*/ 5255152 w 12192000"/>
              <a:gd name="connsiteY84" fmla="*/ 2247164 h 3482342"/>
              <a:gd name="connsiteX85" fmla="*/ 5233796 w 12192000"/>
              <a:gd name="connsiteY85" fmla="*/ 2268260 h 3482342"/>
              <a:gd name="connsiteX86" fmla="*/ 5212786 w 12192000"/>
              <a:gd name="connsiteY86" fmla="*/ 2296592 h 3482342"/>
              <a:gd name="connsiteX87" fmla="*/ 5173523 w 12192000"/>
              <a:gd name="connsiteY87" fmla="*/ 2309057 h 3482342"/>
              <a:gd name="connsiteX88" fmla="*/ 5123830 w 12192000"/>
              <a:gd name="connsiteY88" fmla="*/ 2307070 h 3482342"/>
              <a:gd name="connsiteX89" fmla="*/ 5065426 w 12192000"/>
              <a:gd name="connsiteY89" fmla="*/ 2324076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8141 w 12192000"/>
              <a:gd name="connsiteY75" fmla="*/ 2144806 h 3482342"/>
              <a:gd name="connsiteX76" fmla="*/ 5855337 w 12192000"/>
              <a:gd name="connsiteY76" fmla="*/ 2137719 h 3482342"/>
              <a:gd name="connsiteX77" fmla="*/ 5817682 w 12192000"/>
              <a:gd name="connsiteY77" fmla="*/ 2157358 h 3482342"/>
              <a:gd name="connsiteX78" fmla="*/ 5735300 w 12192000"/>
              <a:gd name="connsiteY78" fmla="*/ 2158902 h 3482342"/>
              <a:gd name="connsiteX79" fmla="*/ 5591469 w 12192000"/>
              <a:gd name="connsiteY79" fmla="*/ 2178389 h 3482342"/>
              <a:gd name="connsiteX80" fmla="*/ 5452860 w 12192000"/>
              <a:gd name="connsiteY80" fmla="*/ 2180085 h 3482342"/>
              <a:gd name="connsiteX81" fmla="*/ 5414282 w 12192000"/>
              <a:gd name="connsiteY81" fmla="*/ 2183070 h 3482342"/>
              <a:gd name="connsiteX82" fmla="*/ 5368369 w 12192000"/>
              <a:gd name="connsiteY82" fmla="*/ 2204272 h 3482342"/>
              <a:gd name="connsiteX83" fmla="*/ 5336354 w 12192000"/>
              <a:gd name="connsiteY83" fmla="*/ 2218920 h 3482342"/>
              <a:gd name="connsiteX84" fmla="*/ 5291263 w 12192000"/>
              <a:gd name="connsiteY84" fmla="*/ 2239182 h 3482342"/>
              <a:gd name="connsiteX85" fmla="*/ 5255152 w 12192000"/>
              <a:gd name="connsiteY85" fmla="*/ 2247164 h 3482342"/>
              <a:gd name="connsiteX86" fmla="*/ 5233796 w 12192000"/>
              <a:gd name="connsiteY86" fmla="*/ 2268260 h 3482342"/>
              <a:gd name="connsiteX87" fmla="*/ 5212786 w 12192000"/>
              <a:gd name="connsiteY87" fmla="*/ 2296592 h 3482342"/>
              <a:gd name="connsiteX88" fmla="*/ 5173523 w 12192000"/>
              <a:gd name="connsiteY88" fmla="*/ 2309057 h 3482342"/>
              <a:gd name="connsiteX89" fmla="*/ 5123830 w 12192000"/>
              <a:gd name="connsiteY89" fmla="*/ 2307070 h 3482342"/>
              <a:gd name="connsiteX90" fmla="*/ 5065426 w 12192000"/>
              <a:gd name="connsiteY90" fmla="*/ 2324076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333446 w 12192000"/>
              <a:gd name="connsiteY69" fmla="*/ 1997163 h 3482342"/>
              <a:gd name="connsiteX70" fmla="*/ 6294933 w 12192000"/>
              <a:gd name="connsiteY70" fmla="*/ 2019412 h 3482342"/>
              <a:gd name="connsiteX71" fmla="*/ 6238719 w 12192000"/>
              <a:gd name="connsiteY71" fmla="*/ 2042547 h 3482342"/>
              <a:gd name="connsiteX72" fmla="*/ 6142310 w 12192000"/>
              <a:gd name="connsiteY72" fmla="*/ 2092510 h 3482342"/>
              <a:gd name="connsiteX73" fmla="*/ 6056576 w 12192000"/>
              <a:gd name="connsiteY73" fmla="*/ 2134188 h 3482342"/>
              <a:gd name="connsiteX74" fmla="*/ 6007916 w 12192000"/>
              <a:gd name="connsiteY74" fmla="*/ 2143752 h 3482342"/>
              <a:gd name="connsiteX75" fmla="*/ 5947131 w 12192000"/>
              <a:gd name="connsiteY75" fmla="*/ 2148310 h 3482342"/>
              <a:gd name="connsiteX76" fmla="*/ 5898141 w 12192000"/>
              <a:gd name="connsiteY76" fmla="*/ 2144806 h 3482342"/>
              <a:gd name="connsiteX77" fmla="*/ 5855337 w 12192000"/>
              <a:gd name="connsiteY77" fmla="*/ 2137719 h 3482342"/>
              <a:gd name="connsiteX78" fmla="*/ 5817682 w 12192000"/>
              <a:gd name="connsiteY78" fmla="*/ 2157358 h 3482342"/>
              <a:gd name="connsiteX79" fmla="*/ 5735300 w 12192000"/>
              <a:gd name="connsiteY79" fmla="*/ 2158902 h 3482342"/>
              <a:gd name="connsiteX80" fmla="*/ 5591469 w 12192000"/>
              <a:gd name="connsiteY80" fmla="*/ 2178389 h 3482342"/>
              <a:gd name="connsiteX81" fmla="*/ 5452860 w 12192000"/>
              <a:gd name="connsiteY81" fmla="*/ 2180085 h 3482342"/>
              <a:gd name="connsiteX82" fmla="*/ 5414282 w 12192000"/>
              <a:gd name="connsiteY82" fmla="*/ 2183070 h 3482342"/>
              <a:gd name="connsiteX83" fmla="*/ 5368369 w 12192000"/>
              <a:gd name="connsiteY83" fmla="*/ 2204272 h 3482342"/>
              <a:gd name="connsiteX84" fmla="*/ 5336354 w 12192000"/>
              <a:gd name="connsiteY84" fmla="*/ 2218920 h 3482342"/>
              <a:gd name="connsiteX85" fmla="*/ 5291263 w 12192000"/>
              <a:gd name="connsiteY85" fmla="*/ 2239182 h 3482342"/>
              <a:gd name="connsiteX86" fmla="*/ 5255152 w 12192000"/>
              <a:gd name="connsiteY86" fmla="*/ 2247164 h 3482342"/>
              <a:gd name="connsiteX87" fmla="*/ 5233796 w 12192000"/>
              <a:gd name="connsiteY87" fmla="*/ 2268260 h 3482342"/>
              <a:gd name="connsiteX88" fmla="*/ 5212786 w 12192000"/>
              <a:gd name="connsiteY88" fmla="*/ 2296592 h 3482342"/>
              <a:gd name="connsiteX89" fmla="*/ 5173523 w 12192000"/>
              <a:gd name="connsiteY89" fmla="*/ 2309057 h 3482342"/>
              <a:gd name="connsiteX90" fmla="*/ 5123830 w 12192000"/>
              <a:gd name="connsiteY90" fmla="*/ 2307070 h 3482342"/>
              <a:gd name="connsiteX91" fmla="*/ 5065426 w 12192000"/>
              <a:gd name="connsiteY91" fmla="*/ 2324076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56576 w 12192000"/>
              <a:gd name="connsiteY74" fmla="*/ 2134188 h 3482342"/>
              <a:gd name="connsiteX75" fmla="*/ 6007916 w 12192000"/>
              <a:gd name="connsiteY75" fmla="*/ 2143752 h 3482342"/>
              <a:gd name="connsiteX76" fmla="*/ 5947131 w 12192000"/>
              <a:gd name="connsiteY76" fmla="*/ 2148310 h 3482342"/>
              <a:gd name="connsiteX77" fmla="*/ 5898141 w 12192000"/>
              <a:gd name="connsiteY77" fmla="*/ 2144806 h 3482342"/>
              <a:gd name="connsiteX78" fmla="*/ 5855337 w 12192000"/>
              <a:gd name="connsiteY78" fmla="*/ 2137719 h 3482342"/>
              <a:gd name="connsiteX79" fmla="*/ 5817682 w 12192000"/>
              <a:gd name="connsiteY79" fmla="*/ 2157358 h 3482342"/>
              <a:gd name="connsiteX80" fmla="*/ 5735300 w 12192000"/>
              <a:gd name="connsiteY80" fmla="*/ 2158902 h 3482342"/>
              <a:gd name="connsiteX81" fmla="*/ 5591469 w 12192000"/>
              <a:gd name="connsiteY81" fmla="*/ 2178389 h 3482342"/>
              <a:gd name="connsiteX82" fmla="*/ 5452860 w 12192000"/>
              <a:gd name="connsiteY82" fmla="*/ 2180085 h 3482342"/>
              <a:gd name="connsiteX83" fmla="*/ 5414282 w 12192000"/>
              <a:gd name="connsiteY83" fmla="*/ 2183070 h 3482342"/>
              <a:gd name="connsiteX84" fmla="*/ 5368369 w 12192000"/>
              <a:gd name="connsiteY84" fmla="*/ 2204272 h 3482342"/>
              <a:gd name="connsiteX85" fmla="*/ 5336354 w 12192000"/>
              <a:gd name="connsiteY85" fmla="*/ 2218920 h 3482342"/>
              <a:gd name="connsiteX86" fmla="*/ 5291263 w 12192000"/>
              <a:gd name="connsiteY86" fmla="*/ 2239182 h 3482342"/>
              <a:gd name="connsiteX87" fmla="*/ 5255152 w 12192000"/>
              <a:gd name="connsiteY87" fmla="*/ 2247164 h 3482342"/>
              <a:gd name="connsiteX88" fmla="*/ 5233796 w 12192000"/>
              <a:gd name="connsiteY88" fmla="*/ 2268260 h 3482342"/>
              <a:gd name="connsiteX89" fmla="*/ 5212786 w 12192000"/>
              <a:gd name="connsiteY89" fmla="*/ 2296592 h 3482342"/>
              <a:gd name="connsiteX90" fmla="*/ 5173523 w 12192000"/>
              <a:gd name="connsiteY90" fmla="*/ 2309057 h 3482342"/>
              <a:gd name="connsiteX91" fmla="*/ 5123830 w 12192000"/>
              <a:gd name="connsiteY91" fmla="*/ 2307070 h 3482342"/>
              <a:gd name="connsiteX92" fmla="*/ 5065426 w 12192000"/>
              <a:gd name="connsiteY92" fmla="*/ 2324076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38780 w 12192000"/>
              <a:gd name="connsiteY73" fmla="*/ 2081918 h 3482342"/>
              <a:gd name="connsiteX74" fmla="*/ 6056576 w 12192000"/>
              <a:gd name="connsiteY74" fmla="*/ 2134188 h 3482342"/>
              <a:gd name="connsiteX75" fmla="*/ 6007916 w 12192000"/>
              <a:gd name="connsiteY75" fmla="*/ 2143752 h 3482342"/>
              <a:gd name="connsiteX76" fmla="*/ 5947131 w 12192000"/>
              <a:gd name="connsiteY76" fmla="*/ 2148310 h 3482342"/>
              <a:gd name="connsiteX77" fmla="*/ 5898141 w 12192000"/>
              <a:gd name="connsiteY77" fmla="*/ 2144806 h 3482342"/>
              <a:gd name="connsiteX78" fmla="*/ 5855337 w 12192000"/>
              <a:gd name="connsiteY78" fmla="*/ 2137719 h 3482342"/>
              <a:gd name="connsiteX79" fmla="*/ 5817682 w 12192000"/>
              <a:gd name="connsiteY79" fmla="*/ 2157358 h 3482342"/>
              <a:gd name="connsiteX80" fmla="*/ 5735300 w 12192000"/>
              <a:gd name="connsiteY80" fmla="*/ 2158902 h 3482342"/>
              <a:gd name="connsiteX81" fmla="*/ 5591469 w 12192000"/>
              <a:gd name="connsiteY81" fmla="*/ 2178389 h 3482342"/>
              <a:gd name="connsiteX82" fmla="*/ 5452860 w 12192000"/>
              <a:gd name="connsiteY82" fmla="*/ 2180085 h 3482342"/>
              <a:gd name="connsiteX83" fmla="*/ 5414282 w 12192000"/>
              <a:gd name="connsiteY83" fmla="*/ 2183070 h 3482342"/>
              <a:gd name="connsiteX84" fmla="*/ 5368369 w 12192000"/>
              <a:gd name="connsiteY84" fmla="*/ 2204272 h 3482342"/>
              <a:gd name="connsiteX85" fmla="*/ 5336354 w 12192000"/>
              <a:gd name="connsiteY85" fmla="*/ 2218920 h 3482342"/>
              <a:gd name="connsiteX86" fmla="*/ 5291263 w 12192000"/>
              <a:gd name="connsiteY86" fmla="*/ 2239182 h 3482342"/>
              <a:gd name="connsiteX87" fmla="*/ 5255152 w 12192000"/>
              <a:gd name="connsiteY87" fmla="*/ 2247164 h 3482342"/>
              <a:gd name="connsiteX88" fmla="*/ 5233796 w 12192000"/>
              <a:gd name="connsiteY88" fmla="*/ 2268260 h 3482342"/>
              <a:gd name="connsiteX89" fmla="*/ 5212786 w 12192000"/>
              <a:gd name="connsiteY89" fmla="*/ 2296592 h 3482342"/>
              <a:gd name="connsiteX90" fmla="*/ 5173523 w 12192000"/>
              <a:gd name="connsiteY90" fmla="*/ 2309057 h 3482342"/>
              <a:gd name="connsiteX91" fmla="*/ 5123830 w 12192000"/>
              <a:gd name="connsiteY91" fmla="*/ 2307070 h 3482342"/>
              <a:gd name="connsiteX92" fmla="*/ 5065426 w 12192000"/>
              <a:gd name="connsiteY92" fmla="*/ 2324076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056576 w 12192000"/>
              <a:gd name="connsiteY75" fmla="*/ 2134188 h 3482342"/>
              <a:gd name="connsiteX76" fmla="*/ 6007916 w 12192000"/>
              <a:gd name="connsiteY76" fmla="*/ 2143752 h 3482342"/>
              <a:gd name="connsiteX77" fmla="*/ 5947131 w 12192000"/>
              <a:gd name="connsiteY77" fmla="*/ 2148310 h 3482342"/>
              <a:gd name="connsiteX78" fmla="*/ 5898141 w 12192000"/>
              <a:gd name="connsiteY78" fmla="*/ 2144806 h 3482342"/>
              <a:gd name="connsiteX79" fmla="*/ 5855337 w 12192000"/>
              <a:gd name="connsiteY79" fmla="*/ 2137719 h 3482342"/>
              <a:gd name="connsiteX80" fmla="*/ 5817682 w 12192000"/>
              <a:gd name="connsiteY80" fmla="*/ 2157358 h 3482342"/>
              <a:gd name="connsiteX81" fmla="*/ 5735300 w 12192000"/>
              <a:gd name="connsiteY81" fmla="*/ 2158902 h 3482342"/>
              <a:gd name="connsiteX82" fmla="*/ 5591469 w 12192000"/>
              <a:gd name="connsiteY82" fmla="*/ 2178389 h 3482342"/>
              <a:gd name="connsiteX83" fmla="*/ 5452860 w 12192000"/>
              <a:gd name="connsiteY83" fmla="*/ 2180085 h 3482342"/>
              <a:gd name="connsiteX84" fmla="*/ 5414282 w 12192000"/>
              <a:gd name="connsiteY84" fmla="*/ 2183070 h 3482342"/>
              <a:gd name="connsiteX85" fmla="*/ 5368369 w 12192000"/>
              <a:gd name="connsiteY85" fmla="*/ 2204272 h 3482342"/>
              <a:gd name="connsiteX86" fmla="*/ 5336354 w 12192000"/>
              <a:gd name="connsiteY86" fmla="*/ 2218920 h 3482342"/>
              <a:gd name="connsiteX87" fmla="*/ 5291263 w 12192000"/>
              <a:gd name="connsiteY87" fmla="*/ 2239182 h 3482342"/>
              <a:gd name="connsiteX88" fmla="*/ 5255152 w 12192000"/>
              <a:gd name="connsiteY88" fmla="*/ 2247164 h 3482342"/>
              <a:gd name="connsiteX89" fmla="*/ 5233796 w 12192000"/>
              <a:gd name="connsiteY89" fmla="*/ 2268260 h 3482342"/>
              <a:gd name="connsiteX90" fmla="*/ 5212786 w 12192000"/>
              <a:gd name="connsiteY90" fmla="*/ 2296592 h 3482342"/>
              <a:gd name="connsiteX91" fmla="*/ 5173523 w 12192000"/>
              <a:gd name="connsiteY91" fmla="*/ 2309057 h 3482342"/>
              <a:gd name="connsiteX92" fmla="*/ 5123830 w 12192000"/>
              <a:gd name="connsiteY92" fmla="*/ 2307070 h 3482342"/>
              <a:gd name="connsiteX93" fmla="*/ 5065426 w 12192000"/>
              <a:gd name="connsiteY93" fmla="*/ 2324076 h 3482342"/>
              <a:gd name="connsiteX94" fmla="*/ 4975908 w 12192000"/>
              <a:gd name="connsiteY94" fmla="*/ 2364128 h 3482342"/>
              <a:gd name="connsiteX95" fmla="*/ 4913723 w 12192000"/>
              <a:gd name="connsiteY95" fmla="*/ 2385265 h 3482342"/>
              <a:gd name="connsiteX96" fmla="*/ 4746485 w 12192000"/>
              <a:gd name="connsiteY96" fmla="*/ 2451769 h 3482342"/>
              <a:gd name="connsiteX97" fmla="*/ 4681588 w 12192000"/>
              <a:gd name="connsiteY97" fmla="*/ 2467494 h 3482342"/>
              <a:gd name="connsiteX98" fmla="*/ 1783655 w 12192000"/>
              <a:gd name="connsiteY98" fmla="*/ 3163860 h 3482342"/>
              <a:gd name="connsiteX99" fmla="*/ 1325955 w 12192000"/>
              <a:gd name="connsiteY99" fmla="*/ 3176692 h 3482342"/>
              <a:gd name="connsiteX100" fmla="*/ 1190384 w 12192000"/>
              <a:gd name="connsiteY100" fmla="*/ 3203504 h 3482342"/>
              <a:gd name="connsiteX101" fmla="*/ 1094537 w 12192000"/>
              <a:gd name="connsiteY101" fmla="*/ 3229469 h 3482342"/>
              <a:gd name="connsiteX102" fmla="*/ 779276 w 12192000"/>
              <a:gd name="connsiteY102" fmla="*/ 3327290 h 3482342"/>
              <a:gd name="connsiteX103" fmla="*/ 600378 w 12192000"/>
              <a:gd name="connsiteY103" fmla="*/ 3335250 h 3482342"/>
              <a:gd name="connsiteX104" fmla="*/ 493457 w 12192000"/>
              <a:gd name="connsiteY104" fmla="*/ 3365044 h 3482342"/>
              <a:gd name="connsiteX105" fmla="*/ 349402 w 12192000"/>
              <a:gd name="connsiteY105" fmla="*/ 3380897 h 3482342"/>
              <a:gd name="connsiteX106" fmla="*/ 192183 w 12192000"/>
              <a:gd name="connsiteY106" fmla="*/ 3460075 h 3482342"/>
              <a:gd name="connsiteX107" fmla="*/ 46713 w 12192000"/>
              <a:gd name="connsiteY107" fmla="*/ 3462986 h 3482342"/>
              <a:gd name="connsiteX108" fmla="*/ 2765 w 12192000"/>
              <a:gd name="connsiteY108" fmla="*/ 3480770 h 3482342"/>
              <a:gd name="connsiteX109" fmla="*/ 0 w 12192000"/>
              <a:gd name="connsiteY109" fmla="*/ 3482342 h 3482342"/>
              <a:gd name="connsiteX110" fmla="*/ 0 w 12192000"/>
              <a:gd name="connsiteY11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34188 h 3482342"/>
              <a:gd name="connsiteX77" fmla="*/ 6007916 w 12192000"/>
              <a:gd name="connsiteY77" fmla="*/ 2143752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6007916 w 12192000"/>
              <a:gd name="connsiteY77" fmla="*/ 2143752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505818 w 12192000"/>
              <a:gd name="connsiteY84" fmla="*/ 2194207 h 3482342"/>
              <a:gd name="connsiteX85" fmla="*/ 5452860 w 12192000"/>
              <a:gd name="connsiteY85" fmla="*/ 2180085 h 3482342"/>
              <a:gd name="connsiteX86" fmla="*/ 5414282 w 12192000"/>
              <a:gd name="connsiteY86" fmla="*/ 2183070 h 3482342"/>
              <a:gd name="connsiteX87" fmla="*/ 5368369 w 12192000"/>
              <a:gd name="connsiteY87" fmla="*/ 2204272 h 3482342"/>
              <a:gd name="connsiteX88" fmla="*/ 5336354 w 12192000"/>
              <a:gd name="connsiteY88" fmla="*/ 2218920 h 3482342"/>
              <a:gd name="connsiteX89" fmla="*/ 5291263 w 12192000"/>
              <a:gd name="connsiteY89" fmla="*/ 2239182 h 3482342"/>
              <a:gd name="connsiteX90" fmla="*/ 5255152 w 12192000"/>
              <a:gd name="connsiteY90" fmla="*/ 2247164 h 3482342"/>
              <a:gd name="connsiteX91" fmla="*/ 5233796 w 12192000"/>
              <a:gd name="connsiteY91" fmla="*/ 2268260 h 3482342"/>
              <a:gd name="connsiteX92" fmla="*/ 5212786 w 12192000"/>
              <a:gd name="connsiteY92" fmla="*/ 2296592 h 3482342"/>
              <a:gd name="connsiteX93" fmla="*/ 5173523 w 12192000"/>
              <a:gd name="connsiteY93" fmla="*/ 2309057 h 3482342"/>
              <a:gd name="connsiteX94" fmla="*/ 5123830 w 12192000"/>
              <a:gd name="connsiteY94" fmla="*/ 2307070 h 3482342"/>
              <a:gd name="connsiteX95" fmla="*/ 5065426 w 12192000"/>
              <a:gd name="connsiteY95" fmla="*/ 2324076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505818 w 12192000"/>
              <a:gd name="connsiteY84" fmla="*/ 2194207 h 3482342"/>
              <a:gd name="connsiteX85" fmla="*/ 5452860 w 12192000"/>
              <a:gd name="connsiteY85" fmla="*/ 2180085 h 3482342"/>
              <a:gd name="connsiteX86" fmla="*/ 5414282 w 12192000"/>
              <a:gd name="connsiteY86" fmla="*/ 2183070 h 3482342"/>
              <a:gd name="connsiteX87" fmla="*/ 5368369 w 12192000"/>
              <a:gd name="connsiteY87" fmla="*/ 2204272 h 3482342"/>
              <a:gd name="connsiteX88" fmla="*/ 5336354 w 12192000"/>
              <a:gd name="connsiteY88" fmla="*/ 2218920 h 3482342"/>
              <a:gd name="connsiteX89" fmla="*/ 5291263 w 12192000"/>
              <a:gd name="connsiteY89" fmla="*/ 2239182 h 3482342"/>
              <a:gd name="connsiteX90" fmla="*/ 5255152 w 12192000"/>
              <a:gd name="connsiteY90" fmla="*/ 2247164 h 3482342"/>
              <a:gd name="connsiteX91" fmla="*/ 5233796 w 12192000"/>
              <a:gd name="connsiteY91" fmla="*/ 2268260 h 3482342"/>
              <a:gd name="connsiteX92" fmla="*/ 5212786 w 12192000"/>
              <a:gd name="connsiteY92" fmla="*/ 2296592 h 3482342"/>
              <a:gd name="connsiteX93" fmla="*/ 5173523 w 12192000"/>
              <a:gd name="connsiteY93" fmla="*/ 2309057 h 3482342"/>
              <a:gd name="connsiteX94" fmla="*/ 5123830 w 12192000"/>
              <a:gd name="connsiteY94" fmla="*/ 2307070 h 3482342"/>
              <a:gd name="connsiteX95" fmla="*/ 5065426 w 12192000"/>
              <a:gd name="connsiteY95" fmla="*/ 2324076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50998 w 12192000"/>
              <a:gd name="connsiteY21" fmla="*/ 1269215 h 3482342"/>
              <a:gd name="connsiteX22" fmla="*/ 10815658 w 12192000"/>
              <a:gd name="connsiteY22" fmla="*/ 1287849 h 3482342"/>
              <a:gd name="connsiteX23" fmla="*/ 10679906 w 12192000"/>
              <a:gd name="connsiteY23" fmla="*/ 1324988 h 3482342"/>
              <a:gd name="connsiteX24" fmla="*/ 10636304 w 12192000"/>
              <a:gd name="connsiteY24" fmla="*/ 1317928 h 3482342"/>
              <a:gd name="connsiteX25" fmla="*/ 10573203 w 12192000"/>
              <a:gd name="connsiteY25" fmla="*/ 1351996 h 3482342"/>
              <a:gd name="connsiteX26" fmla="*/ 10513263 w 12192000"/>
              <a:gd name="connsiteY26" fmla="*/ 1350756 h 3482342"/>
              <a:gd name="connsiteX27" fmla="*/ 10464012 w 12192000"/>
              <a:gd name="connsiteY27" fmla="*/ 1391778 h 3482342"/>
              <a:gd name="connsiteX28" fmla="*/ 10405409 w 12192000"/>
              <a:gd name="connsiteY28" fmla="*/ 1422789 h 3482342"/>
              <a:gd name="connsiteX29" fmla="*/ 10370530 w 12192000"/>
              <a:gd name="connsiteY29" fmla="*/ 1441596 h 3482342"/>
              <a:gd name="connsiteX30" fmla="*/ 10264922 w 12192000"/>
              <a:gd name="connsiteY30" fmla="*/ 1472107 h 3482342"/>
              <a:gd name="connsiteX31" fmla="*/ 10058690 w 12192000"/>
              <a:gd name="connsiteY31" fmla="*/ 1474888 h 3482342"/>
              <a:gd name="connsiteX32" fmla="*/ 10004424 w 12192000"/>
              <a:gd name="connsiteY32" fmla="*/ 1489801 h 3482342"/>
              <a:gd name="connsiteX33" fmla="*/ 9999951 w 12192000"/>
              <a:gd name="connsiteY33" fmla="*/ 1499127 h 3482342"/>
              <a:gd name="connsiteX34" fmla="*/ 9845462 w 12192000"/>
              <a:gd name="connsiteY34" fmla="*/ 1548192 h 3482342"/>
              <a:gd name="connsiteX35" fmla="*/ 9736156 w 12192000"/>
              <a:gd name="connsiteY35" fmla="*/ 1581928 h 3482342"/>
              <a:gd name="connsiteX36" fmla="*/ 9693355 w 12192000"/>
              <a:gd name="connsiteY36" fmla="*/ 1602632 h 3482342"/>
              <a:gd name="connsiteX37" fmla="*/ 9664242 w 12192000"/>
              <a:gd name="connsiteY37" fmla="*/ 1622075 h 3482342"/>
              <a:gd name="connsiteX38" fmla="*/ 9579195 w 12192000"/>
              <a:gd name="connsiteY38" fmla="*/ 1648017 h 3482342"/>
              <a:gd name="connsiteX39" fmla="*/ 9433652 w 12192000"/>
              <a:gd name="connsiteY39" fmla="*/ 1681174 h 3482342"/>
              <a:gd name="connsiteX40" fmla="*/ 9403775 w 12192000"/>
              <a:gd name="connsiteY40" fmla="*/ 1690403 h 3482342"/>
              <a:gd name="connsiteX41" fmla="*/ 9382503 w 12192000"/>
              <a:gd name="connsiteY41" fmla="*/ 1706957 h 3482342"/>
              <a:gd name="connsiteX42" fmla="*/ 9381410 w 12192000"/>
              <a:gd name="connsiteY42" fmla="*/ 1718312 h 3482342"/>
              <a:gd name="connsiteX43" fmla="*/ 9365685 w 12192000"/>
              <a:gd name="connsiteY43" fmla="*/ 1724772 h 3482342"/>
              <a:gd name="connsiteX44" fmla="*/ 9278020 w 12192000"/>
              <a:gd name="connsiteY44" fmla="*/ 1741161 h 3482342"/>
              <a:gd name="connsiteX45" fmla="*/ 9217145 w 12192000"/>
              <a:gd name="connsiteY45" fmla="*/ 1771195 h 3482342"/>
              <a:gd name="connsiteX46" fmla="*/ 8955875 w 12192000"/>
              <a:gd name="connsiteY46" fmla="*/ 1796806 h 3482342"/>
              <a:gd name="connsiteX47" fmla="*/ 8648415 w 12192000"/>
              <a:gd name="connsiteY47" fmla="*/ 1878623 h 3482342"/>
              <a:gd name="connsiteX48" fmla="*/ 8495949 w 12192000"/>
              <a:gd name="connsiteY48" fmla="*/ 1902425 h 3482342"/>
              <a:gd name="connsiteX49" fmla="*/ 8236214 w 12192000"/>
              <a:gd name="connsiteY49" fmla="*/ 1909725 h 3482342"/>
              <a:gd name="connsiteX50" fmla="*/ 8132104 w 12192000"/>
              <a:gd name="connsiteY50" fmla="*/ 1895727 h 3482342"/>
              <a:gd name="connsiteX51" fmla="*/ 7918078 w 12192000"/>
              <a:gd name="connsiteY51" fmla="*/ 1862668 h 3482342"/>
              <a:gd name="connsiteX52" fmla="*/ 7817899 w 12192000"/>
              <a:gd name="connsiteY52" fmla="*/ 1862176 h 3482342"/>
              <a:gd name="connsiteX53" fmla="*/ 7768994 w 12192000"/>
              <a:gd name="connsiteY53" fmla="*/ 1855721 h 3482342"/>
              <a:gd name="connsiteX54" fmla="*/ 7618027 w 12192000"/>
              <a:gd name="connsiteY54" fmla="*/ 1830959 h 3482342"/>
              <a:gd name="connsiteX55" fmla="*/ 7449425 w 12192000"/>
              <a:gd name="connsiteY55" fmla="*/ 1810910 h 3482342"/>
              <a:gd name="connsiteX56" fmla="*/ 7342915 w 12192000"/>
              <a:gd name="connsiteY56" fmla="*/ 1819827 h 3482342"/>
              <a:gd name="connsiteX57" fmla="*/ 7255191 w 12192000"/>
              <a:gd name="connsiteY57" fmla="*/ 1834354 h 3482342"/>
              <a:gd name="connsiteX58" fmla="*/ 7131205 w 12192000"/>
              <a:gd name="connsiteY58" fmla="*/ 1845557 h 3482342"/>
              <a:gd name="connsiteX59" fmla="*/ 6941837 w 12192000"/>
              <a:gd name="connsiteY59" fmla="*/ 1840640 h 3482342"/>
              <a:gd name="connsiteX60" fmla="*/ 6837145 w 12192000"/>
              <a:gd name="connsiteY60" fmla="*/ 1870724 h 3482342"/>
              <a:gd name="connsiteX61" fmla="*/ 6753991 w 12192000"/>
              <a:gd name="connsiteY61" fmla="*/ 1860969 h 3482342"/>
              <a:gd name="connsiteX62" fmla="*/ 6727754 w 12192000"/>
              <a:gd name="connsiteY62" fmla="*/ 1882372 h 3482342"/>
              <a:gd name="connsiteX63" fmla="*/ 6723371 w 12192000"/>
              <a:gd name="connsiteY63" fmla="*/ 1886494 h 3482342"/>
              <a:gd name="connsiteX64" fmla="*/ 6702779 w 12192000"/>
              <a:gd name="connsiteY64" fmla="*/ 1893601 h 3482342"/>
              <a:gd name="connsiteX65" fmla="*/ 6686657 w 12192000"/>
              <a:gd name="connsiteY65" fmla="*/ 1907344 h 3482342"/>
              <a:gd name="connsiteX66" fmla="*/ 6651330 w 12192000"/>
              <a:gd name="connsiteY66" fmla="*/ 1922921 h 3482342"/>
              <a:gd name="connsiteX67" fmla="*/ 6622958 w 12192000"/>
              <a:gd name="connsiteY67" fmla="*/ 1936255 h 3482342"/>
              <a:gd name="connsiteX68" fmla="*/ 6522602 w 12192000"/>
              <a:gd name="connsiteY68" fmla="*/ 1954133 h 3482342"/>
              <a:gd name="connsiteX69" fmla="*/ 6444344 w 12192000"/>
              <a:gd name="connsiteY69" fmla="*/ 1969663 h 3482342"/>
              <a:gd name="connsiteX70" fmla="*/ 6409626 w 12192000"/>
              <a:gd name="connsiteY70" fmla="*/ 1978846 h 3482342"/>
              <a:gd name="connsiteX71" fmla="*/ 6333446 w 12192000"/>
              <a:gd name="connsiteY71" fmla="*/ 1997163 h 3482342"/>
              <a:gd name="connsiteX72" fmla="*/ 6294933 w 12192000"/>
              <a:gd name="connsiteY72" fmla="*/ 2019412 h 3482342"/>
              <a:gd name="connsiteX73" fmla="*/ 6238719 w 12192000"/>
              <a:gd name="connsiteY73" fmla="*/ 2042547 h 3482342"/>
              <a:gd name="connsiteX74" fmla="*/ 6187205 w 12192000"/>
              <a:gd name="connsiteY74" fmla="*/ 2060048 h 3482342"/>
              <a:gd name="connsiteX75" fmla="*/ 6138780 w 12192000"/>
              <a:gd name="connsiteY75" fmla="*/ 2081918 h 3482342"/>
              <a:gd name="connsiteX76" fmla="*/ 6120125 w 12192000"/>
              <a:gd name="connsiteY76" fmla="*/ 2109475 h 3482342"/>
              <a:gd name="connsiteX77" fmla="*/ 6056576 w 12192000"/>
              <a:gd name="connsiteY77" fmla="*/ 2120066 h 3482342"/>
              <a:gd name="connsiteX78" fmla="*/ 5993794 w 12192000"/>
              <a:gd name="connsiteY78" fmla="*/ 2122569 h 3482342"/>
              <a:gd name="connsiteX79" fmla="*/ 5943601 w 12192000"/>
              <a:gd name="connsiteY79" fmla="*/ 2137719 h 3482342"/>
              <a:gd name="connsiteX80" fmla="*/ 5898141 w 12192000"/>
              <a:gd name="connsiteY80" fmla="*/ 2144806 h 3482342"/>
              <a:gd name="connsiteX81" fmla="*/ 5855337 w 12192000"/>
              <a:gd name="connsiteY81" fmla="*/ 2137719 h 3482342"/>
              <a:gd name="connsiteX82" fmla="*/ 5817682 w 12192000"/>
              <a:gd name="connsiteY82" fmla="*/ 2157358 h 3482342"/>
              <a:gd name="connsiteX83" fmla="*/ 5735300 w 12192000"/>
              <a:gd name="connsiteY83" fmla="*/ 2158902 h 3482342"/>
              <a:gd name="connsiteX84" fmla="*/ 5591469 w 12192000"/>
              <a:gd name="connsiteY84" fmla="*/ 2178389 h 3482342"/>
              <a:gd name="connsiteX85" fmla="*/ 5505818 w 12192000"/>
              <a:gd name="connsiteY85" fmla="*/ 2194207 h 3482342"/>
              <a:gd name="connsiteX86" fmla="*/ 5452860 w 12192000"/>
              <a:gd name="connsiteY86" fmla="*/ 2180085 h 3482342"/>
              <a:gd name="connsiteX87" fmla="*/ 5414282 w 12192000"/>
              <a:gd name="connsiteY87" fmla="*/ 2183070 h 3482342"/>
              <a:gd name="connsiteX88" fmla="*/ 5368369 w 12192000"/>
              <a:gd name="connsiteY88" fmla="*/ 2204272 h 3482342"/>
              <a:gd name="connsiteX89" fmla="*/ 5336354 w 12192000"/>
              <a:gd name="connsiteY89" fmla="*/ 2218920 h 3482342"/>
              <a:gd name="connsiteX90" fmla="*/ 5291263 w 12192000"/>
              <a:gd name="connsiteY90" fmla="*/ 2239182 h 3482342"/>
              <a:gd name="connsiteX91" fmla="*/ 5255152 w 12192000"/>
              <a:gd name="connsiteY91" fmla="*/ 2247164 h 3482342"/>
              <a:gd name="connsiteX92" fmla="*/ 5233796 w 12192000"/>
              <a:gd name="connsiteY92" fmla="*/ 2268260 h 3482342"/>
              <a:gd name="connsiteX93" fmla="*/ 5212786 w 12192000"/>
              <a:gd name="connsiteY93" fmla="*/ 2296592 h 3482342"/>
              <a:gd name="connsiteX94" fmla="*/ 5173523 w 12192000"/>
              <a:gd name="connsiteY94" fmla="*/ 2309057 h 3482342"/>
              <a:gd name="connsiteX95" fmla="*/ 5123830 w 12192000"/>
              <a:gd name="connsiteY95" fmla="*/ 2307070 h 3482342"/>
              <a:gd name="connsiteX96" fmla="*/ 5065426 w 12192000"/>
              <a:gd name="connsiteY96" fmla="*/ 2324076 h 3482342"/>
              <a:gd name="connsiteX97" fmla="*/ 4975908 w 12192000"/>
              <a:gd name="connsiteY97" fmla="*/ 2364128 h 3482342"/>
              <a:gd name="connsiteX98" fmla="*/ 4913723 w 12192000"/>
              <a:gd name="connsiteY98" fmla="*/ 2385265 h 3482342"/>
              <a:gd name="connsiteX99" fmla="*/ 4746485 w 12192000"/>
              <a:gd name="connsiteY99" fmla="*/ 2451769 h 3482342"/>
              <a:gd name="connsiteX100" fmla="*/ 4681588 w 12192000"/>
              <a:gd name="connsiteY100" fmla="*/ 2467494 h 3482342"/>
              <a:gd name="connsiteX101" fmla="*/ 1783655 w 12192000"/>
              <a:gd name="connsiteY101" fmla="*/ 3163860 h 3482342"/>
              <a:gd name="connsiteX102" fmla="*/ 1325955 w 12192000"/>
              <a:gd name="connsiteY102" fmla="*/ 3176692 h 3482342"/>
              <a:gd name="connsiteX103" fmla="*/ 1190384 w 12192000"/>
              <a:gd name="connsiteY103" fmla="*/ 3203504 h 3482342"/>
              <a:gd name="connsiteX104" fmla="*/ 1094537 w 12192000"/>
              <a:gd name="connsiteY104" fmla="*/ 3229469 h 3482342"/>
              <a:gd name="connsiteX105" fmla="*/ 779276 w 12192000"/>
              <a:gd name="connsiteY105" fmla="*/ 3327290 h 3482342"/>
              <a:gd name="connsiteX106" fmla="*/ 600378 w 12192000"/>
              <a:gd name="connsiteY106" fmla="*/ 3335250 h 3482342"/>
              <a:gd name="connsiteX107" fmla="*/ 493457 w 12192000"/>
              <a:gd name="connsiteY107" fmla="*/ 3365044 h 3482342"/>
              <a:gd name="connsiteX108" fmla="*/ 349402 w 12192000"/>
              <a:gd name="connsiteY108" fmla="*/ 3380897 h 3482342"/>
              <a:gd name="connsiteX109" fmla="*/ 192183 w 12192000"/>
              <a:gd name="connsiteY109" fmla="*/ 3460075 h 3482342"/>
              <a:gd name="connsiteX110" fmla="*/ 46713 w 12192000"/>
              <a:gd name="connsiteY110" fmla="*/ 3462986 h 3482342"/>
              <a:gd name="connsiteX111" fmla="*/ 2765 w 12192000"/>
              <a:gd name="connsiteY111" fmla="*/ 3480770 h 3482342"/>
              <a:gd name="connsiteX112" fmla="*/ 0 w 12192000"/>
              <a:gd name="connsiteY112" fmla="*/ 3482342 h 3482342"/>
              <a:gd name="connsiteX113" fmla="*/ 0 w 12192000"/>
              <a:gd name="connsiteY11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495949 w 12192000"/>
              <a:gd name="connsiteY49" fmla="*/ 1902425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41837 w 12192000"/>
              <a:gd name="connsiteY60" fmla="*/ 1840640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686657 w 12192000"/>
              <a:gd name="connsiteY66" fmla="*/ 1907344 h 3482342"/>
              <a:gd name="connsiteX67" fmla="*/ 6651330 w 12192000"/>
              <a:gd name="connsiteY67" fmla="*/ 1922921 h 3482342"/>
              <a:gd name="connsiteX68" fmla="*/ 6622958 w 12192000"/>
              <a:gd name="connsiteY68" fmla="*/ 1936255 h 3482342"/>
              <a:gd name="connsiteX69" fmla="*/ 6522602 w 12192000"/>
              <a:gd name="connsiteY69" fmla="*/ 1954133 h 3482342"/>
              <a:gd name="connsiteX70" fmla="*/ 6444344 w 12192000"/>
              <a:gd name="connsiteY70" fmla="*/ 1969663 h 3482342"/>
              <a:gd name="connsiteX71" fmla="*/ 6409626 w 12192000"/>
              <a:gd name="connsiteY71" fmla="*/ 1978846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87205 w 12192000"/>
              <a:gd name="connsiteY75" fmla="*/ 2060048 h 3482342"/>
              <a:gd name="connsiteX76" fmla="*/ 6138780 w 12192000"/>
              <a:gd name="connsiteY76" fmla="*/ 2081918 h 3482342"/>
              <a:gd name="connsiteX77" fmla="*/ 6120125 w 12192000"/>
              <a:gd name="connsiteY77" fmla="*/ 2109475 h 3482342"/>
              <a:gd name="connsiteX78" fmla="*/ 6056576 w 12192000"/>
              <a:gd name="connsiteY78" fmla="*/ 2120066 h 3482342"/>
              <a:gd name="connsiteX79" fmla="*/ 5993794 w 12192000"/>
              <a:gd name="connsiteY79" fmla="*/ 2122569 h 3482342"/>
              <a:gd name="connsiteX80" fmla="*/ 5943601 w 12192000"/>
              <a:gd name="connsiteY80" fmla="*/ 2137719 h 3482342"/>
              <a:gd name="connsiteX81" fmla="*/ 5898141 w 12192000"/>
              <a:gd name="connsiteY81" fmla="*/ 2144806 h 3482342"/>
              <a:gd name="connsiteX82" fmla="*/ 5855337 w 12192000"/>
              <a:gd name="connsiteY82" fmla="*/ 2137719 h 3482342"/>
              <a:gd name="connsiteX83" fmla="*/ 5817682 w 12192000"/>
              <a:gd name="connsiteY83" fmla="*/ 2157358 h 3482342"/>
              <a:gd name="connsiteX84" fmla="*/ 5735300 w 12192000"/>
              <a:gd name="connsiteY84" fmla="*/ 2158902 h 3482342"/>
              <a:gd name="connsiteX85" fmla="*/ 5591469 w 12192000"/>
              <a:gd name="connsiteY85" fmla="*/ 2178389 h 3482342"/>
              <a:gd name="connsiteX86" fmla="*/ 5505818 w 12192000"/>
              <a:gd name="connsiteY86" fmla="*/ 2194207 h 3482342"/>
              <a:gd name="connsiteX87" fmla="*/ 5452860 w 12192000"/>
              <a:gd name="connsiteY87" fmla="*/ 2180085 h 3482342"/>
              <a:gd name="connsiteX88" fmla="*/ 5414282 w 12192000"/>
              <a:gd name="connsiteY88" fmla="*/ 2183070 h 3482342"/>
              <a:gd name="connsiteX89" fmla="*/ 5368369 w 12192000"/>
              <a:gd name="connsiteY89" fmla="*/ 2204272 h 3482342"/>
              <a:gd name="connsiteX90" fmla="*/ 5336354 w 12192000"/>
              <a:gd name="connsiteY90" fmla="*/ 2218920 h 3482342"/>
              <a:gd name="connsiteX91" fmla="*/ 5291263 w 12192000"/>
              <a:gd name="connsiteY91" fmla="*/ 2239182 h 3482342"/>
              <a:gd name="connsiteX92" fmla="*/ 5255152 w 12192000"/>
              <a:gd name="connsiteY92" fmla="*/ 2247164 h 3482342"/>
              <a:gd name="connsiteX93" fmla="*/ 5233796 w 12192000"/>
              <a:gd name="connsiteY93" fmla="*/ 2268260 h 3482342"/>
              <a:gd name="connsiteX94" fmla="*/ 5212786 w 12192000"/>
              <a:gd name="connsiteY94" fmla="*/ 2296592 h 3482342"/>
              <a:gd name="connsiteX95" fmla="*/ 5173523 w 12192000"/>
              <a:gd name="connsiteY95" fmla="*/ 2309057 h 3482342"/>
              <a:gd name="connsiteX96" fmla="*/ 5123830 w 12192000"/>
              <a:gd name="connsiteY96" fmla="*/ 2307070 h 3482342"/>
              <a:gd name="connsiteX97" fmla="*/ 5065426 w 12192000"/>
              <a:gd name="connsiteY97" fmla="*/ 2324076 h 3482342"/>
              <a:gd name="connsiteX98" fmla="*/ 4975908 w 12192000"/>
              <a:gd name="connsiteY98" fmla="*/ 2364128 h 3482342"/>
              <a:gd name="connsiteX99" fmla="*/ 4913723 w 12192000"/>
              <a:gd name="connsiteY99" fmla="*/ 2385265 h 3482342"/>
              <a:gd name="connsiteX100" fmla="*/ 4746485 w 12192000"/>
              <a:gd name="connsiteY100" fmla="*/ 2451769 h 3482342"/>
              <a:gd name="connsiteX101" fmla="*/ 4681588 w 12192000"/>
              <a:gd name="connsiteY101" fmla="*/ 2467494 h 3482342"/>
              <a:gd name="connsiteX102" fmla="*/ 1783655 w 12192000"/>
              <a:gd name="connsiteY102" fmla="*/ 3163860 h 3482342"/>
              <a:gd name="connsiteX103" fmla="*/ 1325955 w 12192000"/>
              <a:gd name="connsiteY103" fmla="*/ 3176692 h 3482342"/>
              <a:gd name="connsiteX104" fmla="*/ 1190384 w 12192000"/>
              <a:gd name="connsiteY104" fmla="*/ 3203504 h 3482342"/>
              <a:gd name="connsiteX105" fmla="*/ 1094537 w 12192000"/>
              <a:gd name="connsiteY105" fmla="*/ 3229469 h 3482342"/>
              <a:gd name="connsiteX106" fmla="*/ 779276 w 12192000"/>
              <a:gd name="connsiteY106" fmla="*/ 3327290 h 3482342"/>
              <a:gd name="connsiteX107" fmla="*/ 600378 w 12192000"/>
              <a:gd name="connsiteY107" fmla="*/ 3335250 h 3482342"/>
              <a:gd name="connsiteX108" fmla="*/ 493457 w 12192000"/>
              <a:gd name="connsiteY108" fmla="*/ 3365044 h 3482342"/>
              <a:gd name="connsiteX109" fmla="*/ 349402 w 12192000"/>
              <a:gd name="connsiteY109" fmla="*/ 3380897 h 3482342"/>
              <a:gd name="connsiteX110" fmla="*/ 192183 w 12192000"/>
              <a:gd name="connsiteY110" fmla="*/ 3460075 h 3482342"/>
              <a:gd name="connsiteX111" fmla="*/ 46713 w 12192000"/>
              <a:gd name="connsiteY111" fmla="*/ 3462986 h 3482342"/>
              <a:gd name="connsiteX112" fmla="*/ 2765 w 12192000"/>
              <a:gd name="connsiteY112" fmla="*/ 3480770 h 3482342"/>
              <a:gd name="connsiteX113" fmla="*/ 0 w 12192000"/>
              <a:gd name="connsiteY113" fmla="*/ 3482342 h 3482342"/>
              <a:gd name="connsiteX114" fmla="*/ 0 w 12192000"/>
              <a:gd name="connsiteY11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495949 w 12192000"/>
              <a:gd name="connsiteY49" fmla="*/ 1902425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41837 w 12192000"/>
              <a:gd name="connsiteY60" fmla="*/ 1840640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686657 w 12192000"/>
              <a:gd name="connsiteY66" fmla="*/ 1907344 h 3482342"/>
              <a:gd name="connsiteX67" fmla="*/ 6651330 w 12192000"/>
              <a:gd name="connsiteY67" fmla="*/ 1922921 h 3482342"/>
              <a:gd name="connsiteX68" fmla="*/ 6622958 w 12192000"/>
              <a:gd name="connsiteY68" fmla="*/ 1936255 h 3482342"/>
              <a:gd name="connsiteX69" fmla="*/ 6522602 w 12192000"/>
              <a:gd name="connsiteY69" fmla="*/ 1954133 h 3482342"/>
              <a:gd name="connsiteX70" fmla="*/ 6444344 w 12192000"/>
              <a:gd name="connsiteY70" fmla="*/ 1969663 h 3482342"/>
              <a:gd name="connsiteX71" fmla="*/ 6409626 w 12192000"/>
              <a:gd name="connsiteY71" fmla="*/ 1978846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87205 w 12192000"/>
              <a:gd name="connsiteY75" fmla="*/ 2060048 h 3482342"/>
              <a:gd name="connsiteX76" fmla="*/ 6138780 w 12192000"/>
              <a:gd name="connsiteY76" fmla="*/ 2081918 h 3482342"/>
              <a:gd name="connsiteX77" fmla="*/ 6120125 w 12192000"/>
              <a:gd name="connsiteY77" fmla="*/ 2109475 h 3482342"/>
              <a:gd name="connsiteX78" fmla="*/ 6056576 w 12192000"/>
              <a:gd name="connsiteY78" fmla="*/ 2120066 h 3482342"/>
              <a:gd name="connsiteX79" fmla="*/ 5993794 w 12192000"/>
              <a:gd name="connsiteY79" fmla="*/ 2122569 h 3482342"/>
              <a:gd name="connsiteX80" fmla="*/ 5943601 w 12192000"/>
              <a:gd name="connsiteY80" fmla="*/ 2137719 h 3482342"/>
              <a:gd name="connsiteX81" fmla="*/ 5898141 w 12192000"/>
              <a:gd name="connsiteY81" fmla="*/ 2144806 h 3482342"/>
              <a:gd name="connsiteX82" fmla="*/ 5855337 w 12192000"/>
              <a:gd name="connsiteY82" fmla="*/ 2137719 h 3482342"/>
              <a:gd name="connsiteX83" fmla="*/ 5817682 w 12192000"/>
              <a:gd name="connsiteY83" fmla="*/ 2157358 h 3482342"/>
              <a:gd name="connsiteX84" fmla="*/ 5735300 w 12192000"/>
              <a:gd name="connsiteY84" fmla="*/ 2158902 h 3482342"/>
              <a:gd name="connsiteX85" fmla="*/ 5591469 w 12192000"/>
              <a:gd name="connsiteY85" fmla="*/ 2178389 h 3482342"/>
              <a:gd name="connsiteX86" fmla="*/ 5505818 w 12192000"/>
              <a:gd name="connsiteY86" fmla="*/ 2194207 h 3482342"/>
              <a:gd name="connsiteX87" fmla="*/ 5452860 w 12192000"/>
              <a:gd name="connsiteY87" fmla="*/ 2180085 h 3482342"/>
              <a:gd name="connsiteX88" fmla="*/ 5414282 w 12192000"/>
              <a:gd name="connsiteY88" fmla="*/ 2183070 h 3482342"/>
              <a:gd name="connsiteX89" fmla="*/ 5368369 w 12192000"/>
              <a:gd name="connsiteY89" fmla="*/ 2204272 h 3482342"/>
              <a:gd name="connsiteX90" fmla="*/ 5336354 w 12192000"/>
              <a:gd name="connsiteY90" fmla="*/ 2218920 h 3482342"/>
              <a:gd name="connsiteX91" fmla="*/ 5291263 w 12192000"/>
              <a:gd name="connsiteY91" fmla="*/ 2239182 h 3482342"/>
              <a:gd name="connsiteX92" fmla="*/ 5255152 w 12192000"/>
              <a:gd name="connsiteY92" fmla="*/ 2247164 h 3482342"/>
              <a:gd name="connsiteX93" fmla="*/ 5233796 w 12192000"/>
              <a:gd name="connsiteY93" fmla="*/ 2268260 h 3482342"/>
              <a:gd name="connsiteX94" fmla="*/ 5212786 w 12192000"/>
              <a:gd name="connsiteY94" fmla="*/ 2296592 h 3482342"/>
              <a:gd name="connsiteX95" fmla="*/ 5173523 w 12192000"/>
              <a:gd name="connsiteY95" fmla="*/ 2309057 h 3482342"/>
              <a:gd name="connsiteX96" fmla="*/ 5123830 w 12192000"/>
              <a:gd name="connsiteY96" fmla="*/ 2307070 h 3482342"/>
              <a:gd name="connsiteX97" fmla="*/ 5065426 w 12192000"/>
              <a:gd name="connsiteY97" fmla="*/ 2324076 h 3482342"/>
              <a:gd name="connsiteX98" fmla="*/ 4975908 w 12192000"/>
              <a:gd name="connsiteY98" fmla="*/ 2364128 h 3482342"/>
              <a:gd name="connsiteX99" fmla="*/ 4913723 w 12192000"/>
              <a:gd name="connsiteY99" fmla="*/ 2385265 h 3482342"/>
              <a:gd name="connsiteX100" fmla="*/ 4746485 w 12192000"/>
              <a:gd name="connsiteY100" fmla="*/ 2451769 h 3482342"/>
              <a:gd name="connsiteX101" fmla="*/ 4681588 w 12192000"/>
              <a:gd name="connsiteY101" fmla="*/ 2467494 h 3482342"/>
              <a:gd name="connsiteX102" fmla="*/ 1783655 w 12192000"/>
              <a:gd name="connsiteY102" fmla="*/ 3163860 h 3482342"/>
              <a:gd name="connsiteX103" fmla="*/ 1325955 w 12192000"/>
              <a:gd name="connsiteY103" fmla="*/ 3176692 h 3482342"/>
              <a:gd name="connsiteX104" fmla="*/ 1190384 w 12192000"/>
              <a:gd name="connsiteY104" fmla="*/ 3203504 h 3482342"/>
              <a:gd name="connsiteX105" fmla="*/ 1094537 w 12192000"/>
              <a:gd name="connsiteY105" fmla="*/ 3229469 h 3482342"/>
              <a:gd name="connsiteX106" fmla="*/ 779276 w 12192000"/>
              <a:gd name="connsiteY106" fmla="*/ 3327290 h 3482342"/>
              <a:gd name="connsiteX107" fmla="*/ 600378 w 12192000"/>
              <a:gd name="connsiteY107" fmla="*/ 3335250 h 3482342"/>
              <a:gd name="connsiteX108" fmla="*/ 493457 w 12192000"/>
              <a:gd name="connsiteY108" fmla="*/ 3365044 h 3482342"/>
              <a:gd name="connsiteX109" fmla="*/ 349402 w 12192000"/>
              <a:gd name="connsiteY109" fmla="*/ 3380897 h 3482342"/>
              <a:gd name="connsiteX110" fmla="*/ 192183 w 12192000"/>
              <a:gd name="connsiteY110" fmla="*/ 3460075 h 3482342"/>
              <a:gd name="connsiteX111" fmla="*/ 46713 w 12192000"/>
              <a:gd name="connsiteY111" fmla="*/ 3462986 h 3482342"/>
              <a:gd name="connsiteX112" fmla="*/ 2765 w 12192000"/>
              <a:gd name="connsiteY112" fmla="*/ 3480770 h 3482342"/>
              <a:gd name="connsiteX113" fmla="*/ 0 w 12192000"/>
              <a:gd name="connsiteY113" fmla="*/ 3482342 h 3482342"/>
              <a:gd name="connsiteX114" fmla="*/ 0 w 12192000"/>
              <a:gd name="connsiteY11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264922 w 12192000"/>
              <a:gd name="connsiteY32" fmla="*/ 1472107 h 3482342"/>
              <a:gd name="connsiteX33" fmla="*/ 10058690 w 12192000"/>
              <a:gd name="connsiteY33" fmla="*/ 1474888 h 3482342"/>
              <a:gd name="connsiteX34" fmla="*/ 10004424 w 12192000"/>
              <a:gd name="connsiteY34" fmla="*/ 1489801 h 3482342"/>
              <a:gd name="connsiteX35" fmla="*/ 9999951 w 12192000"/>
              <a:gd name="connsiteY35" fmla="*/ 1499127 h 3482342"/>
              <a:gd name="connsiteX36" fmla="*/ 9845462 w 12192000"/>
              <a:gd name="connsiteY36" fmla="*/ 1548192 h 3482342"/>
              <a:gd name="connsiteX37" fmla="*/ 9736156 w 12192000"/>
              <a:gd name="connsiteY37" fmla="*/ 1581928 h 3482342"/>
              <a:gd name="connsiteX38" fmla="*/ 9693355 w 12192000"/>
              <a:gd name="connsiteY38" fmla="*/ 1602632 h 3482342"/>
              <a:gd name="connsiteX39" fmla="*/ 9664242 w 12192000"/>
              <a:gd name="connsiteY39" fmla="*/ 1622075 h 3482342"/>
              <a:gd name="connsiteX40" fmla="*/ 9579195 w 12192000"/>
              <a:gd name="connsiteY40" fmla="*/ 1648017 h 3482342"/>
              <a:gd name="connsiteX41" fmla="*/ 9433652 w 12192000"/>
              <a:gd name="connsiteY41" fmla="*/ 1681174 h 3482342"/>
              <a:gd name="connsiteX42" fmla="*/ 9403775 w 12192000"/>
              <a:gd name="connsiteY42" fmla="*/ 1690403 h 3482342"/>
              <a:gd name="connsiteX43" fmla="*/ 9382503 w 12192000"/>
              <a:gd name="connsiteY43" fmla="*/ 1706957 h 3482342"/>
              <a:gd name="connsiteX44" fmla="*/ 9381410 w 12192000"/>
              <a:gd name="connsiteY44" fmla="*/ 1718312 h 3482342"/>
              <a:gd name="connsiteX45" fmla="*/ 9365685 w 12192000"/>
              <a:gd name="connsiteY45" fmla="*/ 1724772 h 3482342"/>
              <a:gd name="connsiteX46" fmla="*/ 9278020 w 12192000"/>
              <a:gd name="connsiteY46" fmla="*/ 1741161 h 3482342"/>
              <a:gd name="connsiteX47" fmla="*/ 9217145 w 12192000"/>
              <a:gd name="connsiteY47" fmla="*/ 1771195 h 3482342"/>
              <a:gd name="connsiteX48" fmla="*/ 8955875 w 12192000"/>
              <a:gd name="connsiteY48" fmla="*/ 1796806 h 3482342"/>
              <a:gd name="connsiteX49" fmla="*/ 8648415 w 12192000"/>
              <a:gd name="connsiteY49" fmla="*/ 1878623 h 3482342"/>
              <a:gd name="connsiteX50" fmla="*/ 8495949 w 12192000"/>
              <a:gd name="connsiteY50" fmla="*/ 1902425 h 3482342"/>
              <a:gd name="connsiteX51" fmla="*/ 8236214 w 12192000"/>
              <a:gd name="connsiteY51" fmla="*/ 1909725 h 3482342"/>
              <a:gd name="connsiteX52" fmla="*/ 8132104 w 12192000"/>
              <a:gd name="connsiteY52" fmla="*/ 1895727 h 3482342"/>
              <a:gd name="connsiteX53" fmla="*/ 7918078 w 12192000"/>
              <a:gd name="connsiteY53" fmla="*/ 1862668 h 3482342"/>
              <a:gd name="connsiteX54" fmla="*/ 7817899 w 12192000"/>
              <a:gd name="connsiteY54" fmla="*/ 1862176 h 3482342"/>
              <a:gd name="connsiteX55" fmla="*/ 7768994 w 12192000"/>
              <a:gd name="connsiteY55" fmla="*/ 1855721 h 3482342"/>
              <a:gd name="connsiteX56" fmla="*/ 7618027 w 12192000"/>
              <a:gd name="connsiteY56" fmla="*/ 1830959 h 3482342"/>
              <a:gd name="connsiteX57" fmla="*/ 7449425 w 12192000"/>
              <a:gd name="connsiteY57" fmla="*/ 1810910 h 3482342"/>
              <a:gd name="connsiteX58" fmla="*/ 7342915 w 12192000"/>
              <a:gd name="connsiteY58" fmla="*/ 1819827 h 3482342"/>
              <a:gd name="connsiteX59" fmla="*/ 7255191 w 12192000"/>
              <a:gd name="connsiteY59" fmla="*/ 1834354 h 3482342"/>
              <a:gd name="connsiteX60" fmla="*/ 7131205 w 12192000"/>
              <a:gd name="connsiteY60" fmla="*/ 1845557 h 3482342"/>
              <a:gd name="connsiteX61" fmla="*/ 6941837 w 12192000"/>
              <a:gd name="connsiteY61" fmla="*/ 1840640 h 3482342"/>
              <a:gd name="connsiteX62" fmla="*/ 6837145 w 12192000"/>
              <a:gd name="connsiteY62" fmla="*/ 1870724 h 3482342"/>
              <a:gd name="connsiteX63" fmla="*/ 6753991 w 12192000"/>
              <a:gd name="connsiteY63" fmla="*/ 1860969 h 3482342"/>
              <a:gd name="connsiteX64" fmla="*/ 6727754 w 12192000"/>
              <a:gd name="connsiteY64" fmla="*/ 1882372 h 3482342"/>
              <a:gd name="connsiteX65" fmla="*/ 6723371 w 12192000"/>
              <a:gd name="connsiteY65" fmla="*/ 1886494 h 3482342"/>
              <a:gd name="connsiteX66" fmla="*/ 6702779 w 12192000"/>
              <a:gd name="connsiteY66" fmla="*/ 1893601 h 3482342"/>
              <a:gd name="connsiteX67" fmla="*/ 6686657 w 12192000"/>
              <a:gd name="connsiteY67" fmla="*/ 1907344 h 3482342"/>
              <a:gd name="connsiteX68" fmla="*/ 6651330 w 12192000"/>
              <a:gd name="connsiteY68" fmla="*/ 1922921 h 3482342"/>
              <a:gd name="connsiteX69" fmla="*/ 6622958 w 12192000"/>
              <a:gd name="connsiteY69" fmla="*/ 1936255 h 3482342"/>
              <a:gd name="connsiteX70" fmla="*/ 6522602 w 12192000"/>
              <a:gd name="connsiteY70" fmla="*/ 1954133 h 3482342"/>
              <a:gd name="connsiteX71" fmla="*/ 6444344 w 12192000"/>
              <a:gd name="connsiteY71" fmla="*/ 1969663 h 3482342"/>
              <a:gd name="connsiteX72" fmla="*/ 6409626 w 12192000"/>
              <a:gd name="connsiteY72" fmla="*/ 1978846 h 3482342"/>
              <a:gd name="connsiteX73" fmla="*/ 6333446 w 12192000"/>
              <a:gd name="connsiteY73" fmla="*/ 1997163 h 3482342"/>
              <a:gd name="connsiteX74" fmla="*/ 6294933 w 12192000"/>
              <a:gd name="connsiteY74" fmla="*/ 2019412 h 3482342"/>
              <a:gd name="connsiteX75" fmla="*/ 6238719 w 12192000"/>
              <a:gd name="connsiteY75" fmla="*/ 2042547 h 3482342"/>
              <a:gd name="connsiteX76" fmla="*/ 6187205 w 12192000"/>
              <a:gd name="connsiteY76" fmla="*/ 2060048 h 3482342"/>
              <a:gd name="connsiteX77" fmla="*/ 6138780 w 12192000"/>
              <a:gd name="connsiteY77" fmla="*/ 2081918 h 3482342"/>
              <a:gd name="connsiteX78" fmla="*/ 6120125 w 12192000"/>
              <a:gd name="connsiteY78" fmla="*/ 2109475 h 3482342"/>
              <a:gd name="connsiteX79" fmla="*/ 6056576 w 12192000"/>
              <a:gd name="connsiteY79" fmla="*/ 2120066 h 3482342"/>
              <a:gd name="connsiteX80" fmla="*/ 5993794 w 12192000"/>
              <a:gd name="connsiteY80" fmla="*/ 2122569 h 3482342"/>
              <a:gd name="connsiteX81" fmla="*/ 5943601 w 12192000"/>
              <a:gd name="connsiteY81" fmla="*/ 2137719 h 3482342"/>
              <a:gd name="connsiteX82" fmla="*/ 5898141 w 12192000"/>
              <a:gd name="connsiteY82" fmla="*/ 2144806 h 3482342"/>
              <a:gd name="connsiteX83" fmla="*/ 5855337 w 12192000"/>
              <a:gd name="connsiteY83" fmla="*/ 2137719 h 3482342"/>
              <a:gd name="connsiteX84" fmla="*/ 5817682 w 12192000"/>
              <a:gd name="connsiteY84" fmla="*/ 2157358 h 3482342"/>
              <a:gd name="connsiteX85" fmla="*/ 5735300 w 12192000"/>
              <a:gd name="connsiteY85" fmla="*/ 2158902 h 3482342"/>
              <a:gd name="connsiteX86" fmla="*/ 5591469 w 12192000"/>
              <a:gd name="connsiteY86" fmla="*/ 2178389 h 3482342"/>
              <a:gd name="connsiteX87" fmla="*/ 5505818 w 12192000"/>
              <a:gd name="connsiteY87" fmla="*/ 2194207 h 3482342"/>
              <a:gd name="connsiteX88" fmla="*/ 5452860 w 12192000"/>
              <a:gd name="connsiteY88" fmla="*/ 2180085 h 3482342"/>
              <a:gd name="connsiteX89" fmla="*/ 5414282 w 12192000"/>
              <a:gd name="connsiteY89" fmla="*/ 2183070 h 3482342"/>
              <a:gd name="connsiteX90" fmla="*/ 5368369 w 12192000"/>
              <a:gd name="connsiteY90" fmla="*/ 2204272 h 3482342"/>
              <a:gd name="connsiteX91" fmla="*/ 5336354 w 12192000"/>
              <a:gd name="connsiteY91" fmla="*/ 2218920 h 3482342"/>
              <a:gd name="connsiteX92" fmla="*/ 5291263 w 12192000"/>
              <a:gd name="connsiteY92" fmla="*/ 2239182 h 3482342"/>
              <a:gd name="connsiteX93" fmla="*/ 5255152 w 12192000"/>
              <a:gd name="connsiteY93" fmla="*/ 2247164 h 3482342"/>
              <a:gd name="connsiteX94" fmla="*/ 5233796 w 12192000"/>
              <a:gd name="connsiteY94" fmla="*/ 2268260 h 3482342"/>
              <a:gd name="connsiteX95" fmla="*/ 5212786 w 12192000"/>
              <a:gd name="connsiteY95" fmla="*/ 2296592 h 3482342"/>
              <a:gd name="connsiteX96" fmla="*/ 5173523 w 12192000"/>
              <a:gd name="connsiteY96" fmla="*/ 2309057 h 3482342"/>
              <a:gd name="connsiteX97" fmla="*/ 5123830 w 12192000"/>
              <a:gd name="connsiteY97" fmla="*/ 2307070 h 3482342"/>
              <a:gd name="connsiteX98" fmla="*/ 5065426 w 12192000"/>
              <a:gd name="connsiteY98" fmla="*/ 2324076 h 3482342"/>
              <a:gd name="connsiteX99" fmla="*/ 4975908 w 12192000"/>
              <a:gd name="connsiteY99" fmla="*/ 2364128 h 3482342"/>
              <a:gd name="connsiteX100" fmla="*/ 4913723 w 12192000"/>
              <a:gd name="connsiteY100" fmla="*/ 2385265 h 3482342"/>
              <a:gd name="connsiteX101" fmla="*/ 4746485 w 12192000"/>
              <a:gd name="connsiteY101" fmla="*/ 2451769 h 3482342"/>
              <a:gd name="connsiteX102" fmla="*/ 4681588 w 12192000"/>
              <a:gd name="connsiteY102" fmla="*/ 2467494 h 3482342"/>
              <a:gd name="connsiteX103" fmla="*/ 1783655 w 12192000"/>
              <a:gd name="connsiteY103" fmla="*/ 3163860 h 3482342"/>
              <a:gd name="connsiteX104" fmla="*/ 1325955 w 12192000"/>
              <a:gd name="connsiteY104" fmla="*/ 3176692 h 3482342"/>
              <a:gd name="connsiteX105" fmla="*/ 1190384 w 12192000"/>
              <a:gd name="connsiteY105" fmla="*/ 3203504 h 3482342"/>
              <a:gd name="connsiteX106" fmla="*/ 1094537 w 12192000"/>
              <a:gd name="connsiteY106" fmla="*/ 3229469 h 3482342"/>
              <a:gd name="connsiteX107" fmla="*/ 779276 w 12192000"/>
              <a:gd name="connsiteY107" fmla="*/ 3327290 h 3482342"/>
              <a:gd name="connsiteX108" fmla="*/ 600378 w 12192000"/>
              <a:gd name="connsiteY108" fmla="*/ 3335250 h 3482342"/>
              <a:gd name="connsiteX109" fmla="*/ 493457 w 12192000"/>
              <a:gd name="connsiteY109" fmla="*/ 3365044 h 3482342"/>
              <a:gd name="connsiteX110" fmla="*/ 349402 w 12192000"/>
              <a:gd name="connsiteY110" fmla="*/ 3380897 h 3482342"/>
              <a:gd name="connsiteX111" fmla="*/ 192183 w 12192000"/>
              <a:gd name="connsiteY111" fmla="*/ 3460075 h 3482342"/>
              <a:gd name="connsiteX112" fmla="*/ 46713 w 12192000"/>
              <a:gd name="connsiteY112" fmla="*/ 3462986 h 3482342"/>
              <a:gd name="connsiteX113" fmla="*/ 2765 w 12192000"/>
              <a:gd name="connsiteY113" fmla="*/ 3480770 h 3482342"/>
              <a:gd name="connsiteX114" fmla="*/ 0 w 12192000"/>
              <a:gd name="connsiteY114" fmla="*/ 3482342 h 3482342"/>
              <a:gd name="connsiteX115" fmla="*/ 0 w 12192000"/>
              <a:gd name="connsiteY11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495949 w 12192000"/>
              <a:gd name="connsiteY51" fmla="*/ 1902425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41837 w 12192000"/>
              <a:gd name="connsiteY62" fmla="*/ 1840640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686657 w 12192000"/>
              <a:gd name="connsiteY68" fmla="*/ 1907344 h 3482342"/>
              <a:gd name="connsiteX69" fmla="*/ 6651330 w 12192000"/>
              <a:gd name="connsiteY69" fmla="*/ 1922921 h 3482342"/>
              <a:gd name="connsiteX70" fmla="*/ 6622958 w 12192000"/>
              <a:gd name="connsiteY70" fmla="*/ 1936255 h 3482342"/>
              <a:gd name="connsiteX71" fmla="*/ 6522602 w 12192000"/>
              <a:gd name="connsiteY71" fmla="*/ 1954133 h 3482342"/>
              <a:gd name="connsiteX72" fmla="*/ 6444344 w 12192000"/>
              <a:gd name="connsiteY72" fmla="*/ 1969663 h 3482342"/>
              <a:gd name="connsiteX73" fmla="*/ 6409626 w 12192000"/>
              <a:gd name="connsiteY73" fmla="*/ 1978846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87205 w 12192000"/>
              <a:gd name="connsiteY77" fmla="*/ 2060048 h 3482342"/>
              <a:gd name="connsiteX78" fmla="*/ 6138780 w 12192000"/>
              <a:gd name="connsiteY78" fmla="*/ 2081918 h 3482342"/>
              <a:gd name="connsiteX79" fmla="*/ 6120125 w 12192000"/>
              <a:gd name="connsiteY79" fmla="*/ 2109475 h 3482342"/>
              <a:gd name="connsiteX80" fmla="*/ 6056576 w 12192000"/>
              <a:gd name="connsiteY80" fmla="*/ 2120066 h 3482342"/>
              <a:gd name="connsiteX81" fmla="*/ 5993794 w 12192000"/>
              <a:gd name="connsiteY81" fmla="*/ 2122569 h 3482342"/>
              <a:gd name="connsiteX82" fmla="*/ 5943601 w 12192000"/>
              <a:gd name="connsiteY82" fmla="*/ 2137719 h 3482342"/>
              <a:gd name="connsiteX83" fmla="*/ 5898141 w 12192000"/>
              <a:gd name="connsiteY83" fmla="*/ 2144806 h 3482342"/>
              <a:gd name="connsiteX84" fmla="*/ 5855337 w 12192000"/>
              <a:gd name="connsiteY84" fmla="*/ 2137719 h 3482342"/>
              <a:gd name="connsiteX85" fmla="*/ 5817682 w 12192000"/>
              <a:gd name="connsiteY85" fmla="*/ 2157358 h 3482342"/>
              <a:gd name="connsiteX86" fmla="*/ 5735300 w 12192000"/>
              <a:gd name="connsiteY86" fmla="*/ 2158902 h 3482342"/>
              <a:gd name="connsiteX87" fmla="*/ 5591469 w 12192000"/>
              <a:gd name="connsiteY87" fmla="*/ 2178389 h 3482342"/>
              <a:gd name="connsiteX88" fmla="*/ 5505818 w 12192000"/>
              <a:gd name="connsiteY88" fmla="*/ 2194207 h 3482342"/>
              <a:gd name="connsiteX89" fmla="*/ 5452860 w 12192000"/>
              <a:gd name="connsiteY89" fmla="*/ 2180085 h 3482342"/>
              <a:gd name="connsiteX90" fmla="*/ 5414282 w 12192000"/>
              <a:gd name="connsiteY90" fmla="*/ 2183070 h 3482342"/>
              <a:gd name="connsiteX91" fmla="*/ 5368369 w 12192000"/>
              <a:gd name="connsiteY91" fmla="*/ 2204272 h 3482342"/>
              <a:gd name="connsiteX92" fmla="*/ 5336354 w 12192000"/>
              <a:gd name="connsiteY92" fmla="*/ 2218920 h 3482342"/>
              <a:gd name="connsiteX93" fmla="*/ 5291263 w 12192000"/>
              <a:gd name="connsiteY93" fmla="*/ 2239182 h 3482342"/>
              <a:gd name="connsiteX94" fmla="*/ 5255152 w 12192000"/>
              <a:gd name="connsiteY94" fmla="*/ 2247164 h 3482342"/>
              <a:gd name="connsiteX95" fmla="*/ 5233796 w 12192000"/>
              <a:gd name="connsiteY95" fmla="*/ 2268260 h 3482342"/>
              <a:gd name="connsiteX96" fmla="*/ 5212786 w 12192000"/>
              <a:gd name="connsiteY96" fmla="*/ 2296592 h 3482342"/>
              <a:gd name="connsiteX97" fmla="*/ 5173523 w 12192000"/>
              <a:gd name="connsiteY97" fmla="*/ 2309057 h 3482342"/>
              <a:gd name="connsiteX98" fmla="*/ 5123830 w 12192000"/>
              <a:gd name="connsiteY98" fmla="*/ 2307070 h 3482342"/>
              <a:gd name="connsiteX99" fmla="*/ 5065426 w 12192000"/>
              <a:gd name="connsiteY99" fmla="*/ 2324076 h 3482342"/>
              <a:gd name="connsiteX100" fmla="*/ 4975908 w 12192000"/>
              <a:gd name="connsiteY100" fmla="*/ 2364128 h 3482342"/>
              <a:gd name="connsiteX101" fmla="*/ 4913723 w 12192000"/>
              <a:gd name="connsiteY101" fmla="*/ 2385265 h 3482342"/>
              <a:gd name="connsiteX102" fmla="*/ 4746485 w 12192000"/>
              <a:gd name="connsiteY102" fmla="*/ 2451769 h 3482342"/>
              <a:gd name="connsiteX103" fmla="*/ 4681588 w 12192000"/>
              <a:gd name="connsiteY103" fmla="*/ 2467494 h 3482342"/>
              <a:gd name="connsiteX104" fmla="*/ 1783655 w 12192000"/>
              <a:gd name="connsiteY104" fmla="*/ 3163860 h 3482342"/>
              <a:gd name="connsiteX105" fmla="*/ 1325955 w 12192000"/>
              <a:gd name="connsiteY105" fmla="*/ 3176692 h 3482342"/>
              <a:gd name="connsiteX106" fmla="*/ 1190384 w 12192000"/>
              <a:gd name="connsiteY106" fmla="*/ 3203504 h 3482342"/>
              <a:gd name="connsiteX107" fmla="*/ 1094537 w 12192000"/>
              <a:gd name="connsiteY107" fmla="*/ 3229469 h 3482342"/>
              <a:gd name="connsiteX108" fmla="*/ 779276 w 12192000"/>
              <a:gd name="connsiteY108" fmla="*/ 3327290 h 3482342"/>
              <a:gd name="connsiteX109" fmla="*/ 600378 w 12192000"/>
              <a:gd name="connsiteY109" fmla="*/ 3335250 h 3482342"/>
              <a:gd name="connsiteX110" fmla="*/ 493457 w 12192000"/>
              <a:gd name="connsiteY110" fmla="*/ 3365044 h 3482342"/>
              <a:gd name="connsiteX111" fmla="*/ 349402 w 12192000"/>
              <a:gd name="connsiteY111" fmla="*/ 3380897 h 3482342"/>
              <a:gd name="connsiteX112" fmla="*/ 192183 w 12192000"/>
              <a:gd name="connsiteY112" fmla="*/ 3460075 h 3482342"/>
              <a:gd name="connsiteX113" fmla="*/ 46713 w 12192000"/>
              <a:gd name="connsiteY113" fmla="*/ 3462986 h 3482342"/>
              <a:gd name="connsiteX114" fmla="*/ 2765 w 12192000"/>
              <a:gd name="connsiteY114" fmla="*/ 3480770 h 3482342"/>
              <a:gd name="connsiteX115" fmla="*/ 0 w 12192000"/>
              <a:gd name="connsiteY115" fmla="*/ 3482342 h 3482342"/>
              <a:gd name="connsiteX116" fmla="*/ 0 w 12192000"/>
              <a:gd name="connsiteY11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495949 w 12192000"/>
              <a:gd name="connsiteY52" fmla="*/ 1902425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41837 w 12192000"/>
              <a:gd name="connsiteY63" fmla="*/ 1840640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686657 w 12192000"/>
              <a:gd name="connsiteY69" fmla="*/ 1907344 h 3482342"/>
              <a:gd name="connsiteX70" fmla="*/ 6651330 w 12192000"/>
              <a:gd name="connsiteY70" fmla="*/ 1922921 h 3482342"/>
              <a:gd name="connsiteX71" fmla="*/ 6622958 w 12192000"/>
              <a:gd name="connsiteY71" fmla="*/ 1936255 h 3482342"/>
              <a:gd name="connsiteX72" fmla="*/ 6522602 w 12192000"/>
              <a:gd name="connsiteY72" fmla="*/ 1954133 h 3482342"/>
              <a:gd name="connsiteX73" fmla="*/ 6444344 w 12192000"/>
              <a:gd name="connsiteY73" fmla="*/ 1969663 h 3482342"/>
              <a:gd name="connsiteX74" fmla="*/ 6409626 w 12192000"/>
              <a:gd name="connsiteY74" fmla="*/ 1978846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87205 w 12192000"/>
              <a:gd name="connsiteY78" fmla="*/ 2060048 h 3482342"/>
              <a:gd name="connsiteX79" fmla="*/ 6138780 w 12192000"/>
              <a:gd name="connsiteY79" fmla="*/ 2081918 h 3482342"/>
              <a:gd name="connsiteX80" fmla="*/ 6120125 w 12192000"/>
              <a:gd name="connsiteY80" fmla="*/ 2109475 h 3482342"/>
              <a:gd name="connsiteX81" fmla="*/ 6056576 w 12192000"/>
              <a:gd name="connsiteY81" fmla="*/ 2120066 h 3482342"/>
              <a:gd name="connsiteX82" fmla="*/ 5993794 w 12192000"/>
              <a:gd name="connsiteY82" fmla="*/ 2122569 h 3482342"/>
              <a:gd name="connsiteX83" fmla="*/ 5943601 w 12192000"/>
              <a:gd name="connsiteY83" fmla="*/ 2137719 h 3482342"/>
              <a:gd name="connsiteX84" fmla="*/ 5898141 w 12192000"/>
              <a:gd name="connsiteY84" fmla="*/ 2144806 h 3482342"/>
              <a:gd name="connsiteX85" fmla="*/ 5855337 w 12192000"/>
              <a:gd name="connsiteY85" fmla="*/ 2137719 h 3482342"/>
              <a:gd name="connsiteX86" fmla="*/ 5817682 w 12192000"/>
              <a:gd name="connsiteY86" fmla="*/ 2157358 h 3482342"/>
              <a:gd name="connsiteX87" fmla="*/ 5735300 w 12192000"/>
              <a:gd name="connsiteY87" fmla="*/ 2158902 h 3482342"/>
              <a:gd name="connsiteX88" fmla="*/ 5591469 w 12192000"/>
              <a:gd name="connsiteY88" fmla="*/ 2178389 h 3482342"/>
              <a:gd name="connsiteX89" fmla="*/ 5505818 w 12192000"/>
              <a:gd name="connsiteY89" fmla="*/ 2194207 h 3482342"/>
              <a:gd name="connsiteX90" fmla="*/ 5452860 w 12192000"/>
              <a:gd name="connsiteY90" fmla="*/ 2180085 h 3482342"/>
              <a:gd name="connsiteX91" fmla="*/ 5414282 w 12192000"/>
              <a:gd name="connsiteY91" fmla="*/ 2183070 h 3482342"/>
              <a:gd name="connsiteX92" fmla="*/ 5368369 w 12192000"/>
              <a:gd name="connsiteY92" fmla="*/ 2204272 h 3482342"/>
              <a:gd name="connsiteX93" fmla="*/ 5336354 w 12192000"/>
              <a:gd name="connsiteY93" fmla="*/ 2218920 h 3482342"/>
              <a:gd name="connsiteX94" fmla="*/ 5291263 w 12192000"/>
              <a:gd name="connsiteY94" fmla="*/ 2239182 h 3482342"/>
              <a:gd name="connsiteX95" fmla="*/ 5255152 w 12192000"/>
              <a:gd name="connsiteY95" fmla="*/ 2247164 h 3482342"/>
              <a:gd name="connsiteX96" fmla="*/ 5233796 w 12192000"/>
              <a:gd name="connsiteY96" fmla="*/ 2268260 h 3482342"/>
              <a:gd name="connsiteX97" fmla="*/ 5212786 w 12192000"/>
              <a:gd name="connsiteY97" fmla="*/ 2296592 h 3482342"/>
              <a:gd name="connsiteX98" fmla="*/ 5173523 w 12192000"/>
              <a:gd name="connsiteY98" fmla="*/ 2309057 h 3482342"/>
              <a:gd name="connsiteX99" fmla="*/ 5123830 w 12192000"/>
              <a:gd name="connsiteY99" fmla="*/ 2307070 h 3482342"/>
              <a:gd name="connsiteX100" fmla="*/ 5065426 w 12192000"/>
              <a:gd name="connsiteY100" fmla="*/ 2324076 h 3482342"/>
              <a:gd name="connsiteX101" fmla="*/ 4975908 w 12192000"/>
              <a:gd name="connsiteY101" fmla="*/ 2364128 h 3482342"/>
              <a:gd name="connsiteX102" fmla="*/ 4913723 w 12192000"/>
              <a:gd name="connsiteY102" fmla="*/ 2385265 h 3482342"/>
              <a:gd name="connsiteX103" fmla="*/ 4746485 w 12192000"/>
              <a:gd name="connsiteY103" fmla="*/ 2451769 h 3482342"/>
              <a:gd name="connsiteX104" fmla="*/ 4681588 w 12192000"/>
              <a:gd name="connsiteY104" fmla="*/ 2467494 h 3482342"/>
              <a:gd name="connsiteX105" fmla="*/ 1783655 w 12192000"/>
              <a:gd name="connsiteY105" fmla="*/ 3163860 h 3482342"/>
              <a:gd name="connsiteX106" fmla="*/ 1325955 w 12192000"/>
              <a:gd name="connsiteY106" fmla="*/ 3176692 h 3482342"/>
              <a:gd name="connsiteX107" fmla="*/ 1190384 w 12192000"/>
              <a:gd name="connsiteY107" fmla="*/ 3203504 h 3482342"/>
              <a:gd name="connsiteX108" fmla="*/ 1094537 w 12192000"/>
              <a:gd name="connsiteY108" fmla="*/ 3229469 h 3482342"/>
              <a:gd name="connsiteX109" fmla="*/ 779276 w 12192000"/>
              <a:gd name="connsiteY109" fmla="*/ 3327290 h 3482342"/>
              <a:gd name="connsiteX110" fmla="*/ 600378 w 12192000"/>
              <a:gd name="connsiteY110" fmla="*/ 3335250 h 3482342"/>
              <a:gd name="connsiteX111" fmla="*/ 493457 w 12192000"/>
              <a:gd name="connsiteY111" fmla="*/ 3365044 h 3482342"/>
              <a:gd name="connsiteX112" fmla="*/ 349402 w 12192000"/>
              <a:gd name="connsiteY112" fmla="*/ 3380897 h 3482342"/>
              <a:gd name="connsiteX113" fmla="*/ 192183 w 12192000"/>
              <a:gd name="connsiteY113" fmla="*/ 3460075 h 3482342"/>
              <a:gd name="connsiteX114" fmla="*/ 46713 w 12192000"/>
              <a:gd name="connsiteY114" fmla="*/ 3462986 h 3482342"/>
              <a:gd name="connsiteX115" fmla="*/ 2765 w 12192000"/>
              <a:gd name="connsiteY115" fmla="*/ 3480770 h 3482342"/>
              <a:gd name="connsiteX116" fmla="*/ 0 w 12192000"/>
              <a:gd name="connsiteY116" fmla="*/ 3482342 h 3482342"/>
              <a:gd name="connsiteX117" fmla="*/ 0 w 12192000"/>
              <a:gd name="connsiteY11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495949 w 12192000"/>
              <a:gd name="connsiteY52" fmla="*/ 1902425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41837 w 12192000"/>
              <a:gd name="connsiteY63" fmla="*/ 1840640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686657 w 12192000"/>
              <a:gd name="connsiteY69" fmla="*/ 1907344 h 3482342"/>
              <a:gd name="connsiteX70" fmla="*/ 6651330 w 12192000"/>
              <a:gd name="connsiteY70" fmla="*/ 1922921 h 3482342"/>
              <a:gd name="connsiteX71" fmla="*/ 6622958 w 12192000"/>
              <a:gd name="connsiteY71" fmla="*/ 1936255 h 3482342"/>
              <a:gd name="connsiteX72" fmla="*/ 6522602 w 12192000"/>
              <a:gd name="connsiteY72" fmla="*/ 1954133 h 3482342"/>
              <a:gd name="connsiteX73" fmla="*/ 6444344 w 12192000"/>
              <a:gd name="connsiteY73" fmla="*/ 1969663 h 3482342"/>
              <a:gd name="connsiteX74" fmla="*/ 6409626 w 12192000"/>
              <a:gd name="connsiteY74" fmla="*/ 1978846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87205 w 12192000"/>
              <a:gd name="connsiteY78" fmla="*/ 2060048 h 3482342"/>
              <a:gd name="connsiteX79" fmla="*/ 6138780 w 12192000"/>
              <a:gd name="connsiteY79" fmla="*/ 2081918 h 3482342"/>
              <a:gd name="connsiteX80" fmla="*/ 6120125 w 12192000"/>
              <a:gd name="connsiteY80" fmla="*/ 2109475 h 3482342"/>
              <a:gd name="connsiteX81" fmla="*/ 6056576 w 12192000"/>
              <a:gd name="connsiteY81" fmla="*/ 2120066 h 3482342"/>
              <a:gd name="connsiteX82" fmla="*/ 5993794 w 12192000"/>
              <a:gd name="connsiteY82" fmla="*/ 2122569 h 3482342"/>
              <a:gd name="connsiteX83" fmla="*/ 5943601 w 12192000"/>
              <a:gd name="connsiteY83" fmla="*/ 2137719 h 3482342"/>
              <a:gd name="connsiteX84" fmla="*/ 5898141 w 12192000"/>
              <a:gd name="connsiteY84" fmla="*/ 2144806 h 3482342"/>
              <a:gd name="connsiteX85" fmla="*/ 5855337 w 12192000"/>
              <a:gd name="connsiteY85" fmla="*/ 2137719 h 3482342"/>
              <a:gd name="connsiteX86" fmla="*/ 5817682 w 12192000"/>
              <a:gd name="connsiteY86" fmla="*/ 2157358 h 3482342"/>
              <a:gd name="connsiteX87" fmla="*/ 5735300 w 12192000"/>
              <a:gd name="connsiteY87" fmla="*/ 2158902 h 3482342"/>
              <a:gd name="connsiteX88" fmla="*/ 5591469 w 12192000"/>
              <a:gd name="connsiteY88" fmla="*/ 2178389 h 3482342"/>
              <a:gd name="connsiteX89" fmla="*/ 5505818 w 12192000"/>
              <a:gd name="connsiteY89" fmla="*/ 2194207 h 3482342"/>
              <a:gd name="connsiteX90" fmla="*/ 5452860 w 12192000"/>
              <a:gd name="connsiteY90" fmla="*/ 2180085 h 3482342"/>
              <a:gd name="connsiteX91" fmla="*/ 5414282 w 12192000"/>
              <a:gd name="connsiteY91" fmla="*/ 2183070 h 3482342"/>
              <a:gd name="connsiteX92" fmla="*/ 5368369 w 12192000"/>
              <a:gd name="connsiteY92" fmla="*/ 2204272 h 3482342"/>
              <a:gd name="connsiteX93" fmla="*/ 5336354 w 12192000"/>
              <a:gd name="connsiteY93" fmla="*/ 2218920 h 3482342"/>
              <a:gd name="connsiteX94" fmla="*/ 5291263 w 12192000"/>
              <a:gd name="connsiteY94" fmla="*/ 2239182 h 3482342"/>
              <a:gd name="connsiteX95" fmla="*/ 5255152 w 12192000"/>
              <a:gd name="connsiteY95" fmla="*/ 2247164 h 3482342"/>
              <a:gd name="connsiteX96" fmla="*/ 5233796 w 12192000"/>
              <a:gd name="connsiteY96" fmla="*/ 2268260 h 3482342"/>
              <a:gd name="connsiteX97" fmla="*/ 5212786 w 12192000"/>
              <a:gd name="connsiteY97" fmla="*/ 2296592 h 3482342"/>
              <a:gd name="connsiteX98" fmla="*/ 5173523 w 12192000"/>
              <a:gd name="connsiteY98" fmla="*/ 2309057 h 3482342"/>
              <a:gd name="connsiteX99" fmla="*/ 5123830 w 12192000"/>
              <a:gd name="connsiteY99" fmla="*/ 2307070 h 3482342"/>
              <a:gd name="connsiteX100" fmla="*/ 5065426 w 12192000"/>
              <a:gd name="connsiteY100" fmla="*/ 2324076 h 3482342"/>
              <a:gd name="connsiteX101" fmla="*/ 4975908 w 12192000"/>
              <a:gd name="connsiteY101" fmla="*/ 2364128 h 3482342"/>
              <a:gd name="connsiteX102" fmla="*/ 4913723 w 12192000"/>
              <a:gd name="connsiteY102" fmla="*/ 2385265 h 3482342"/>
              <a:gd name="connsiteX103" fmla="*/ 4746485 w 12192000"/>
              <a:gd name="connsiteY103" fmla="*/ 2451769 h 3482342"/>
              <a:gd name="connsiteX104" fmla="*/ 4681588 w 12192000"/>
              <a:gd name="connsiteY104" fmla="*/ 2467494 h 3482342"/>
              <a:gd name="connsiteX105" fmla="*/ 1783655 w 12192000"/>
              <a:gd name="connsiteY105" fmla="*/ 3163860 h 3482342"/>
              <a:gd name="connsiteX106" fmla="*/ 1325955 w 12192000"/>
              <a:gd name="connsiteY106" fmla="*/ 3176692 h 3482342"/>
              <a:gd name="connsiteX107" fmla="*/ 1190384 w 12192000"/>
              <a:gd name="connsiteY107" fmla="*/ 3203504 h 3482342"/>
              <a:gd name="connsiteX108" fmla="*/ 1094537 w 12192000"/>
              <a:gd name="connsiteY108" fmla="*/ 3229469 h 3482342"/>
              <a:gd name="connsiteX109" fmla="*/ 779276 w 12192000"/>
              <a:gd name="connsiteY109" fmla="*/ 3327290 h 3482342"/>
              <a:gd name="connsiteX110" fmla="*/ 600378 w 12192000"/>
              <a:gd name="connsiteY110" fmla="*/ 3335250 h 3482342"/>
              <a:gd name="connsiteX111" fmla="*/ 493457 w 12192000"/>
              <a:gd name="connsiteY111" fmla="*/ 3365044 h 3482342"/>
              <a:gd name="connsiteX112" fmla="*/ 349402 w 12192000"/>
              <a:gd name="connsiteY112" fmla="*/ 3380897 h 3482342"/>
              <a:gd name="connsiteX113" fmla="*/ 192183 w 12192000"/>
              <a:gd name="connsiteY113" fmla="*/ 3460075 h 3482342"/>
              <a:gd name="connsiteX114" fmla="*/ 46713 w 12192000"/>
              <a:gd name="connsiteY114" fmla="*/ 3462986 h 3482342"/>
              <a:gd name="connsiteX115" fmla="*/ 2765 w 12192000"/>
              <a:gd name="connsiteY115" fmla="*/ 3480770 h 3482342"/>
              <a:gd name="connsiteX116" fmla="*/ 0 w 12192000"/>
              <a:gd name="connsiteY116" fmla="*/ 3482342 h 3482342"/>
              <a:gd name="connsiteX117" fmla="*/ 0 w 12192000"/>
              <a:gd name="connsiteY11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01385 w 12192000"/>
              <a:gd name="connsiteY34" fmla="*/ 1477515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75804 w 12192000"/>
              <a:gd name="connsiteY19" fmla="*/ 1067977 h 3482342"/>
              <a:gd name="connsiteX20" fmla="*/ 11120819 w 12192000"/>
              <a:gd name="connsiteY20" fmla="*/ 1126133 h 3482342"/>
              <a:gd name="connsiteX21" fmla="*/ 11028687 w 12192000"/>
              <a:gd name="connsiteY21" fmla="*/ 1199018 h 3482342"/>
              <a:gd name="connsiteX22" fmla="*/ 10960443 w 12192000"/>
              <a:gd name="connsiteY22" fmla="*/ 1244502 h 3482342"/>
              <a:gd name="connsiteX23" fmla="*/ 10850998 w 12192000"/>
              <a:gd name="connsiteY23" fmla="*/ 1269215 h 3482342"/>
              <a:gd name="connsiteX24" fmla="*/ 10815658 w 12192000"/>
              <a:gd name="connsiteY24" fmla="*/ 1287849 h 3482342"/>
              <a:gd name="connsiteX25" fmla="*/ 10679906 w 12192000"/>
              <a:gd name="connsiteY25" fmla="*/ 1324988 h 3482342"/>
              <a:gd name="connsiteX26" fmla="*/ 10636304 w 12192000"/>
              <a:gd name="connsiteY26" fmla="*/ 1317928 h 3482342"/>
              <a:gd name="connsiteX27" fmla="*/ 10603863 w 12192000"/>
              <a:gd name="connsiteY27" fmla="*/ 1346886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314361 w 12192000"/>
              <a:gd name="connsiteY33" fmla="*/ 1466924 h 3482342"/>
              <a:gd name="connsiteX34" fmla="*/ 10264922 w 12192000"/>
              <a:gd name="connsiteY34" fmla="*/ 1472107 h 3482342"/>
              <a:gd name="connsiteX35" fmla="*/ 10201385 w 12192000"/>
              <a:gd name="connsiteY35" fmla="*/ 1477515 h 3482342"/>
              <a:gd name="connsiteX36" fmla="*/ 10120184 w 12192000"/>
              <a:gd name="connsiteY36" fmla="*/ 1466924 h 3482342"/>
              <a:gd name="connsiteX37" fmla="*/ 10058690 w 12192000"/>
              <a:gd name="connsiteY37" fmla="*/ 1474888 h 3482342"/>
              <a:gd name="connsiteX38" fmla="*/ 10004424 w 12192000"/>
              <a:gd name="connsiteY38" fmla="*/ 1489801 h 3482342"/>
              <a:gd name="connsiteX39" fmla="*/ 9999951 w 12192000"/>
              <a:gd name="connsiteY39" fmla="*/ 1499127 h 3482342"/>
              <a:gd name="connsiteX40" fmla="*/ 9845462 w 12192000"/>
              <a:gd name="connsiteY40" fmla="*/ 1548192 h 3482342"/>
              <a:gd name="connsiteX41" fmla="*/ 9736156 w 12192000"/>
              <a:gd name="connsiteY41" fmla="*/ 1581928 h 3482342"/>
              <a:gd name="connsiteX42" fmla="*/ 9693355 w 12192000"/>
              <a:gd name="connsiteY42" fmla="*/ 1602632 h 3482342"/>
              <a:gd name="connsiteX43" fmla="*/ 9664242 w 12192000"/>
              <a:gd name="connsiteY43" fmla="*/ 1622075 h 3482342"/>
              <a:gd name="connsiteX44" fmla="*/ 9579195 w 12192000"/>
              <a:gd name="connsiteY44" fmla="*/ 1648017 h 3482342"/>
              <a:gd name="connsiteX45" fmla="*/ 9433652 w 12192000"/>
              <a:gd name="connsiteY45" fmla="*/ 1681174 h 3482342"/>
              <a:gd name="connsiteX46" fmla="*/ 9403775 w 12192000"/>
              <a:gd name="connsiteY46" fmla="*/ 1690403 h 3482342"/>
              <a:gd name="connsiteX47" fmla="*/ 9382503 w 12192000"/>
              <a:gd name="connsiteY47" fmla="*/ 1706957 h 3482342"/>
              <a:gd name="connsiteX48" fmla="*/ 9381410 w 12192000"/>
              <a:gd name="connsiteY48" fmla="*/ 1718312 h 3482342"/>
              <a:gd name="connsiteX49" fmla="*/ 9365685 w 12192000"/>
              <a:gd name="connsiteY49" fmla="*/ 1724772 h 3482342"/>
              <a:gd name="connsiteX50" fmla="*/ 9278020 w 12192000"/>
              <a:gd name="connsiteY50" fmla="*/ 1741161 h 3482342"/>
              <a:gd name="connsiteX51" fmla="*/ 9217145 w 12192000"/>
              <a:gd name="connsiteY51" fmla="*/ 1771195 h 3482342"/>
              <a:gd name="connsiteX52" fmla="*/ 8955875 w 12192000"/>
              <a:gd name="connsiteY52" fmla="*/ 1796806 h 3482342"/>
              <a:gd name="connsiteX53" fmla="*/ 8648415 w 12192000"/>
              <a:gd name="connsiteY53" fmla="*/ 1878623 h 3482342"/>
              <a:gd name="connsiteX54" fmla="*/ 8495949 w 12192000"/>
              <a:gd name="connsiteY54" fmla="*/ 1902425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41837 w 12192000"/>
              <a:gd name="connsiteY65" fmla="*/ 1840640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686657 w 12192000"/>
              <a:gd name="connsiteY71" fmla="*/ 1907344 h 3482342"/>
              <a:gd name="connsiteX72" fmla="*/ 6651330 w 12192000"/>
              <a:gd name="connsiteY72" fmla="*/ 1922921 h 3482342"/>
              <a:gd name="connsiteX73" fmla="*/ 6622958 w 12192000"/>
              <a:gd name="connsiteY73" fmla="*/ 1936255 h 3482342"/>
              <a:gd name="connsiteX74" fmla="*/ 6522602 w 12192000"/>
              <a:gd name="connsiteY74" fmla="*/ 1954133 h 3482342"/>
              <a:gd name="connsiteX75" fmla="*/ 6444344 w 12192000"/>
              <a:gd name="connsiteY75" fmla="*/ 1969663 h 3482342"/>
              <a:gd name="connsiteX76" fmla="*/ 6409626 w 12192000"/>
              <a:gd name="connsiteY76" fmla="*/ 1978846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87205 w 12192000"/>
              <a:gd name="connsiteY80" fmla="*/ 2060048 h 3482342"/>
              <a:gd name="connsiteX81" fmla="*/ 6138780 w 12192000"/>
              <a:gd name="connsiteY81" fmla="*/ 2081918 h 3482342"/>
              <a:gd name="connsiteX82" fmla="*/ 6120125 w 12192000"/>
              <a:gd name="connsiteY82" fmla="*/ 2109475 h 3482342"/>
              <a:gd name="connsiteX83" fmla="*/ 6056576 w 12192000"/>
              <a:gd name="connsiteY83" fmla="*/ 2120066 h 3482342"/>
              <a:gd name="connsiteX84" fmla="*/ 5993794 w 12192000"/>
              <a:gd name="connsiteY84" fmla="*/ 2122569 h 3482342"/>
              <a:gd name="connsiteX85" fmla="*/ 5943601 w 12192000"/>
              <a:gd name="connsiteY85" fmla="*/ 2137719 h 3482342"/>
              <a:gd name="connsiteX86" fmla="*/ 5898141 w 12192000"/>
              <a:gd name="connsiteY86" fmla="*/ 2144806 h 3482342"/>
              <a:gd name="connsiteX87" fmla="*/ 5855337 w 12192000"/>
              <a:gd name="connsiteY87" fmla="*/ 2137719 h 3482342"/>
              <a:gd name="connsiteX88" fmla="*/ 5817682 w 12192000"/>
              <a:gd name="connsiteY88" fmla="*/ 2157358 h 3482342"/>
              <a:gd name="connsiteX89" fmla="*/ 5735300 w 12192000"/>
              <a:gd name="connsiteY89" fmla="*/ 2158902 h 3482342"/>
              <a:gd name="connsiteX90" fmla="*/ 5591469 w 12192000"/>
              <a:gd name="connsiteY90" fmla="*/ 2178389 h 3482342"/>
              <a:gd name="connsiteX91" fmla="*/ 5505818 w 12192000"/>
              <a:gd name="connsiteY91" fmla="*/ 2194207 h 3482342"/>
              <a:gd name="connsiteX92" fmla="*/ 5452860 w 12192000"/>
              <a:gd name="connsiteY92" fmla="*/ 2180085 h 3482342"/>
              <a:gd name="connsiteX93" fmla="*/ 5414282 w 12192000"/>
              <a:gd name="connsiteY93" fmla="*/ 2183070 h 3482342"/>
              <a:gd name="connsiteX94" fmla="*/ 5368369 w 12192000"/>
              <a:gd name="connsiteY94" fmla="*/ 2204272 h 3482342"/>
              <a:gd name="connsiteX95" fmla="*/ 5336354 w 12192000"/>
              <a:gd name="connsiteY95" fmla="*/ 2218920 h 3482342"/>
              <a:gd name="connsiteX96" fmla="*/ 5291263 w 12192000"/>
              <a:gd name="connsiteY96" fmla="*/ 2239182 h 3482342"/>
              <a:gd name="connsiteX97" fmla="*/ 5255152 w 12192000"/>
              <a:gd name="connsiteY97" fmla="*/ 2247164 h 3482342"/>
              <a:gd name="connsiteX98" fmla="*/ 5233796 w 12192000"/>
              <a:gd name="connsiteY98" fmla="*/ 2268260 h 3482342"/>
              <a:gd name="connsiteX99" fmla="*/ 5212786 w 12192000"/>
              <a:gd name="connsiteY99" fmla="*/ 2296592 h 3482342"/>
              <a:gd name="connsiteX100" fmla="*/ 5173523 w 12192000"/>
              <a:gd name="connsiteY100" fmla="*/ 2309057 h 3482342"/>
              <a:gd name="connsiteX101" fmla="*/ 5123830 w 12192000"/>
              <a:gd name="connsiteY101" fmla="*/ 2307070 h 3482342"/>
              <a:gd name="connsiteX102" fmla="*/ 5065426 w 12192000"/>
              <a:gd name="connsiteY102" fmla="*/ 2324076 h 3482342"/>
              <a:gd name="connsiteX103" fmla="*/ 4975908 w 12192000"/>
              <a:gd name="connsiteY103" fmla="*/ 2364128 h 3482342"/>
              <a:gd name="connsiteX104" fmla="*/ 4913723 w 12192000"/>
              <a:gd name="connsiteY104" fmla="*/ 2385265 h 3482342"/>
              <a:gd name="connsiteX105" fmla="*/ 4746485 w 12192000"/>
              <a:gd name="connsiteY105" fmla="*/ 2451769 h 3482342"/>
              <a:gd name="connsiteX106" fmla="*/ 4681588 w 12192000"/>
              <a:gd name="connsiteY106" fmla="*/ 2467494 h 3482342"/>
              <a:gd name="connsiteX107" fmla="*/ 1783655 w 12192000"/>
              <a:gd name="connsiteY107" fmla="*/ 3163860 h 3482342"/>
              <a:gd name="connsiteX108" fmla="*/ 1325955 w 12192000"/>
              <a:gd name="connsiteY108" fmla="*/ 3176692 h 3482342"/>
              <a:gd name="connsiteX109" fmla="*/ 1190384 w 12192000"/>
              <a:gd name="connsiteY109" fmla="*/ 3203504 h 3482342"/>
              <a:gd name="connsiteX110" fmla="*/ 1094537 w 12192000"/>
              <a:gd name="connsiteY110" fmla="*/ 3229469 h 3482342"/>
              <a:gd name="connsiteX111" fmla="*/ 779276 w 12192000"/>
              <a:gd name="connsiteY111" fmla="*/ 3327290 h 3482342"/>
              <a:gd name="connsiteX112" fmla="*/ 600378 w 12192000"/>
              <a:gd name="connsiteY112" fmla="*/ 3335250 h 3482342"/>
              <a:gd name="connsiteX113" fmla="*/ 493457 w 12192000"/>
              <a:gd name="connsiteY113" fmla="*/ 3365044 h 3482342"/>
              <a:gd name="connsiteX114" fmla="*/ 349402 w 12192000"/>
              <a:gd name="connsiteY114" fmla="*/ 3380897 h 3482342"/>
              <a:gd name="connsiteX115" fmla="*/ 192183 w 12192000"/>
              <a:gd name="connsiteY115" fmla="*/ 3460075 h 3482342"/>
              <a:gd name="connsiteX116" fmla="*/ 46713 w 12192000"/>
              <a:gd name="connsiteY116" fmla="*/ 3462986 h 3482342"/>
              <a:gd name="connsiteX117" fmla="*/ 2765 w 12192000"/>
              <a:gd name="connsiteY117" fmla="*/ 3480770 h 3482342"/>
              <a:gd name="connsiteX118" fmla="*/ 0 w 12192000"/>
              <a:gd name="connsiteY118" fmla="*/ 3482342 h 3482342"/>
              <a:gd name="connsiteX119" fmla="*/ 0 w 12192000"/>
              <a:gd name="connsiteY11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6987 w 12192000"/>
              <a:gd name="connsiteY18" fmla="*/ 1000897 h 3482342"/>
              <a:gd name="connsiteX19" fmla="*/ 11193568 w 12192000"/>
              <a:gd name="connsiteY19" fmla="*/ 1039464 h 3482342"/>
              <a:gd name="connsiteX20" fmla="*/ 11175804 w 12192000"/>
              <a:gd name="connsiteY20" fmla="*/ 1067977 h 3482342"/>
              <a:gd name="connsiteX21" fmla="*/ 11120819 w 12192000"/>
              <a:gd name="connsiteY21" fmla="*/ 1126133 h 3482342"/>
              <a:gd name="connsiteX22" fmla="*/ 11028687 w 12192000"/>
              <a:gd name="connsiteY22" fmla="*/ 1199018 h 3482342"/>
              <a:gd name="connsiteX23" fmla="*/ 10960443 w 12192000"/>
              <a:gd name="connsiteY23" fmla="*/ 1244502 h 3482342"/>
              <a:gd name="connsiteX24" fmla="*/ 10850998 w 12192000"/>
              <a:gd name="connsiteY24" fmla="*/ 1269215 h 3482342"/>
              <a:gd name="connsiteX25" fmla="*/ 10815658 w 12192000"/>
              <a:gd name="connsiteY25" fmla="*/ 1287849 h 3482342"/>
              <a:gd name="connsiteX26" fmla="*/ 10679906 w 12192000"/>
              <a:gd name="connsiteY26" fmla="*/ 1324988 h 3482342"/>
              <a:gd name="connsiteX27" fmla="*/ 10636304 w 12192000"/>
              <a:gd name="connsiteY27" fmla="*/ 1317928 h 3482342"/>
              <a:gd name="connsiteX28" fmla="*/ 10603863 w 12192000"/>
              <a:gd name="connsiteY28" fmla="*/ 1346886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314361 w 12192000"/>
              <a:gd name="connsiteY34" fmla="*/ 1466924 h 3482342"/>
              <a:gd name="connsiteX35" fmla="*/ 10264922 w 12192000"/>
              <a:gd name="connsiteY35" fmla="*/ 1472107 h 3482342"/>
              <a:gd name="connsiteX36" fmla="*/ 10201385 w 12192000"/>
              <a:gd name="connsiteY36" fmla="*/ 1477515 h 3482342"/>
              <a:gd name="connsiteX37" fmla="*/ 10120184 w 12192000"/>
              <a:gd name="connsiteY37" fmla="*/ 1466924 h 3482342"/>
              <a:gd name="connsiteX38" fmla="*/ 10058690 w 12192000"/>
              <a:gd name="connsiteY38" fmla="*/ 1474888 h 3482342"/>
              <a:gd name="connsiteX39" fmla="*/ 10004424 w 12192000"/>
              <a:gd name="connsiteY39" fmla="*/ 1489801 h 3482342"/>
              <a:gd name="connsiteX40" fmla="*/ 9999951 w 12192000"/>
              <a:gd name="connsiteY40" fmla="*/ 1499127 h 3482342"/>
              <a:gd name="connsiteX41" fmla="*/ 9845462 w 12192000"/>
              <a:gd name="connsiteY41" fmla="*/ 1548192 h 3482342"/>
              <a:gd name="connsiteX42" fmla="*/ 9736156 w 12192000"/>
              <a:gd name="connsiteY42" fmla="*/ 1581928 h 3482342"/>
              <a:gd name="connsiteX43" fmla="*/ 9693355 w 12192000"/>
              <a:gd name="connsiteY43" fmla="*/ 1602632 h 3482342"/>
              <a:gd name="connsiteX44" fmla="*/ 9664242 w 12192000"/>
              <a:gd name="connsiteY44" fmla="*/ 1622075 h 3482342"/>
              <a:gd name="connsiteX45" fmla="*/ 9579195 w 12192000"/>
              <a:gd name="connsiteY45" fmla="*/ 1648017 h 3482342"/>
              <a:gd name="connsiteX46" fmla="*/ 9433652 w 12192000"/>
              <a:gd name="connsiteY46" fmla="*/ 1681174 h 3482342"/>
              <a:gd name="connsiteX47" fmla="*/ 9403775 w 12192000"/>
              <a:gd name="connsiteY47" fmla="*/ 1690403 h 3482342"/>
              <a:gd name="connsiteX48" fmla="*/ 9382503 w 12192000"/>
              <a:gd name="connsiteY48" fmla="*/ 1706957 h 3482342"/>
              <a:gd name="connsiteX49" fmla="*/ 9381410 w 12192000"/>
              <a:gd name="connsiteY49" fmla="*/ 1718312 h 3482342"/>
              <a:gd name="connsiteX50" fmla="*/ 9365685 w 12192000"/>
              <a:gd name="connsiteY50" fmla="*/ 1724772 h 3482342"/>
              <a:gd name="connsiteX51" fmla="*/ 9278020 w 12192000"/>
              <a:gd name="connsiteY51" fmla="*/ 1741161 h 3482342"/>
              <a:gd name="connsiteX52" fmla="*/ 9217145 w 12192000"/>
              <a:gd name="connsiteY52" fmla="*/ 1771195 h 3482342"/>
              <a:gd name="connsiteX53" fmla="*/ 8955875 w 12192000"/>
              <a:gd name="connsiteY53" fmla="*/ 1796806 h 3482342"/>
              <a:gd name="connsiteX54" fmla="*/ 8648415 w 12192000"/>
              <a:gd name="connsiteY54" fmla="*/ 1878623 h 3482342"/>
              <a:gd name="connsiteX55" fmla="*/ 8495949 w 12192000"/>
              <a:gd name="connsiteY55" fmla="*/ 1902425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41837 w 12192000"/>
              <a:gd name="connsiteY66" fmla="*/ 1840640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686657 w 12192000"/>
              <a:gd name="connsiteY72" fmla="*/ 1907344 h 3482342"/>
              <a:gd name="connsiteX73" fmla="*/ 6651330 w 12192000"/>
              <a:gd name="connsiteY73" fmla="*/ 1922921 h 3482342"/>
              <a:gd name="connsiteX74" fmla="*/ 6622958 w 12192000"/>
              <a:gd name="connsiteY74" fmla="*/ 1936255 h 3482342"/>
              <a:gd name="connsiteX75" fmla="*/ 6522602 w 12192000"/>
              <a:gd name="connsiteY75" fmla="*/ 1954133 h 3482342"/>
              <a:gd name="connsiteX76" fmla="*/ 6444344 w 12192000"/>
              <a:gd name="connsiteY76" fmla="*/ 1969663 h 3482342"/>
              <a:gd name="connsiteX77" fmla="*/ 6409626 w 12192000"/>
              <a:gd name="connsiteY77" fmla="*/ 1978846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87205 w 12192000"/>
              <a:gd name="connsiteY81" fmla="*/ 2060048 h 3482342"/>
              <a:gd name="connsiteX82" fmla="*/ 6138780 w 12192000"/>
              <a:gd name="connsiteY82" fmla="*/ 2081918 h 3482342"/>
              <a:gd name="connsiteX83" fmla="*/ 6120125 w 12192000"/>
              <a:gd name="connsiteY83" fmla="*/ 2109475 h 3482342"/>
              <a:gd name="connsiteX84" fmla="*/ 6056576 w 12192000"/>
              <a:gd name="connsiteY84" fmla="*/ 2120066 h 3482342"/>
              <a:gd name="connsiteX85" fmla="*/ 5993794 w 12192000"/>
              <a:gd name="connsiteY85" fmla="*/ 2122569 h 3482342"/>
              <a:gd name="connsiteX86" fmla="*/ 5943601 w 12192000"/>
              <a:gd name="connsiteY86" fmla="*/ 2137719 h 3482342"/>
              <a:gd name="connsiteX87" fmla="*/ 5898141 w 12192000"/>
              <a:gd name="connsiteY87" fmla="*/ 2144806 h 3482342"/>
              <a:gd name="connsiteX88" fmla="*/ 5855337 w 12192000"/>
              <a:gd name="connsiteY88" fmla="*/ 2137719 h 3482342"/>
              <a:gd name="connsiteX89" fmla="*/ 5817682 w 12192000"/>
              <a:gd name="connsiteY89" fmla="*/ 2157358 h 3482342"/>
              <a:gd name="connsiteX90" fmla="*/ 5735300 w 12192000"/>
              <a:gd name="connsiteY90" fmla="*/ 2158902 h 3482342"/>
              <a:gd name="connsiteX91" fmla="*/ 5591469 w 12192000"/>
              <a:gd name="connsiteY91" fmla="*/ 2178389 h 3482342"/>
              <a:gd name="connsiteX92" fmla="*/ 5505818 w 12192000"/>
              <a:gd name="connsiteY92" fmla="*/ 2194207 h 3482342"/>
              <a:gd name="connsiteX93" fmla="*/ 5452860 w 12192000"/>
              <a:gd name="connsiteY93" fmla="*/ 2180085 h 3482342"/>
              <a:gd name="connsiteX94" fmla="*/ 5414282 w 12192000"/>
              <a:gd name="connsiteY94" fmla="*/ 2183070 h 3482342"/>
              <a:gd name="connsiteX95" fmla="*/ 5368369 w 12192000"/>
              <a:gd name="connsiteY95" fmla="*/ 2204272 h 3482342"/>
              <a:gd name="connsiteX96" fmla="*/ 5336354 w 12192000"/>
              <a:gd name="connsiteY96" fmla="*/ 2218920 h 3482342"/>
              <a:gd name="connsiteX97" fmla="*/ 5291263 w 12192000"/>
              <a:gd name="connsiteY97" fmla="*/ 2239182 h 3482342"/>
              <a:gd name="connsiteX98" fmla="*/ 5255152 w 12192000"/>
              <a:gd name="connsiteY98" fmla="*/ 2247164 h 3482342"/>
              <a:gd name="connsiteX99" fmla="*/ 5233796 w 12192000"/>
              <a:gd name="connsiteY99" fmla="*/ 2268260 h 3482342"/>
              <a:gd name="connsiteX100" fmla="*/ 5212786 w 12192000"/>
              <a:gd name="connsiteY100" fmla="*/ 2296592 h 3482342"/>
              <a:gd name="connsiteX101" fmla="*/ 5173523 w 12192000"/>
              <a:gd name="connsiteY101" fmla="*/ 2309057 h 3482342"/>
              <a:gd name="connsiteX102" fmla="*/ 5123830 w 12192000"/>
              <a:gd name="connsiteY102" fmla="*/ 2307070 h 3482342"/>
              <a:gd name="connsiteX103" fmla="*/ 5065426 w 12192000"/>
              <a:gd name="connsiteY103" fmla="*/ 2324076 h 3482342"/>
              <a:gd name="connsiteX104" fmla="*/ 4975908 w 12192000"/>
              <a:gd name="connsiteY104" fmla="*/ 2364128 h 3482342"/>
              <a:gd name="connsiteX105" fmla="*/ 4913723 w 12192000"/>
              <a:gd name="connsiteY105" fmla="*/ 2385265 h 3482342"/>
              <a:gd name="connsiteX106" fmla="*/ 4746485 w 12192000"/>
              <a:gd name="connsiteY106" fmla="*/ 2451769 h 3482342"/>
              <a:gd name="connsiteX107" fmla="*/ 4681588 w 12192000"/>
              <a:gd name="connsiteY107" fmla="*/ 2467494 h 3482342"/>
              <a:gd name="connsiteX108" fmla="*/ 1783655 w 12192000"/>
              <a:gd name="connsiteY108" fmla="*/ 3163860 h 3482342"/>
              <a:gd name="connsiteX109" fmla="*/ 1325955 w 12192000"/>
              <a:gd name="connsiteY109" fmla="*/ 3176692 h 3482342"/>
              <a:gd name="connsiteX110" fmla="*/ 1190384 w 12192000"/>
              <a:gd name="connsiteY110" fmla="*/ 3203504 h 3482342"/>
              <a:gd name="connsiteX111" fmla="*/ 1094537 w 12192000"/>
              <a:gd name="connsiteY111" fmla="*/ 3229469 h 3482342"/>
              <a:gd name="connsiteX112" fmla="*/ 779276 w 12192000"/>
              <a:gd name="connsiteY112" fmla="*/ 3327290 h 3482342"/>
              <a:gd name="connsiteX113" fmla="*/ 600378 w 12192000"/>
              <a:gd name="connsiteY113" fmla="*/ 3335250 h 3482342"/>
              <a:gd name="connsiteX114" fmla="*/ 493457 w 12192000"/>
              <a:gd name="connsiteY114" fmla="*/ 3365044 h 3482342"/>
              <a:gd name="connsiteX115" fmla="*/ 349402 w 12192000"/>
              <a:gd name="connsiteY115" fmla="*/ 3380897 h 3482342"/>
              <a:gd name="connsiteX116" fmla="*/ 192183 w 12192000"/>
              <a:gd name="connsiteY116" fmla="*/ 3460075 h 3482342"/>
              <a:gd name="connsiteX117" fmla="*/ 46713 w 12192000"/>
              <a:gd name="connsiteY117" fmla="*/ 3462986 h 3482342"/>
              <a:gd name="connsiteX118" fmla="*/ 2765 w 12192000"/>
              <a:gd name="connsiteY118" fmla="*/ 3480770 h 3482342"/>
              <a:gd name="connsiteX119" fmla="*/ 0 w 12192000"/>
              <a:gd name="connsiteY119" fmla="*/ 3482342 h 3482342"/>
              <a:gd name="connsiteX120" fmla="*/ 0 w 12192000"/>
              <a:gd name="connsiteY12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313493 w 12192000"/>
              <a:gd name="connsiteY17" fmla="*/ 880860 h 3482342"/>
              <a:gd name="connsiteX18" fmla="*/ 11228040 w 12192000"/>
              <a:gd name="connsiteY18" fmla="*/ 958953 h 3482342"/>
              <a:gd name="connsiteX19" fmla="*/ 11196987 w 12192000"/>
              <a:gd name="connsiteY19" fmla="*/ 1000897 h 3482342"/>
              <a:gd name="connsiteX20" fmla="*/ 11193568 w 12192000"/>
              <a:gd name="connsiteY20" fmla="*/ 1039464 h 3482342"/>
              <a:gd name="connsiteX21" fmla="*/ 11175804 w 12192000"/>
              <a:gd name="connsiteY21" fmla="*/ 1067977 h 3482342"/>
              <a:gd name="connsiteX22" fmla="*/ 11120819 w 12192000"/>
              <a:gd name="connsiteY22" fmla="*/ 1126133 h 3482342"/>
              <a:gd name="connsiteX23" fmla="*/ 11028687 w 12192000"/>
              <a:gd name="connsiteY23" fmla="*/ 1199018 h 3482342"/>
              <a:gd name="connsiteX24" fmla="*/ 10960443 w 12192000"/>
              <a:gd name="connsiteY24" fmla="*/ 1244502 h 3482342"/>
              <a:gd name="connsiteX25" fmla="*/ 10850998 w 12192000"/>
              <a:gd name="connsiteY25" fmla="*/ 1269215 h 3482342"/>
              <a:gd name="connsiteX26" fmla="*/ 10815658 w 12192000"/>
              <a:gd name="connsiteY26" fmla="*/ 1287849 h 3482342"/>
              <a:gd name="connsiteX27" fmla="*/ 10679906 w 12192000"/>
              <a:gd name="connsiteY27" fmla="*/ 1324988 h 3482342"/>
              <a:gd name="connsiteX28" fmla="*/ 10636304 w 12192000"/>
              <a:gd name="connsiteY28" fmla="*/ 1317928 h 3482342"/>
              <a:gd name="connsiteX29" fmla="*/ 10603863 w 12192000"/>
              <a:gd name="connsiteY29" fmla="*/ 1346886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314361 w 12192000"/>
              <a:gd name="connsiteY35" fmla="*/ 1466924 h 3482342"/>
              <a:gd name="connsiteX36" fmla="*/ 10264922 w 12192000"/>
              <a:gd name="connsiteY36" fmla="*/ 1472107 h 3482342"/>
              <a:gd name="connsiteX37" fmla="*/ 10201385 w 12192000"/>
              <a:gd name="connsiteY37" fmla="*/ 1477515 h 3482342"/>
              <a:gd name="connsiteX38" fmla="*/ 10120184 w 12192000"/>
              <a:gd name="connsiteY38" fmla="*/ 1466924 h 3482342"/>
              <a:gd name="connsiteX39" fmla="*/ 10058690 w 12192000"/>
              <a:gd name="connsiteY39" fmla="*/ 1474888 h 3482342"/>
              <a:gd name="connsiteX40" fmla="*/ 10004424 w 12192000"/>
              <a:gd name="connsiteY40" fmla="*/ 1489801 h 3482342"/>
              <a:gd name="connsiteX41" fmla="*/ 9999951 w 12192000"/>
              <a:gd name="connsiteY41" fmla="*/ 1499127 h 3482342"/>
              <a:gd name="connsiteX42" fmla="*/ 9845462 w 12192000"/>
              <a:gd name="connsiteY42" fmla="*/ 1548192 h 3482342"/>
              <a:gd name="connsiteX43" fmla="*/ 9736156 w 12192000"/>
              <a:gd name="connsiteY43" fmla="*/ 1581928 h 3482342"/>
              <a:gd name="connsiteX44" fmla="*/ 9693355 w 12192000"/>
              <a:gd name="connsiteY44" fmla="*/ 1602632 h 3482342"/>
              <a:gd name="connsiteX45" fmla="*/ 9664242 w 12192000"/>
              <a:gd name="connsiteY45" fmla="*/ 1622075 h 3482342"/>
              <a:gd name="connsiteX46" fmla="*/ 9579195 w 12192000"/>
              <a:gd name="connsiteY46" fmla="*/ 1648017 h 3482342"/>
              <a:gd name="connsiteX47" fmla="*/ 9433652 w 12192000"/>
              <a:gd name="connsiteY47" fmla="*/ 1681174 h 3482342"/>
              <a:gd name="connsiteX48" fmla="*/ 9403775 w 12192000"/>
              <a:gd name="connsiteY48" fmla="*/ 1690403 h 3482342"/>
              <a:gd name="connsiteX49" fmla="*/ 9382503 w 12192000"/>
              <a:gd name="connsiteY49" fmla="*/ 1706957 h 3482342"/>
              <a:gd name="connsiteX50" fmla="*/ 9381410 w 12192000"/>
              <a:gd name="connsiteY50" fmla="*/ 1718312 h 3482342"/>
              <a:gd name="connsiteX51" fmla="*/ 9365685 w 12192000"/>
              <a:gd name="connsiteY51" fmla="*/ 1724772 h 3482342"/>
              <a:gd name="connsiteX52" fmla="*/ 9278020 w 12192000"/>
              <a:gd name="connsiteY52" fmla="*/ 1741161 h 3482342"/>
              <a:gd name="connsiteX53" fmla="*/ 9217145 w 12192000"/>
              <a:gd name="connsiteY53" fmla="*/ 1771195 h 3482342"/>
              <a:gd name="connsiteX54" fmla="*/ 8955875 w 12192000"/>
              <a:gd name="connsiteY54" fmla="*/ 1796806 h 3482342"/>
              <a:gd name="connsiteX55" fmla="*/ 8648415 w 12192000"/>
              <a:gd name="connsiteY55" fmla="*/ 1878623 h 3482342"/>
              <a:gd name="connsiteX56" fmla="*/ 8495949 w 12192000"/>
              <a:gd name="connsiteY56" fmla="*/ 1902425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41837 w 12192000"/>
              <a:gd name="connsiteY67" fmla="*/ 1840640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686657 w 12192000"/>
              <a:gd name="connsiteY73" fmla="*/ 1907344 h 3482342"/>
              <a:gd name="connsiteX74" fmla="*/ 6651330 w 12192000"/>
              <a:gd name="connsiteY74" fmla="*/ 1922921 h 3482342"/>
              <a:gd name="connsiteX75" fmla="*/ 6622958 w 12192000"/>
              <a:gd name="connsiteY75" fmla="*/ 1936255 h 3482342"/>
              <a:gd name="connsiteX76" fmla="*/ 6522602 w 12192000"/>
              <a:gd name="connsiteY76" fmla="*/ 1954133 h 3482342"/>
              <a:gd name="connsiteX77" fmla="*/ 6444344 w 12192000"/>
              <a:gd name="connsiteY77" fmla="*/ 1969663 h 3482342"/>
              <a:gd name="connsiteX78" fmla="*/ 6409626 w 12192000"/>
              <a:gd name="connsiteY78" fmla="*/ 1978846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87205 w 12192000"/>
              <a:gd name="connsiteY82" fmla="*/ 2060048 h 3482342"/>
              <a:gd name="connsiteX83" fmla="*/ 6138780 w 12192000"/>
              <a:gd name="connsiteY83" fmla="*/ 2081918 h 3482342"/>
              <a:gd name="connsiteX84" fmla="*/ 6120125 w 12192000"/>
              <a:gd name="connsiteY84" fmla="*/ 2109475 h 3482342"/>
              <a:gd name="connsiteX85" fmla="*/ 6056576 w 12192000"/>
              <a:gd name="connsiteY85" fmla="*/ 2120066 h 3482342"/>
              <a:gd name="connsiteX86" fmla="*/ 5993794 w 12192000"/>
              <a:gd name="connsiteY86" fmla="*/ 2122569 h 3482342"/>
              <a:gd name="connsiteX87" fmla="*/ 5943601 w 12192000"/>
              <a:gd name="connsiteY87" fmla="*/ 2137719 h 3482342"/>
              <a:gd name="connsiteX88" fmla="*/ 5898141 w 12192000"/>
              <a:gd name="connsiteY88" fmla="*/ 2144806 h 3482342"/>
              <a:gd name="connsiteX89" fmla="*/ 5855337 w 12192000"/>
              <a:gd name="connsiteY89" fmla="*/ 2137719 h 3482342"/>
              <a:gd name="connsiteX90" fmla="*/ 5817682 w 12192000"/>
              <a:gd name="connsiteY90" fmla="*/ 2157358 h 3482342"/>
              <a:gd name="connsiteX91" fmla="*/ 5735300 w 12192000"/>
              <a:gd name="connsiteY91" fmla="*/ 2158902 h 3482342"/>
              <a:gd name="connsiteX92" fmla="*/ 5591469 w 12192000"/>
              <a:gd name="connsiteY92" fmla="*/ 2178389 h 3482342"/>
              <a:gd name="connsiteX93" fmla="*/ 5505818 w 12192000"/>
              <a:gd name="connsiteY93" fmla="*/ 2194207 h 3482342"/>
              <a:gd name="connsiteX94" fmla="*/ 5452860 w 12192000"/>
              <a:gd name="connsiteY94" fmla="*/ 2180085 h 3482342"/>
              <a:gd name="connsiteX95" fmla="*/ 5414282 w 12192000"/>
              <a:gd name="connsiteY95" fmla="*/ 2183070 h 3482342"/>
              <a:gd name="connsiteX96" fmla="*/ 5368369 w 12192000"/>
              <a:gd name="connsiteY96" fmla="*/ 2204272 h 3482342"/>
              <a:gd name="connsiteX97" fmla="*/ 5336354 w 12192000"/>
              <a:gd name="connsiteY97" fmla="*/ 2218920 h 3482342"/>
              <a:gd name="connsiteX98" fmla="*/ 5291263 w 12192000"/>
              <a:gd name="connsiteY98" fmla="*/ 2239182 h 3482342"/>
              <a:gd name="connsiteX99" fmla="*/ 5255152 w 12192000"/>
              <a:gd name="connsiteY99" fmla="*/ 2247164 h 3482342"/>
              <a:gd name="connsiteX100" fmla="*/ 5233796 w 12192000"/>
              <a:gd name="connsiteY100" fmla="*/ 2268260 h 3482342"/>
              <a:gd name="connsiteX101" fmla="*/ 5212786 w 12192000"/>
              <a:gd name="connsiteY101" fmla="*/ 2296592 h 3482342"/>
              <a:gd name="connsiteX102" fmla="*/ 5173523 w 12192000"/>
              <a:gd name="connsiteY102" fmla="*/ 2309057 h 3482342"/>
              <a:gd name="connsiteX103" fmla="*/ 5123830 w 12192000"/>
              <a:gd name="connsiteY103" fmla="*/ 2307070 h 3482342"/>
              <a:gd name="connsiteX104" fmla="*/ 5065426 w 12192000"/>
              <a:gd name="connsiteY104" fmla="*/ 2324076 h 3482342"/>
              <a:gd name="connsiteX105" fmla="*/ 4975908 w 12192000"/>
              <a:gd name="connsiteY105" fmla="*/ 2364128 h 3482342"/>
              <a:gd name="connsiteX106" fmla="*/ 4913723 w 12192000"/>
              <a:gd name="connsiteY106" fmla="*/ 2385265 h 3482342"/>
              <a:gd name="connsiteX107" fmla="*/ 4746485 w 12192000"/>
              <a:gd name="connsiteY107" fmla="*/ 2451769 h 3482342"/>
              <a:gd name="connsiteX108" fmla="*/ 4681588 w 12192000"/>
              <a:gd name="connsiteY108" fmla="*/ 2467494 h 3482342"/>
              <a:gd name="connsiteX109" fmla="*/ 1783655 w 12192000"/>
              <a:gd name="connsiteY109" fmla="*/ 3163860 h 3482342"/>
              <a:gd name="connsiteX110" fmla="*/ 1325955 w 12192000"/>
              <a:gd name="connsiteY110" fmla="*/ 3176692 h 3482342"/>
              <a:gd name="connsiteX111" fmla="*/ 1190384 w 12192000"/>
              <a:gd name="connsiteY111" fmla="*/ 3203504 h 3482342"/>
              <a:gd name="connsiteX112" fmla="*/ 1094537 w 12192000"/>
              <a:gd name="connsiteY112" fmla="*/ 3229469 h 3482342"/>
              <a:gd name="connsiteX113" fmla="*/ 779276 w 12192000"/>
              <a:gd name="connsiteY113" fmla="*/ 3327290 h 3482342"/>
              <a:gd name="connsiteX114" fmla="*/ 600378 w 12192000"/>
              <a:gd name="connsiteY114" fmla="*/ 3335250 h 3482342"/>
              <a:gd name="connsiteX115" fmla="*/ 493457 w 12192000"/>
              <a:gd name="connsiteY115" fmla="*/ 3365044 h 3482342"/>
              <a:gd name="connsiteX116" fmla="*/ 349402 w 12192000"/>
              <a:gd name="connsiteY116" fmla="*/ 3380897 h 3482342"/>
              <a:gd name="connsiteX117" fmla="*/ 192183 w 12192000"/>
              <a:gd name="connsiteY117" fmla="*/ 3460075 h 3482342"/>
              <a:gd name="connsiteX118" fmla="*/ 46713 w 12192000"/>
              <a:gd name="connsiteY118" fmla="*/ 3462986 h 3482342"/>
              <a:gd name="connsiteX119" fmla="*/ 2765 w 12192000"/>
              <a:gd name="connsiteY119" fmla="*/ 3480770 h 3482342"/>
              <a:gd name="connsiteX120" fmla="*/ 0 w 12192000"/>
              <a:gd name="connsiteY120" fmla="*/ 3482342 h 3482342"/>
              <a:gd name="connsiteX121" fmla="*/ 0 w 12192000"/>
              <a:gd name="connsiteY12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313493 w 12192000"/>
              <a:gd name="connsiteY17" fmla="*/ 880860 h 3482342"/>
              <a:gd name="connsiteX18" fmla="*/ 11228040 w 12192000"/>
              <a:gd name="connsiteY18" fmla="*/ 958953 h 3482342"/>
              <a:gd name="connsiteX19" fmla="*/ 11196987 w 12192000"/>
              <a:gd name="connsiteY19" fmla="*/ 1000897 h 3482342"/>
              <a:gd name="connsiteX20" fmla="*/ 11193568 w 12192000"/>
              <a:gd name="connsiteY20" fmla="*/ 1039464 h 3482342"/>
              <a:gd name="connsiteX21" fmla="*/ 11175804 w 12192000"/>
              <a:gd name="connsiteY21" fmla="*/ 1067977 h 3482342"/>
              <a:gd name="connsiteX22" fmla="*/ 11120819 w 12192000"/>
              <a:gd name="connsiteY22" fmla="*/ 1126133 h 3482342"/>
              <a:gd name="connsiteX23" fmla="*/ 11028687 w 12192000"/>
              <a:gd name="connsiteY23" fmla="*/ 1199018 h 3482342"/>
              <a:gd name="connsiteX24" fmla="*/ 10960443 w 12192000"/>
              <a:gd name="connsiteY24" fmla="*/ 1244502 h 3482342"/>
              <a:gd name="connsiteX25" fmla="*/ 10850998 w 12192000"/>
              <a:gd name="connsiteY25" fmla="*/ 1269215 h 3482342"/>
              <a:gd name="connsiteX26" fmla="*/ 10815658 w 12192000"/>
              <a:gd name="connsiteY26" fmla="*/ 1287849 h 3482342"/>
              <a:gd name="connsiteX27" fmla="*/ 10679906 w 12192000"/>
              <a:gd name="connsiteY27" fmla="*/ 1324988 h 3482342"/>
              <a:gd name="connsiteX28" fmla="*/ 10636304 w 12192000"/>
              <a:gd name="connsiteY28" fmla="*/ 1317928 h 3482342"/>
              <a:gd name="connsiteX29" fmla="*/ 10603863 w 12192000"/>
              <a:gd name="connsiteY29" fmla="*/ 1346886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314361 w 12192000"/>
              <a:gd name="connsiteY35" fmla="*/ 1466924 h 3482342"/>
              <a:gd name="connsiteX36" fmla="*/ 10264922 w 12192000"/>
              <a:gd name="connsiteY36" fmla="*/ 1472107 h 3482342"/>
              <a:gd name="connsiteX37" fmla="*/ 10201385 w 12192000"/>
              <a:gd name="connsiteY37" fmla="*/ 1477515 h 3482342"/>
              <a:gd name="connsiteX38" fmla="*/ 10120184 w 12192000"/>
              <a:gd name="connsiteY38" fmla="*/ 1466924 h 3482342"/>
              <a:gd name="connsiteX39" fmla="*/ 10058690 w 12192000"/>
              <a:gd name="connsiteY39" fmla="*/ 1474888 h 3482342"/>
              <a:gd name="connsiteX40" fmla="*/ 10004424 w 12192000"/>
              <a:gd name="connsiteY40" fmla="*/ 1489801 h 3482342"/>
              <a:gd name="connsiteX41" fmla="*/ 9999951 w 12192000"/>
              <a:gd name="connsiteY41" fmla="*/ 1499127 h 3482342"/>
              <a:gd name="connsiteX42" fmla="*/ 9845462 w 12192000"/>
              <a:gd name="connsiteY42" fmla="*/ 1548192 h 3482342"/>
              <a:gd name="connsiteX43" fmla="*/ 9736156 w 12192000"/>
              <a:gd name="connsiteY43" fmla="*/ 1581928 h 3482342"/>
              <a:gd name="connsiteX44" fmla="*/ 9693355 w 12192000"/>
              <a:gd name="connsiteY44" fmla="*/ 1602632 h 3482342"/>
              <a:gd name="connsiteX45" fmla="*/ 9664242 w 12192000"/>
              <a:gd name="connsiteY45" fmla="*/ 1622075 h 3482342"/>
              <a:gd name="connsiteX46" fmla="*/ 9579195 w 12192000"/>
              <a:gd name="connsiteY46" fmla="*/ 1648017 h 3482342"/>
              <a:gd name="connsiteX47" fmla="*/ 9433652 w 12192000"/>
              <a:gd name="connsiteY47" fmla="*/ 1681174 h 3482342"/>
              <a:gd name="connsiteX48" fmla="*/ 9403775 w 12192000"/>
              <a:gd name="connsiteY48" fmla="*/ 1690403 h 3482342"/>
              <a:gd name="connsiteX49" fmla="*/ 9382503 w 12192000"/>
              <a:gd name="connsiteY49" fmla="*/ 1706957 h 3482342"/>
              <a:gd name="connsiteX50" fmla="*/ 9381410 w 12192000"/>
              <a:gd name="connsiteY50" fmla="*/ 1718312 h 3482342"/>
              <a:gd name="connsiteX51" fmla="*/ 9365685 w 12192000"/>
              <a:gd name="connsiteY51" fmla="*/ 1724772 h 3482342"/>
              <a:gd name="connsiteX52" fmla="*/ 9278020 w 12192000"/>
              <a:gd name="connsiteY52" fmla="*/ 1741161 h 3482342"/>
              <a:gd name="connsiteX53" fmla="*/ 9217145 w 12192000"/>
              <a:gd name="connsiteY53" fmla="*/ 1771195 h 3482342"/>
              <a:gd name="connsiteX54" fmla="*/ 8955875 w 12192000"/>
              <a:gd name="connsiteY54" fmla="*/ 1796806 h 3482342"/>
              <a:gd name="connsiteX55" fmla="*/ 8648415 w 12192000"/>
              <a:gd name="connsiteY55" fmla="*/ 1878623 h 3482342"/>
              <a:gd name="connsiteX56" fmla="*/ 8495949 w 12192000"/>
              <a:gd name="connsiteY56" fmla="*/ 1902425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41837 w 12192000"/>
              <a:gd name="connsiteY67" fmla="*/ 1840640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686657 w 12192000"/>
              <a:gd name="connsiteY73" fmla="*/ 1907344 h 3482342"/>
              <a:gd name="connsiteX74" fmla="*/ 6651330 w 12192000"/>
              <a:gd name="connsiteY74" fmla="*/ 1922921 h 3482342"/>
              <a:gd name="connsiteX75" fmla="*/ 6622958 w 12192000"/>
              <a:gd name="connsiteY75" fmla="*/ 1936255 h 3482342"/>
              <a:gd name="connsiteX76" fmla="*/ 6522602 w 12192000"/>
              <a:gd name="connsiteY76" fmla="*/ 1954133 h 3482342"/>
              <a:gd name="connsiteX77" fmla="*/ 6444344 w 12192000"/>
              <a:gd name="connsiteY77" fmla="*/ 1969663 h 3482342"/>
              <a:gd name="connsiteX78" fmla="*/ 6409626 w 12192000"/>
              <a:gd name="connsiteY78" fmla="*/ 1978846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87205 w 12192000"/>
              <a:gd name="connsiteY82" fmla="*/ 2060048 h 3482342"/>
              <a:gd name="connsiteX83" fmla="*/ 6138780 w 12192000"/>
              <a:gd name="connsiteY83" fmla="*/ 2081918 h 3482342"/>
              <a:gd name="connsiteX84" fmla="*/ 6120125 w 12192000"/>
              <a:gd name="connsiteY84" fmla="*/ 2109475 h 3482342"/>
              <a:gd name="connsiteX85" fmla="*/ 6056576 w 12192000"/>
              <a:gd name="connsiteY85" fmla="*/ 2120066 h 3482342"/>
              <a:gd name="connsiteX86" fmla="*/ 5993794 w 12192000"/>
              <a:gd name="connsiteY86" fmla="*/ 2122569 h 3482342"/>
              <a:gd name="connsiteX87" fmla="*/ 5943601 w 12192000"/>
              <a:gd name="connsiteY87" fmla="*/ 2137719 h 3482342"/>
              <a:gd name="connsiteX88" fmla="*/ 5898141 w 12192000"/>
              <a:gd name="connsiteY88" fmla="*/ 2144806 h 3482342"/>
              <a:gd name="connsiteX89" fmla="*/ 5855337 w 12192000"/>
              <a:gd name="connsiteY89" fmla="*/ 2137719 h 3482342"/>
              <a:gd name="connsiteX90" fmla="*/ 5817682 w 12192000"/>
              <a:gd name="connsiteY90" fmla="*/ 2157358 h 3482342"/>
              <a:gd name="connsiteX91" fmla="*/ 5735300 w 12192000"/>
              <a:gd name="connsiteY91" fmla="*/ 2158902 h 3482342"/>
              <a:gd name="connsiteX92" fmla="*/ 5591469 w 12192000"/>
              <a:gd name="connsiteY92" fmla="*/ 2178389 h 3482342"/>
              <a:gd name="connsiteX93" fmla="*/ 5505818 w 12192000"/>
              <a:gd name="connsiteY93" fmla="*/ 2194207 h 3482342"/>
              <a:gd name="connsiteX94" fmla="*/ 5452860 w 12192000"/>
              <a:gd name="connsiteY94" fmla="*/ 2180085 h 3482342"/>
              <a:gd name="connsiteX95" fmla="*/ 5414282 w 12192000"/>
              <a:gd name="connsiteY95" fmla="*/ 2183070 h 3482342"/>
              <a:gd name="connsiteX96" fmla="*/ 5368369 w 12192000"/>
              <a:gd name="connsiteY96" fmla="*/ 2204272 h 3482342"/>
              <a:gd name="connsiteX97" fmla="*/ 5336354 w 12192000"/>
              <a:gd name="connsiteY97" fmla="*/ 2218920 h 3482342"/>
              <a:gd name="connsiteX98" fmla="*/ 5291263 w 12192000"/>
              <a:gd name="connsiteY98" fmla="*/ 2239182 h 3482342"/>
              <a:gd name="connsiteX99" fmla="*/ 5255152 w 12192000"/>
              <a:gd name="connsiteY99" fmla="*/ 2247164 h 3482342"/>
              <a:gd name="connsiteX100" fmla="*/ 5233796 w 12192000"/>
              <a:gd name="connsiteY100" fmla="*/ 2268260 h 3482342"/>
              <a:gd name="connsiteX101" fmla="*/ 5212786 w 12192000"/>
              <a:gd name="connsiteY101" fmla="*/ 2296592 h 3482342"/>
              <a:gd name="connsiteX102" fmla="*/ 5173523 w 12192000"/>
              <a:gd name="connsiteY102" fmla="*/ 2309057 h 3482342"/>
              <a:gd name="connsiteX103" fmla="*/ 5123830 w 12192000"/>
              <a:gd name="connsiteY103" fmla="*/ 2307070 h 3482342"/>
              <a:gd name="connsiteX104" fmla="*/ 5065426 w 12192000"/>
              <a:gd name="connsiteY104" fmla="*/ 2324076 h 3482342"/>
              <a:gd name="connsiteX105" fmla="*/ 4975908 w 12192000"/>
              <a:gd name="connsiteY105" fmla="*/ 2364128 h 3482342"/>
              <a:gd name="connsiteX106" fmla="*/ 4913723 w 12192000"/>
              <a:gd name="connsiteY106" fmla="*/ 2385265 h 3482342"/>
              <a:gd name="connsiteX107" fmla="*/ 4746485 w 12192000"/>
              <a:gd name="connsiteY107" fmla="*/ 2451769 h 3482342"/>
              <a:gd name="connsiteX108" fmla="*/ 4681588 w 12192000"/>
              <a:gd name="connsiteY108" fmla="*/ 2467494 h 3482342"/>
              <a:gd name="connsiteX109" fmla="*/ 1783655 w 12192000"/>
              <a:gd name="connsiteY109" fmla="*/ 3163860 h 3482342"/>
              <a:gd name="connsiteX110" fmla="*/ 1325955 w 12192000"/>
              <a:gd name="connsiteY110" fmla="*/ 3176692 h 3482342"/>
              <a:gd name="connsiteX111" fmla="*/ 1190384 w 12192000"/>
              <a:gd name="connsiteY111" fmla="*/ 3203504 h 3482342"/>
              <a:gd name="connsiteX112" fmla="*/ 1094537 w 12192000"/>
              <a:gd name="connsiteY112" fmla="*/ 3229469 h 3482342"/>
              <a:gd name="connsiteX113" fmla="*/ 779276 w 12192000"/>
              <a:gd name="connsiteY113" fmla="*/ 3327290 h 3482342"/>
              <a:gd name="connsiteX114" fmla="*/ 600378 w 12192000"/>
              <a:gd name="connsiteY114" fmla="*/ 3335250 h 3482342"/>
              <a:gd name="connsiteX115" fmla="*/ 493457 w 12192000"/>
              <a:gd name="connsiteY115" fmla="*/ 3365044 h 3482342"/>
              <a:gd name="connsiteX116" fmla="*/ 349402 w 12192000"/>
              <a:gd name="connsiteY116" fmla="*/ 3380897 h 3482342"/>
              <a:gd name="connsiteX117" fmla="*/ 192183 w 12192000"/>
              <a:gd name="connsiteY117" fmla="*/ 3460075 h 3482342"/>
              <a:gd name="connsiteX118" fmla="*/ 46713 w 12192000"/>
              <a:gd name="connsiteY118" fmla="*/ 3462986 h 3482342"/>
              <a:gd name="connsiteX119" fmla="*/ 2765 w 12192000"/>
              <a:gd name="connsiteY119" fmla="*/ 3480770 h 3482342"/>
              <a:gd name="connsiteX120" fmla="*/ 0 w 12192000"/>
              <a:gd name="connsiteY120" fmla="*/ 3482342 h 3482342"/>
              <a:gd name="connsiteX121" fmla="*/ 0 w 12192000"/>
              <a:gd name="connsiteY12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20819 w 12192000"/>
              <a:gd name="connsiteY23" fmla="*/ 1126133 h 3482342"/>
              <a:gd name="connsiteX24" fmla="*/ 11028687 w 12192000"/>
              <a:gd name="connsiteY24" fmla="*/ 1199018 h 3482342"/>
              <a:gd name="connsiteX25" fmla="*/ 10960443 w 12192000"/>
              <a:gd name="connsiteY25" fmla="*/ 1244502 h 3482342"/>
              <a:gd name="connsiteX26" fmla="*/ 10850998 w 12192000"/>
              <a:gd name="connsiteY26" fmla="*/ 1269215 h 3482342"/>
              <a:gd name="connsiteX27" fmla="*/ 10815658 w 12192000"/>
              <a:gd name="connsiteY27" fmla="*/ 1287849 h 3482342"/>
              <a:gd name="connsiteX28" fmla="*/ 10679906 w 12192000"/>
              <a:gd name="connsiteY28" fmla="*/ 1324988 h 3482342"/>
              <a:gd name="connsiteX29" fmla="*/ 10636304 w 12192000"/>
              <a:gd name="connsiteY29" fmla="*/ 1317928 h 3482342"/>
              <a:gd name="connsiteX30" fmla="*/ 10603863 w 12192000"/>
              <a:gd name="connsiteY30" fmla="*/ 1346886 h 3482342"/>
              <a:gd name="connsiteX31" fmla="*/ 10573203 w 12192000"/>
              <a:gd name="connsiteY31" fmla="*/ 1351996 h 3482342"/>
              <a:gd name="connsiteX32" fmla="*/ 10513263 w 12192000"/>
              <a:gd name="connsiteY32" fmla="*/ 1350756 h 3482342"/>
              <a:gd name="connsiteX33" fmla="*/ 10464012 w 12192000"/>
              <a:gd name="connsiteY33" fmla="*/ 1391778 h 3482342"/>
              <a:gd name="connsiteX34" fmla="*/ 10405409 w 12192000"/>
              <a:gd name="connsiteY34" fmla="*/ 1422789 h 3482342"/>
              <a:gd name="connsiteX35" fmla="*/ 10370530 w 12192000"/>
              <a:gd name="connsiteY35" fmla="*/ 1441596 h 3482342"/>
              <a:gd name="connsiteX36" fmla="*/ 10314361 w 12192000"/>
              <a:gd name="connsiteY36" fmla="*/ 1466924 h 3482342"/>
              <a:gd name="connsiteX37" fmla="*/ 10264922 w 12192000"/>
              <a:gd name="connsiteY37" fmla="*/ 1472107 h 3482342"/>
              <a:gd name="connsiteX38" fmla="*/ 10201385 w 12192000"/>
              <a:gd name="connsiteY38" fmla="*/ 1477515 h 3482342"/>
              <a:gd name="connsiteX39" fmla="*/ 10120184 w 12192000"/>
              <a:gd name="connsiteY39" fmla="*/ 1466924 h 3482342"/>
              <a:gd name="connsiteX40" fmla="*/ 10058690 w 12192000"/>
              <a:gd name="connsiteY40" fmla="*/ 1474888 h 3482342"/>
              <a:gd name="connsiteX41" fmla="*/ 10004424 w 12192000"/>
              <a:gd name="connsiteY41" fmla="*/ 1489801 h 3482342"/>
              <a:gd name="connsiteX42" fmla="*/ 9999951 w 12192000"/>
              <a:gd name="connsiteY42" fmla="*/ 1499127 h 3482342"/>
              <a:gd name="connsiteX43" fmla="*/ 9845462 w 12192000"/>
              <a:gd name="connsiteY43" fmla="*/ 1548192 h 3482342"/>
              <a:gd name="connsiteX44" fmla="*/ 9736156 w 12192000"/>
              <a:gd name="connsiteY44" fmla="*/ 1581928 h 3482342"/>
              <a:gd name="connsiteX45" fmla="*/ 9693355 w 12192000"/>
              <a:gd name="connsiteY45" fmla="*/ 1602632 h 3482342"/>
              <a:gd name="connsiteX46" fmla="*/ 9664242 w 12192000"/>
              <a:gd name="connsiteY46" fmla="*/ 1622075 h 3482342"/>
              <a:gd name="connsiteX47" fmla="*/ 9579195 w 12192000"/>
              <a:gd name="connsiteY47" fmla="*/ 1648017 h 3482342"/>
              <a:gd name="connsiteX48" fmla="*/ 9433652 w 12192000"/>
              <a:gd name="connsiteY48" fmla="*/ 1681174 h 3482342"/>
              <a:gd name="connsiteX49" fmla="*/ 9403775 w 12192000"/>
              <a:gd name="connsiteY49" fmla="*/ 1690403 h 3482342"/>
              <a:gd name="connsiteX50" fmla="*/ 9382503 w 12192000"/>
              <a:gd name="connsiteY50" fmla="*/ 1706957 h 3482342"/>
              <a:gd name="connsiteX51" fmla="*/ 9381410 w 12192000"/>
              <a:gd name="connsiteY51" fmla="*/ 1718312 h 3482342"/>
              <a:gd name="connsiteX52" fmla="*/ 9365685 w 12192000"/>
              <a:gd name="connsiteY52" fmla="*/ 1724772 h 3482342"/>
              <a:gd name="connsiteX53" fmla="*/ 9278020 w 12192000"/>
              <a:gd name="connsiteY53" fmla="*/ 1741161 h 3482342"/>
              <a:gd name="connsiteX54" fmla="*/ 9217145 w 12192000"/>
              <a:gd name="connsiteY54" fmla="*/ 1771195 h 3482342"/>
              <a:gd name="connsiteX55" fmla="*/ 8955875 w 12192000"/>
              <a:gd name="connsiteY55" fmla="*/ 1796806 h 3482342"/>
              <a:gd name="connsiteX56" fmla="*/ 8648415 w 12192000"/>
              <a:gd name="connsiteY56" fmla="*/ 1878623 h 3482342"/>
              <a:gd name="connsiteX57" fmla="*/ 8495949 w 12192000"/>
              <a:gd name="connsiteY57" fmla="*/ 1902425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41837 w 12192000"/>
              <a:gd name="connsiteY68" fmla="*/ 1840640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686657 w 12192000"/>
              <a:gd name="connsiteY74" fmla="*/ 1907344 h 3482342"/>
              <a:gd name="connsiteX75" fmla="*/ 6651330 w 12192000"/>
              <a:gd name="connsiteY75" fmla="*/ 1922921 h 3482342"/>
              <a:gd name="connsiteX76" fmla="*/ 6622958 w 12192000"/>
              <a:gd name="connsiteY76" fmla="*/ 1936255 h 3482342"/>
              <a:gd name="connsiteX77" fmla="*/ 6522602 w 12192000"/>
              <a:gd name="connsiteY77" fmla="*/ 1954133 h 3482342"/>
              <a:gd name="connsiteX78" fmla="*/ 6444344 w 12192000"/>
              <a:gd name="connsiteY78" fmla="*/ 1969663 h 3482342"/>
              <a:gd name="connsiteX79" fmla="*/ 6409626 w 12192000"/>
              <a:gd name="connsiteY79" fmla="*/ 1978846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87205 w 12192000"/>
              <a:gd name="connsiteY83" fmla="*/ 2060048 h 3482342"/>
              <a:gd name="connsiteX84" fmla="*/ 6138780 w 12192000"/>
              <a:gd name="connsiteY84" fmla="*/ 2081918 h 3482342"/>
              <a:gd name="connsiteX85" fmla="*/ 6120125 w 12192000"/>
              <a:gd name="connsiteY85" fmla="*/ 2109475 h 3482342"/>
              <a:gd name="connsiteX86" fmla="*/ 6056576 w 12192000"/>
              <a:gd name="connsiteY86" fmla="*/ 2120066 h 3482342"/>
              <a:gd name="connsiteX87" fmla="*/ 5993794 w 12192000"/>
              <a:gd name="connsiteY87" fmla="*/ 2122569 h 3482342"/>
              <a:gd name="connsiteX88" fmla="*/ 5943601 w 12192000"/>
              <a:gd name="connsiteY88" fmla="*/ 2137719 h 3482342"/>
              <a:gd name="connsiteX89" fmla="*/ 5898141 w 12192000"/>
              <a:gd name="connsiteY89" fmla="*/ 2144806 h 3482342"/>
              <a:gd name="connsiteX90" fmla="*/ 5855337 w 12192000"/>
              <a:gd name="connsiteY90" fmla="*/ 2137719 h 3482342"/>
              <a:gd name="connsiteX91" fmla="*/ 5817682 w 12192000"/>
              <a:gd name="connsiteY91" fmla="*/ 2157358 h 3482342"/>
              <a:gd name="connsiteX92" fmla="*/ 5735300 w 12192000"/>
              <a:gd name="connsiteY92" fmla="*/ 2158902 h 3482342"/>
              <a:gd name="connsiteX93" fmla="*/ 5591469 w 12192000"/>
              <a:gd name="connsiteY93" fmla="*/ 2178389 h 3482342"/>
              <a:gd name="connsiteX94" fmla="*/ 5505818 w 12192000"/>
              <a:gd name="connsiteY94" fmla="*/ 2194207 h 3482342"/>
              <a:gd name="connsiteX95" fmla="*/ 5452860 w 12192000"/>
              <a:gd name="connsiteY95" fmla="*/ 2180085 h 3482342"/>
              <a:gd name="connsiteX96" fmla="*/ 5414282 w 12192000"/>
              <a:gd name="connsiteY96" fmla="*/ 2183070 h 3482342"/>
              <a:gd name="connsiteX97" fmla="*/ 5368369 w 12192000"/>
              <a:gd name="connsiteY97" fmla="*/ 2204272 h 3482342"/>
              <a:gd name="connsiteX98" fmla="*/ 5336354 w 12192000"/>
              <a:gd name="connsiteY98" fmla="*/ 2218920 h 3482342"/>
              <a:gd name="connsiteX99" fmla="*/ 5291263 w 12192000"/>
              <a:gd name="connsiteY99" fmla="*/ 2239182 h 3482342"/>
              <a:gd name="connsiteX100" fmla="*/ 5255152 w 12192000"/>
              <a:gd name="connsiteY100" fmla="*/ 2247164 h 3482342"/>
              <a:gd name="connsiteX101" fmla="*/ 5233796 w 12192000"/>
              <a:gd name="connsiteY101" fmla="*/ 2268260 h 3482342"/>
              <a:gd name="connsiteX102" fmla="*/ 5212786 w 12192000"/>
              <a:gd name="connsiteY102" fmla="*/ 2296592 h 3482342"/>
              <a:gd name="connsiteX103" fmla="*/ 5173523 w 12192000"/>
              <a:gd name="connsiteY103" fmla="*/ 2309057 h 3482342"/>
              <a:gd name="connsiteX104" fmla="*/ 5123830 w 12192000"/>
              <a:gd name="connsiteY104" fmla="*/ 2307070 h 3482342"/>
              <a:gd name="connsiteX105" fmla="*/ 5065426 w 12192000"/>
              <a:gd name="connsiteY105" fmla="*/ 2324076 h 3482342"/>
              <a:gd name="connsiteX106" fmla="*/ 4975908 w 12192000"/>
              <a:gd name="connsiteY106" fmla="*/ 2364128 h 3482342"/>
              <a:gd name="connsiteX107" fmla="*/ 4913723 w 12192000"/>
              <a:gd name="connsiteY107" fmla="*/ 2385265 h 3482342"/>
              <a:gd name="connsiteX108" fmla="*/ 4746485 w 12192000"/>
              <a:gd name="connsiteY108" fmla="*/ 2451769 h 3482342"/>
              <a:gd name="connsiteX109" fmla="*/ 4681588 w 12192000"/>
              <a:gd name="connsiteY109" fmla="*/ 2467494 h 3482342"/>
              <a:gd name="connsiteX110" fmla="*/ 1783655 w 12192000"/>
              <a:gd name="connsiteY110" fmla="*/ 3163860 h 3482342"/>
              <a:gd name="connsiteX111" fmla="*/ 1325955 w 12192000"/>
              <a:gd name="connsiteY111" fmla="*/ 3176692 h 3482342"/>
              <a:gd name="connsiteX112" fmla="*/ 1190384 w 12192000"/>
              <a:gd name="connsiteY112" fmla="*/ 3203504 h 3482342"/>
              <a:gd name="connsiteX113" fmla="*/ 1094537 w 12192000"/>
              <a:gd name="connsiteY113" fmla="*/ 3229469 h 3482342"/>
              <a:gd name="connsiteX114" fmla="*/ 779276 w 12192000"/>
              <a:gd name="connsiteY114" fmla="*/ 3327290 h 3482342"/>
              <a:gd name="connsiteX115" fmla="*/ 600378 w 12192000"/>
              <a:gd name="connsiteY115" fmla="*/ 3335250 h 3482342"/>
              <a:gd name="connsiteX116" fmla="*/ 493457 w 12192000"/>
              <a:gd name="connsiteY116" fmla="*/ 3365044 h 3482342"/>
              <a:gd name="connsiteX117" fmla="*/ 349402 w 12192000"/>
              <a:gd name="connsiteY117" fmla="*/ 3380897 h 3482342"/>
              <a:gd name="connsiteX118" fmla="*/ 192183 w 12192000"/>
              <a:gd name="connsiteY118" fmla="*/ 3460075 h 3482342"/>
              <a:gd name="connsiteX119" fmla="*/ 46713 w 12192000"/>
              <a:gd name="connsiteY119" fmla="*/ 3462986 h 3482342"/>
              <a:gd name="connsiteX120" fmla="*/ 2765 w 12192000"/>
              <a:gd name="connsiteY120" fmla="*/ 3480770 h 3482342"/>
              <a:gd name="connsiteX121" fmla="*/ 0 w 12192000"/>
              <a:gd name="connsiteY121" fmla="*/ 3482342 h 3482342"/>
              <a:gd name="connsiteX122" fmla="*/ 0 w 12192000"/>
              <a:gd name="connsiteY12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20819 w 12192000"/>
              <a:gd name="connsiteY23" fmla="*/ 1126133 h 3482342"/>
              <a:gd name="connsiteX24" fmla="*/ 11028687 w 12192000"/>
              <a:gd name="connsiteY24" fmla="*/ 1199018 h 3482342"/>
              <a:gd name="connsiteX25" fmla="*/ 10960443 w 12192000"/>
              <a:gd name="connsiteY25" fmla="*/ 1244502 h 3482342"/>
              <a:gd name="connsiteX26" fmla="*/ 10850998 w 12192000"/>
              <a:gd name="connsiteY26" fmla="*/ 1269215 h 3482342"/>
              <a:gd name="connsiteX27" fmla="*/ 10815658 w 12192000"/>
              <a:gd name="connsiteY27" fmla="*/ 1287849 h 3482342"/>
              <a:gd name="connsiteX28" fmla="*/ 10679906 w 12192000"/>
              <a:gd name="connsiteY28" fmla="*/ 1324988 h 3482342"/>
              <a:gd name="connsiteX29" fmla="*/ 10636304 w 12192000"/>
              <a:gd name="connsiteY29" fmla="*/ 1317928 h 3482342"/>
              <a:gd name="connsiteX30" fmla="*/ 10603863 w 12192000"/>
              <a:gd name="connsiteY30" fmla="*/ 1346886 h 3482342"/>
              <a:gd name="connsiteX31" fmla="*/ 10573203 w 12192000"/>
              <a:gd name="connsiteY31" fmla="*/ 1351996 h 3482342"/>
              <a:gd name="connsiteX32" fmla="*/ 10513263 w 12192000"/>
              <a:gd name="connsiteY32" fmla="*/ 1350756 h 3482342"/>
              <a:gd name="connsiteX33" fmla="*/ 10464012 w 12192000"/>
              <a:gd name="connsiteY33" fmla="*/ 1391778 h 3482342"/>
              <a:gd name="connsiteX34" fmla="*/ 10405409 w 12192000"/>
              <a:gd name="connsiteY34" fmla="*/ 1422789 h 3482342"/>
              <a:gd name="connsiteX35" fmla="*/ 10370530 w 12192000"/>
              <a:gd name="connsiteY35" fmla="*/ 1441596 h 3482342"/>
              <a:gd name="connsiteX36" fmla="*/ 10314361 w 12192000"/>
              <a:gd name="connsiteY36" fmla="*/ 1466924 h 3482342"/>
              <a:gd name="connsiteX37" fmla="*/ 10264922 w 12192000"/>
              <a:gd name="connsiteY37" fmla="*/ 1472107 h 3482342"/>
              <a:gd name="connsiteX38" fmla="*/ 10201385 w 12192000"/>
              <a:gd name="connsiteY38" fmla="*/ 1477515 h 3482342"/>
              <a:gd name="connsiteX39" fmla="*/ 10120184 w 12192000"/>
              <a:gd name="connsiteY39" fmla="*/ 1466924 h 3482342"/>
              <a:gd name="connsiteX40" fmla="*/ 10058690 w 12192000"/>
              <a:gd name="connsiteY40" fmla="*/ 1474888 h 3482342"/>
              <a:gd name="connsiteX41" fmla="*/ 10004424 w 12192000"/>
              <a:gd name="connsiteY41" fmla="*/ 1489801 h 3482342"/>
              <a:gd name="connsiteX42" fmla="*/ 9999951 w 12192000"/>
              <a:gd name="connsiteY42" fmla="*/ 1499127 h 3482342"/>
              <a:gd name="connsiteX43" fmla="*/ 9845462 w 12192000"/>
              <a:gd name="connsiteY43" fmla="*/ 1548192 h 3482342"/>
              <a:gd name="connsiteX44" fmla="*/ 9736156 w 12192000"/>
              <a:gd name="connsiteY44" fmla="*/ 1581928 h 3482342"/>
              <a:gd name="connsiteX45" fmla="*/ 9693355 w 12192000"/>
              <a:gd name="connsiteY45" fmla="*/ 1602632 h 3482342"/>
              <a:gd name="connsiteX46" fmla="*/ 9664242 w 12192000"/>
              <a:gd name="connsiteY46" fmla="*/ 1622075 h 3482342"/>
              <a:gd name="connsiteX47" fmla="*/ 9579195 w 12192000"/>
              <a:gd name="connsiteY47" fmla="*/ 1648017 h 3482342"/>
              <a:gd name="connsiteX48" fmla="*/ 9433652 w 12192000"/>
              <a:gd name="connsiteY48" fmla="*/ 1681174 h 3482342"/>
              <a:gd name="connsiteX49" fmla="*/ 9403775 w 12192000"/>
              <a:gd name="connsiteY49" fmla="*/ 1690403 h 3482342"/>
              <a:gd name="connsiteX50" fmla="*/ 9382503 w 12192000"/>
              <a:gd name="connsiteY50" fmla="*/ 1706957 h 3482342"/>
              <a:gd name="connsiteX51" fmla="*/ 9381410 w 12192000"/>
              <a:gd name="connsiteY51" fmla="*/ 1718312 h 3482342"/>
              <a:gd name="connsiteX52" fmla="*/ 9365685 w 12192000"/>
              <a:gd name="connsiteY52" fmla="*/ 1724772 h 3482342"/>
              <a:gd name="connsiteX53" fmla="*/ 9278020 w 12192000"/>
              <a:gd name="connsiteY53" fmla="*/ 1741161 h 3482342"/>
              <a:gd name="connsiteX54" fmla="*/ 9217145 w 12192000"/>
              <a:gd name="connsiteY54" fmla="*/ 1771195 h 3482342"/>
              <a:gd name="connsiteX55" fmla="*/ 8955875 w 12192000"/>
              <a:gd name="connsiteY55" fmla="*/ 1796806 h 3482342"/>
              <a:gd name="connsiteX56" fmla="*/ 8648415 w 12192000"/>
              <a:gd name="connsiteY56" fmla="*/ 1878623 h 3482342"/>
              <a:gd name="connsiteX57" fmla="*/ 8495949 w 12192000"/>
              <a:gd name="connsiteY57" fmla="*/ 1902425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41837 w 12192000"/>
              <a:gd name="connsiteY68" fmla="*/ 1840640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686657 w 12192000"/>
              <a:gd name="connsiteY74" fmla="*/ 1907344 h 3482342"/>
              <a:gd name="connsiteX75" fmla="*/ 6651330 w 12192000"/>
              <a:gd name="connsiteY75" fmla="*/ 1922921 h 3482342"/>
              <a:gd name="connsiteX76" fmla="*/ 6622958 w 12192000"/>
              <a:gd name="connsiteY76" fmla="*/ 1936255 h 3482342"/>
              <a:gd name="connsiteX77" fmla="*/ 6522602 w 12192000"/>
              <a:gd name="connsiteY77" fmla="*/ 1954133 h 3482342"/>
              <a:gd name="connsiteX78" fmla="*/ 6444344 w 12192000"/>
              <a:gd name="connsiteY78" fmla="*/ 1969663 h 3482342"/>
              <a:gd name="connsiteX79" fmla="*/ 6409626 w 12192000"/>
              <a:gd name="connsiteY79" fmla="*/ 1978846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87205 w 12192000"/>
              <a:gd name="connsiteY83" fmla="*/ 2060048 h 3482342"/>
              <a:gd name="connsiteX84" fmla="*/ 6138780 w 12192000"/>
              <a:gd name="connsiteY84" fmla="*/ 2081918 h 3482342"/>
              <a:gd name="connsiteX85" fmla="*/ 6120125 w 12192000"/>
              <a:gd name="connsiteY85" fmla="*/ 2109475 h 3482342"/>
              <a:gd name="connsiteX86" fmla="*/ 6056576 w 12192000"/>
              <a:gd name="connsiteY86" fmla="*/ 2120066 h 3482342"/>
              <a:gd name="connsiteX87" fmla="*/ 5993794 w 12192000"/>
              <a:gd name="connsiteY87" fmla="*/ 2122569 h 3482342"/>
              <a:gd name="connsiteX88" fmla="*/ 5943601 w 12192000"/>
              <a:gd name="connsiteY88" fmla="*/ 2137719 h 3482342"/>
              <a:gd name="connsiteX89" fmla="*/ 5898141 w 12192000"/>
              <a:gd name="connsiteY89" fmla="*/ 2144806 h 3482342"/>
              <a:gd name="connsiteX90" fmla="*/ 5855337 w 12192000"/>
              <a:gd name="connsiteY90" fmla="*/ 2137719 h 3482342"/>
              <a:gd name="connsiteX91" fmla="*/ 5817682 w 12192000"/>
              <a:gd name="connsiteY91" fmla="*/ 2157358 h 3482342"/>
              <a:gd name="connsiteX92" fmla="*/ 5735300 w 12192000"/>
              <a:gd name="connsiteY92" fmla="*/ 2158902 h 3482342"/>
              <a:gd name="connsiteX93" fmla="*/ 5591469 w 12192000"/>
              <a:gd name="connsiteY93" fmla="*/ 2178389 h 3482342"/>
              <a:gd name="connsiteX94" fmla="*/ 5505818 w 12192000"/>
              <a:gd name="connsiteY94" fmla="*/ 2194207 h 3482342"/>
              <a:gd name="connsiteX95" fmla="*/ 5452860 w 12192000"/>
              <a:gd name="connsiteY95" fmla="*/ 2180085 h 3482342"/>
              <a:gd name="connsiteX96" fmla="*/ 5414282 w 12192000"/>
              <a:gd name="connsiteY96" fmla="*/ 2183070 h 3482342"/>
              <a:gd name="connsiteX97" fmla="*/ 5368369 w 12192000"/>
              <a:gd name="connsiteY97" fmla="*/ 2204272 h 3482342"/>
              <a:gd name="connsiteX98" fmla="*/ 5336354 w 12192000"/>
              <a:gd name="connsiteY98" fmla="*/ 2218920 h 3482342"/>
              <a:gd name="connsiteX99" fmla="*/ 5291263 w 12192000"/>
              <a:gd name="connsiteY99" fmla="*/ 2239182 h 3482342"/>
              <a:gd name="connsiteX100" fmla="*/ 5255152 w 12192000"/>
              <a:gd name="connsiteY100" fmla="*/ 2247164 h 3482342"/>
              <a:gd name="connsiteX101" fmla="*/ 5233796 w 12192000"/>
              <a:gd name="connsiteY101" fmla="*/ 2268260 h 3482342"/>
              <a:gd name="connsiteX102" fmla="*/ 5212786 w 12192000"/>
              <a:gd name="connsiteY102" fmla="*/ 2296592 h 3482342"/>
              <a:gd name="connsiteX103" fmla="*/ 5173523 w 12192000"/>
              <a:gd name="connsiteY103" fmla="*/ 2309057 h 3482342"/>
              <a:gd name="connsiteX104" fmla="*/ 5123830 w 12192000"/>
              <a:gd name="connsiteY104" fmla="*/ 2307070 h 3482342"/>
              <a:gd name="connsiteX105" fmla="*/ 5065426 w 12192000"/>
              <a:gd name="connsiteY105" fmla="*/ 2324076 h 3482342"/>
              <a:gd name="connsiteX106" fmla="*/ 4975908 w 12192000"/>
              <a:gd name="connsiteY106" fmla="*/ 2364128 h 3482342"/>
              <a:gd name="connsiteX107" fmla="*/ 4913723 w 12192000"/>
              <a:gd name="connsiteY107" fmla="*/ 2385265 h 3482342"/>
              <a:gd name="connsiteX108" fmla="*/ 4746485 w 12192000"/>
              <a:gd name="connsiteY108" fmla="*/ 2451769 h 3482342"/>
              <a:gd name="connsiteX109" fmla="*/ 4681588 w 12192000"/>
              <a:gd name="connsiteY109" fmla="*/ 2467494 h 3482342"/>
              <a:gd name="connsiteX110" fmla="*/ 1783655 w 12192000"/>
              <a:gd name="connsiteY110" fmla="*/ 3163860 h 3482342"/>
              <a:gd name="connsiteX111" fmla="*/ 1325955 w 12192000"/>
              <a:gd name="connsiteY111" fmla="*/ 3176692 h 3482342"/>
              <a:gd name="connsiteX112" fmla="*/ 1190384 w 12192000"/>
              <a:gd name="connsiteY112" fmla="*/ 3203504 h 3482342"/>
              <a:gd name="connsiteX113" fmla="*/ 1094537 w 12192000"/>
              <a:gd name="connsiteY113" fmla="*/ 3229469 h 3482342"/>
              <a:gd name="connsiteX114" fmla="*/ 779276 w 12192000"/>
              <a:gd name="connsiteY114" fmla="*/ 3327290 h 3482342"/>
              <a:gd name="connsiteX115" fmla="*/ 600378 w 12192000"/>
              <a:gd name="connsiteY115" fmla="*/ 3335250 h 3482342"/>
              <a:gd name="connsiteX116" fmla="*/ 493457 w 12192000"/>
              <a:gd name="connsiteY116" fmla="*/ 3365044 h 3482342"/>
              <a:gd name="connsiteX117" fmla="*/ 349402 w 12192000"/>
              <a:gd name="connsiteY117" fmla="*/ 3380897 h 3482342"/>
              <a:gd name="connsiteX118" fmla="*/ 192183 w 12192000"/>
              <a:gd name="connsiteY118" fmla="*/ 3460075 h 3482342"/>
              <a:gd name="connsiteX119" fmla="*/ 46713 w 12192000"/>
              <a:gd name="connsiteY119" fmla="*/ 3462986 h 3482342"/>
              <a:gd name="connsiteX120" fmla="*/ 2765 w 12192000"/>
              <a:gd name="connsiteY120" fmla="*/ 3480770 h 3482342"/>
              <a:gd name="connsiteX121" fmla="*/ 0 w 12192000"/>
              <a:gd name="connsiteY121" fmla="*/ 3482342 h 3482342"/>
              <a:gd name="connsiteX122" fmla="*/ 0 w 12192000"/>
              <a:gd name="connsiteY12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24988 h 3482342"/>
              <a:gd name="connsiteX30" fmla="*/ 10636304 w 12192000"/>
              <a:gd name="connsiteY30" fmla="*/ 1317928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32049 h 3482342"/>
              <a:gd name="connsiteX30" fmla="*/ 10636304 w 12192000"/>
              <a:gd name="connsiteY30" fmla="*/ 1317928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32049 h 3482342"/>
              <a:gd name="connsiteX30" fmla="*/ 10639834 w 12192000"/>
              <a:gd name="connsiteY30" fmla="*/ 1324989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723900 w 12192000"/>
              <a:gd name="connsiteY29" fmla="*/ 1318642 h 3482342"/>
              <a:gd name="connsiteX30" fmla="*/ 10679906 w 12192000"/>
              <a:gd name="connsiteY30" fmla="*/ 1332049 h 3482342"/>
              <a:gd name="connsiteX31" fmla="*/ 10639834 w 12192000"/>
              <a:gd name="connsiteY31" fmla="*/ 1324989 h 3482342"/>
              <a:gd name="connsiteX32" fmla="*/ 10603863 w 12192000"/>
              <a:gd name="connsiteY32" fmla="*/ 1346886 h 3482342"/>
              <a:gd name="connsiteX33" fmla="*/ 10573203 w 12192000"/>
              <a:gd name="connsiteY33" fmla="*/ 1351996 h 3482342"/>
              <a:gd name="connsiteX34" fmla="*/ 10513263 w 12192000"/>
              <a:gd name="connsiteY34" fmla="*/ 1350756 h 3482342"/>
              <a:gd name="connsiteX35" fmla="*/ 10464012 w 12192000"/>
              <a:gd name="connsiteY35" fmla="*/ 1391778 h 3482342"/>
              <a:gd name="connsiteX36" fmla="*/ 10405409 w 12192000"/>
              <a:gd name="connsiteY36" fmla="*/ 1422789 h 3482342"/>
              <a:gd name="connsiteX37" fmla="*/ 10370530 w 12192000"/>
              <a:gd name="connsiteY37" fmla="*/ 1441596 h 3482342"/>
              <a:gd name="connsiteX38" fmla="*/ 10314361 w 12192000"/>
              <a:gd name="connsiteY38" fmla="*/ 1466924 h 3482342"/>
              <a:gd name="connsiteX39" fmla="*/ 10264922 w 12192000"/>
              <a:gd name="connsiteY39" fmla="*/ 1472107 h 3482342"/>
              <a:gd name="connsiteX40" fmla="*/ 10201385 w 12192000"/>
              <a:gd name="connsiteY40" fmla="*/ 1477515 h 3482342"/>
              <a:gd name="connsiteX41" fmla="*/ 10120184 w 12192000"/>
              <a:gd name="connsiteY41" fmla="*/ 1466924 h 3482342"/>
              <a:gd name="connsiteX42" fmla="*/ 10058690 w 12192000"/>
              <a:gd name="connsiteY42" fmla="*/ 1474888 h 3482342"/>
              <a:gd name="connsiteX43" fmla="*/ 10004424 w 12192000"/>
              <a:gd name="connsiteY43" fmla="*/ 1489801 h 3482342"/>
              <a:gd name="connsiteX44" fmla="*/ 9999951 w 12192000"/>
              <a:gd name="connsiteY44" fmla="*/ 1499127 h 3482342"/>
              <a:gd name="connsiteX45" fmla="*/ 9845462 w 12192000"/>
              <a:gd name="connsiteY45" fmla="*/ 1548192 h 3482342"/>
              <a:gd name="connsiteX46" fmla="*/ 9736156 w 12192000"/>
              <a:gd name="connsiteY46" fmla="*/ 1581928 h 3482342"/>
              <a:gd name="connsiteX47" fmla="*/ 9693355 w 12192000"/>
              <a:gd name="connsiteY47" fmla="*/ 1602632 h 3482342"/>
              <a:gd name="connsiteX48" fmla="*/ 9664242 w 12192000"/>
              <a:gd name="connsiteY48" fmla="*/ 1622075 h 3482342"/>
              <a:gd name="connsiteX49" fmla="*/ 9579195 w 12192000"/>
              <a:gd name="connsiteY49" fmla="*/ 1648017 h 3482342"/>
              <a:gd name="connsiteX50" fmla="*/ 9433652 w 12192000"/>
              <a:gd name="connsiteY50" fmla="*/ 1681174 h 3482342"/>
              <a:gd name="connsiteX51" fmla="*/ 9403775 w 12192000"/>
              <a:gd name="connsiteY51" fmla="*/ 1690403 h 3482342"/>
              <a:gd name="connsiteX52" fmla="*/ 9382503 w 12192000"/>
              <a:gd name="connsiteY52" fmla="*/ 1706957 h 3482342"/>
              <a:gd name="connsiteX53" fmla="*/ 9381410 w 12192000"/>
              <a:gd name="connsiteY53" fmla="*/ 1718312 h 3482342"/>
              <a:gd name="connsiteX54" fmla="*/ 9365685 w 12192000"/>
              <a:gd name="connsiteY54" fmla="*/ 1724772 h 3482342"/>
              <a:gd name="connsiteX55" fmla="*/ 9278020 w 12192000"/>
              <a:gd name="connsiteY55" fmla="*/ 1741161 h 3482342"/>
              <a:gd name="connsiteX56" fmla="*/ 9217145 w 12192000"/>
              <a:gd name="connsiteY56" fmla="*/ 1771195 h 3482342"/>
              <a:gd name="connsiteX57" fmla="*/ 8955875 w 12192000"/>
              <a:gd name="connsiteY57" fmla="*/ 1796806 h 3482342"/>
              <a:gd name="connsiteX58" fmla="*/ 8648415 w 12192000"/>
              <a:gd name="connsiteY58" fmla="*/ 1878623 h 3482342"/>
              <a:gd name="connsiteX59" fmla="*/ 8495949 w 12192000"/>
              <a:gd name="connsiteY59" fmla="*/ 1902425 h 3482342"/>
              <a:gd name="connsiteX60" fmla="*/ 8236214 w 12192000"/>
              <a:gd name="connsiteY60" fmla="*/ 190972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41837 w 12192000"/>
              <a:gd name="connsiteY70" fmla="*/ 1840640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686657 w 12192000"/>
              <a:gd name="connsiteY76" fmla="*/ 1907344 h 3482342"/>
              <a:gd name="connsiteX77" fmla="*/ 6651330 w 12192000"/>
              <a:gd name="connsiteY77" fmla="*/ 1922921 h 3482342"/>
              <a:gd name="connsiteX78" fmla="*/ 6622958 w 12192000"/>
              <a:gd name="connsiteY78" fmla="*/ 1936255 h 3482342"/>
              <a:gd name="connsiteX79" fmla="*/ 6522602 w 12192000"/>
              <a:gd name="connsiteY79" fmla="*/ 1954133 h 3482342"/>
              <a:gd name="connsiteX80" fmla="*/ 6444344 w 12192000"/>
              <a:gd name="connsiteY80" fmla="*/ 1969663 h 3482342"/>
              <a:gd name="connsiteX81" fmla="*/ 6409626 w 12192000"/>
              <a:gd name="connsiteY81" fmla="*/ 1978846 h 3482342"/>
              <a:gd name="connsiteX82" fmla="*/ 6333446 w 12192000"/>
              <a:gd name="connsiteY82" fmla="*/ 1997163 h 3482342"/>
              <a:gd name="connsiteX83" fmla="*/ 6294933 w 12192000"/>
              <a:gd name="connsiteY83" fmla="*/ 2019412 h 3482342"/>
              <a:gd name="connsiteX84" fmla="*/ 6238719 w 12192000"/>
              <a:gd name="connsiteY84" fmla="*/ 2042547 h 3482342"/>
              <a:gd name="connsiteX85" fmla="*/ 6187205 w 12192000"/>
              <a:gd name="connsiteY85" fmla="*/ 2060048 h 3482342"/>
              <a:gd name="connsiteX86" fmla="*/ 6138780 w 12192000"/>
              <a:gd name="connsiteY86" fmla="*/ 2081918 h 3482342"/>
              <a:gd name="connsiteX87" fmla="*/ 6120125 w 12192000"/>
              <a:gd name="connsiteY87" fmla="*/ 2109475 h 3482342"/>
              <a:gd name="connsiteX88" fmla="*/ 6056576 w 12192000"/>
              <a:gd name="connsiteY88" fmla="*/ 2120066 h 3482342"/>
              <a:gd name="connsiteX89" fmla="*/ 5993794 w 12192000"/>
              <a:gd name="connsiteY89" fmla="*/ 2122569 h 3482342"/>
              <a:gd name="connsiteX90" fmla="*/ 5943601 w 12192000"/>
              <a:gd name="connsiteY90" fmla="*/ 2137719 h 3482342"/>
              <a:gd name="connsiteX91" fmla="*/ 5898141 w 12192000"/>
              <a:gd name="connsiteY91" fmla="*/ 2144806 h 3482342"/>
              <a:gd name="connsiteX92" fmla="*/ 5855337 w 12192000"/>
              <a:gd name="connsiteY92" fmla="*/ 2137719 h 3482342"/>
              <a:gd name="connsiteX93" fmla="*/ 5817682 w 12192000"/>
              <a:gd name="connsiteY93" fmla="*/ 2157358 h 3482342"/>
              <a:gd name="connsiteX94" fmla="*/ 5735300 w 12192000"/>
              <a:gd name="connsiteY94" fmla="*/ 2158902 h 3482342"/>
              <a:gd name="connsiteX95" fmla="*/ 5591469 w 12192000"/>
              <a:gd name="connsiteY95" fmla="*/ 2178389 h 3482342"/>
              <a:gd name="connsiteX96" fmla="*/ 5505818 w 12192000"/>
              <a:gd name="connsiteY96" fmla="*/ 2194207 h 3482342"/>
              <a:gd name="connsiteX97" fmla="*/ 5452860 w 12192000"/>
              <a:gd name="connsiteY97" fmla="*/ 2180085 h 3482342"/>
              <a:gd name="connsiteX98" fmla="*/ 5414282 w 12192000"/>
              <a:gd name="connsiteY98" fmla="*/ 2183070 h 3482342"/>
              <a:gd name="connsiteX99" fmla="*/ 5368369 w 12192000"/>
              <a:gd name="connsiteY99" fmla="*/ 2204272 h 3482342"/>
              <a:gd name="connsiteX100" fmla="*/ 5336354 w 12192000"/>
              <a:gd name="connsiteY100" fmla="*/ 2218920 h 3482342"/>
              <a:gd name="connsiteX101" fmla="*/ 5291263 w 12192000"/>
              <a:gd name="connsiteY101" fmla="*/ 2239182 h 3482342"/>
              <a:gd name="connsiteX102" fmla="*/ 5255152 w 12192000"/>
              <a:gd name="connsiteY102" fmla="*/ 2247164 h 3482342"/>
              <a:gd name="connsiteX103" fmla="*/ 5233796 w 12192000"/>
              <a:gd name="connsiteY103" fmla="*/ 2268260 h 3482342"/>
              <a:gd name="connsiteX104" fmla="*/ 5212786 w 12192000"/>
              <a:gd name="connsiteY104" fmla="*/ 2296592 h 3482342"/>
              <a:gd name="connsiteX105" fmla="*/ 5173523 w 12192000"/>
              <a:gd name="connsiteY105" fmla="*/ 2309057 h 3482342"/>
              <a:gd name="connsiteX106" fmla="*/ 5123830 w 12192000"/>
              <a:gd name="connsiteY106" fmla="*/ 2307070 h 3482342"/>
              <a:gd name="connsiteX107" fmla="*/ 5065426 w 12192000"/>
              <a:gd name="connsiteY107" fmla="*/ 2324076 h 3482342"/>
              <a:gd name="connsiteX108" fmla="*/ 4975908 w 12192000"/>
              <a:gd name="connsiteY108" fmla="*/ 2364128 h 3482342"/>
              <a:gd name="connsiteX109" fmla="*/ 4913723 w 12192000"/>
              <a:gd name="connsiteY109" fmla="*/ 2385265 h 3482342"/>
              <a:gd name="connsiteX110" fmla="*/ 4746485 w 12192000"/>
              <a:gd name="connsiteY110" fmla="*/ 2451769 h 3482342"/>
              <a:gd name="connsiteX111" fmla="*/ 4681588 w 12192000"/>
              <a:gd name="connsiteY111" fmla="*/ 2467494 h 3482342"/>
              <a:gd name="connsiteX112" fmla="*/ 1783655 w 12192000"/>
              <a:gd name="connsiteY112" fmla="*/ 3163860 h 3482342"/>
              <a:gd name="connsiteX113" fmla="*/ 1325955 w 12192000"/>
              <a:gd name="connsiteY113" fmla="*/ 3176692 h 3482342"/>
              <a:gd name="connsiteX114" fmla="*/ 1190384 w 12192000"/>
              <a:gd name="connsiteY114" fmla="*/ 3203504 h 3482342"/>
              <a:gd name="connsiteX115" fmla="*/ 1094537 w 12192000"/>
              <a:gd name="connsiteY115" fmla="*/ 3229469 h 3482342"/>
              <a:gd name="connsiteX116" fmla="*/ 779276 w 12192000"/>
              <a:gd name="connsiteY116" fmla="*/ 3327290 h 3482342"/>
              <a:gd name="connsiteX117" fmla="*/ 600378 w 12192000"/>
              <a:gd name="connsiteY117" fmla="*/ 3335250 h 3482342"/>
              <a:gd name="connsiteX118" fmla="*/ 493457 w 12192000"/>
              <a:gd name="connsiteY118" fmla="*/ 3365044 h 3482342"/>
              <a:gd name="connsiteX119" fmla="*/ 349402 w 12192000"/>
              <a:gd name="connsiteY119" fmla="*/ 3380897 h 3482342"/>
              <a:gd name="connsiteX120" fmla="*/ 192183 w 12192000"/>
              <a:gd name="connsiteY120" fmla="*/ 3460075 h 3482342"/>
              <a:gd name="connsiteX121" fmla="*/ 46713 w 12192000"/>
              <a:gd name="connsiteY121" fmla="*/ 3462986 h 3482342"/>
              <a:gd name="connsiteX122" fmla="*/ 2765 w 12192000"/>
              <a:gd name="connsiteY122" fmla="*/ 3480770 h 3482342"/>
              <a:gd name="connsiteX123" fmla="*/ 0 w 12192000"/>
              <a:gd name="connsiteY123" fmla="*/ 3482342 h 3482342"/>
              <a:gd name="connsiteX124" fmla="*/ 0 w 12192000"/>
              <a:gd name="connsiteY12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79242 w 12192000"/>
              <a:gd name="connsiteY27" fmla="*/ 1269215 h 3482342"/>
              <a:gd name="connsiteX28" fmla="*/ 10850998 w 12192000"/>
              <a:gd name="connsiteY28" fmla="*/ 1269215 h 3482342"/>
              <a:gd name="connsiteX29" fmla="*/ 10815658 w 12192000"/>
              <a:gd name="connsiteY29" fmla="*/ 1287849 h 3482342"/>
              <a:gd name="connsiteX30" fmla="*/ 10723900 w 12192000"/>
              <a:gd name="connsiteY30" fmla="*/ 1318642 h 3482342"/>
              <a:gd name="connsiteX31" fmla="*/ 10679906 w 12192000"/>
              <a:gd name="connsiteY31" fmla="*/ 1332049 h 3482342"/>
              <a:gd name="connsiteX32" fmla="*/ 10639834 w 12192000"/>
              <a:gd name="connsiteY32" fmla="*/ 1324989 h 3482342"/>
              <a:gd name="connsiteX33" fmla="*/ 10603863 w 12192000"/>
              <a:gd name="connsiteY33" fmla="*/ 1346886 h 3482342"/>
              <a:gd name="connsiteX34" fmla="*/ 10573203 w 12192000"/>
              <a:gd name="connsiteY34" fmla="*/ 1351996 h 3482342"/>
              <a:gd name="connsiteX35" fmla="*/ 10513263 w 12192000"/>
              <a:gd name="connsiteY35" fmla="*/ 1350756 h 3482342"/>
              <a:gd name="connsiteX36" fmla="*/ 10464012 w 12192000"/>
              <a:gd name="connsiteY36" fmla="*/ 1391778 h 3482342"/>
              <a:gd name="connsiteX37" fmla="*/ 10405409 w 12192000"/>
              <a:gd name="connsiteY37" fmla="*/ 1422789 h 3482342"/>
              <a:gd name="connsiteX38" fmla="*/ 10370530 w 12192000"/>
              <a:gd name="connsiteY38" fmla="*/ 1441596 h 3482342"/>
              <a:gd name="connsiteX39" fmla="*/ 10314361 w 12192000"/>
              <a:gd name="connsiteY39" fmla="*/ 1466924 h 3482342"/>
              <a:gd name="connsiteX40" fmla="*/ 10264922 w 12192000"/>
              <a:gd name="connsiteY40" fmla="*/ 1472107 h 3482342"/>
              <a:gd name="connsiteX41" fmla="*/ 10201385 w 12192000"/>
              <a:gd name="connsiteY41" fmla="*/ 1477515 h 3482342"/>
              <a:gd name="connsiteX42" fmla="*/ 10120184 w 12192000"/>
              <a:gd name="connsiteY42" fmla="*/ 1466924 h 3482342"/>
              <a:gd name="connsiteX43" fmla="*/ 10058690 w 12192000"/>
              <a:gd name="connsiteY43" fmla="*/ 1474888 h 3482342"/>
              <a:gd name="connsiteX44" fmla="*/ 10004424 w 12192000"/>
              <a:gd name="connsiteY44" fmla="*/ 1489801 h 3482342"/>
              <a:gd name="connsiteX45" fmla="*/ 9999951 w 12192000"/>
              <a:gd name="connsiteY45" fmla="*/ 1499127 h 3482342"/>
              <a:gd name="connsiteX46" fmla="*/ 9845462 w 12192000"/>
              <a:gd name="connsiteY46" fmla="*/ 1548192 h 3482342"/>
              <a:gd name="connsiteX47" fmla="*/ 9736156 w 12192000"/>
              <a:gd name="connsiteY47" fmla="*/ 1581928 h 3482342"/>
              <a:gd name="connsiteX48" fmla="*/ 9693355 w 12192000"/>
              <a:gd name="connsiteY48" fmla="*/ 1602632 h 3482342"/>
              <a:gd name="connsiteX49" fmla="*/ 9664242 w 12192000"/>
              <a:gd name="connsiteY49" fmla="*/ 1622075 h 3482342"/>
              <a:gd name="connsiteX50" fmla="*/ 9579195 w 12192000"/>
              <a:gd name="connsiteY50" fmla="*/ 1648017 h 3482342"/>
              <a:gd name="connsiteX51" fmla="*/ 9433652 w 12192000"/>
              <a:gd name="connsiteY51" fmla="*/ 1681174 h 3482342"/>
              <a:gd name="connsiteX52" fmla="*/ 9403775 w 12192000"/>
              <a:gd name="connsiteY52" fmla="*/ 1690403 h 3482342"/>
              <a:gd name="connsiteX53" fmla="*/ 9382503 w 12192000"/>
              <a:gd name="connsiteY53" fmla="*/ 1706957 h 3482342"/>
              <a:gd name="connsiteX54" fmla="*/ 9381410 w 12192000"/>
              <a:gd name="connsiteY54" fmla="*/ 1718312 h 3482342"/>
              <a:gd name="connsiteX55" fmla="*/ 9365685 w 12192000"/>
              <a:gd name="connsiteY55" fmla="*/ 1724772 h 3482342"/>
              <a:gd name="connsiteX56" fmla="*/ 9278020 w 12192000"/>
              <a:gd name="connsiteY56" fmla="*/ 1741161 h 3482342"/>
              <a:gd name="connsiteX57" fmla="*/ 9217145 w 12192000"/>
              <a:gd name="connsiteY57" fmla="*/ 1771195 h 3482342"/>
              <a:gd name="connsiteX58" fmla="*/ 8955875 w 12192000"/>
              <a:gd name="connsiteY58" fmla="*/ 1796806 h 3482342"/>
              <a:gd name="connsiteX59" fmla="*/ 8648415 w 12192000"/>
              <a:gd name="connsiteY59" fmla="*/ 1878623 h 3482342"/>
              <a:gd name="connsiteX60" fmla="*/ 8495949 w 12192000"/>
              <a:gd name="connsiteY60" fmla="*/ 1902425 h 3482342"/>
              <a:gd name="connsiteX61" fmla="*/ 8236214 w 12192000"/>
              <a:gd name="connsiteY61" fmla="*/ 190972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41837 w 12192000"/>
              <a:gd name="connsiteY71" fmla="*/ 1840640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686657 w 12192000"/>
              <a:gd name="connsiteY77" fmla="*/ 1907344 h 3482342"/>
              <a:gd name="connsiteX78" fmla="*/ 6651330 w 12192000"/>
              <a:gd name="connsiteY78" fmla="*/ 1922921 h 3482342"/>
              <a:gd name="connsiteX79" fmla="*/ 6622958 w 12192000"/>
              <a:gd name="connsiteY79" fmla="*/ 1936255 h 3482342"/>
              <a:gd name="connsiteX80" fmla="*/ 6522602 w 12192000"/>
              <a:gd name="connsiteY80" fmla="*/ 1954133 h 3482342"/>
              <a:gd name="connsiteX81" fmla="*/ 6444344 w 12192000"/>
              <a:gd name="connsiteY81" fmla="*/ 1969663 h 3482342"/>
              <a:gd name="connsiteX82" fmla="*/ 6409626 w 12192000"/>
              <a:gd name="connsiteY82" fmla="*/ 1978846 h 3482342"/>
              <a:gd name="connsiteX83" fmla="*/ 6333446 w 12192000"/>
              <a:gd name="connsiteY83" fmla="*/ 1997163 h 3482342"/>
              <a:gd name="connsiteX84" fmla="*/ 6294933 w 12192000"/>
              <a:gd name="connsiteY84" fmla="*/ 2019412 h 3482342"/>
              <a:gd name="connsiteX85" fmla="*/ 6238719 w 12192000"/>
              <a:gd name="connsiteY85" fmla="*/ 2042547 h 3482342"/>
              <a:gd name="connsiteX86" fmla="*/ 6187205 w 12192000"/>
              <a:gd name="connsiteY86" fmla="*/ 2060048 h 3482342"/>
              <a:gd name="connsiteX87" fmla="*/ 6138780 w 12192000"/>
              <a:gd name="connsiteY87" fmla="*/ 2081918 h 3482342"/>
              <a:gd name="connsiteX88" fmla="*/ 6120125 w 12192000"/>
              <a:gd name="connsiteY88" fmla="*/ 2109475 h 3482342"/>
              <a:gd name="connsiteX89" fmla="*/ 6056576 w 12192000"/>
              <a:gd name="connsiteY89" fmla="*/ 2120066 h 3482342"/>
              <a:gd name="connsiteX90" fmla="*/ 5993794 w 12192000"/>
              <a:gd name="connsiteY90" fmla="*/ 2122569 h 3482342"/>
              <a:gd name="connsiteX91" fmla="*/ 5943601 w 12192000"/>
              <a:gd name="connsiteY91" fmla="*/ 2137719 h 3482342"/>
              <a:gd name="connsiteX92" fmla="*/ 5898141 w 12192000"/>
              <a:gd name="connsiteY92" fmla="*/ 2144806 h 3482342"/>
              <a:gd name="connsiteX93" fmla="*/ 5855337 w 12192000"/>
              <a:gd name="connsiteY93" fmla="*/ 2137719 h 3482342"/>
              <a:gd name="connsiteX94" fmla="*/ 5817682 w 12192000"/>
              <a:gd name="connsiteY94" fmla="*/ 2157358 h 3482342"/>
              <a:gd name="connsiteX95" fmla="*/ 5735300 w 12192000"/>
              <a:gd name="connsiteY95" fmla="*/ 2158902 h 3482342"/>
              <a:gd name="connsiteX96" fmla="*/ 5591469 w 12192000"/>
              <a:gd name="connsiteY96" fmla="*/ 2178389 h 3482342"/>
              <a:gd name="connsiteX97" fmla="*/ 5505818 w 12192000"/>
              <a:gd name="connsiteY97" fmla="*/ 2194207 h 3482342"/>
              <a:gd name="connsiteX98" fmla="*/ 5452860 w 12192000"/>
              <a:gd name="connsiteY98" fmla="*/ 2180085 h 3482342"/>
              <a:gd name="connsiteX99" fmla="*/ 5414282 w 12192000"/>
              <a:gd name="connsiteY99" fmla="*/ 2183070 h 3482342"/>
              <a:gd name="connsiteX100" fmla="*/ 5368369 w 12192000"/>
              <a:gd name="connsiteY100" fmla="*/ 2204272 h 3482342"/>
              <a:gd name="connsiteX101" fmla="*/ 5336354 w 12192000"/>
              <a:gd name="connsiteY101" fmla="*/ 2218920 h 3482342"/>
              <a:gd name="connsiteX102" fmla="*/ 5291263 w 12192000"/>
              <a:gd name="connsiteY102" fmla="*/ 2239182 h 3482342"/>
              <a:gd name="connsiteX103" fmla="*/ 5255152 w 12192000"/>
              <a:gd name="connsiteY103" fmla="*/ 2247164 h 3482342"/>
              <a:gd name="connsiteX104" fmla="*/ 5233796 w 12192000"/>
              <a:gd name="connsiteY104" fmla="*/ 2268260 h 3482342"/>
              <a:gd name="connsiteX105" fmla="*/ 5212786 w 12192000"/>
              <a:gd name="connsiteY105" fmla="*/ 2296592 h 3482342"/>
              <a:gd name="connsiteX106" fmla="*/ 5173523 w 12192000"/>
              <a:gd name="connsiteY106" fmla="*/ 2309057 h 3482342"/>
              <a:gd name="connsiteX107" fmla="*/ 5123830 w 12192000"/>
              <a:gd name="connsiteY107" fmla="*/ 2307070 h 3482342"/>
              <a:gd name="connsiteX108" fmla="*/ 5065426 w 12192000"/>
              <a:gd name="connsiteY108" fmla="*/ 2324076 h 3482342"/>
              <a:gd name="connsiteX109" fmla="*/ 4975908 w 12192000"/>
              <a:gd name="connsiteY109" fmla="*/ 2364128 h 3482342"/>
              <a:gd name="connsiteX110" fmla="*/ 4913723 w 12192000"/>
              <a:gd name="connsiteY110" fmla="*/ 2385265 h 3482342"/>
              <a:gd name="connsiteX111" fmla="*/ 4746485 w 12192000"/>
              <a:gd name="connsiteY111" fmla="*/ 2451769 h 3482342"/>
              <a:gd name="connsiteX112" fmla="*/ 4681588 w 12192000"/>
              <a:gd name="connsiteY112" fmla="*/ 2467494 h 3482342"/>
              <a:gd name="connsiteX113" fmla="*/ 1783655 w 12192000"/>
              <a:gd name="connsiteY113" fmla="*/ 3163860 h 3482342"/>
              <a:gd name="connsiteX114" fmla="*/ 1325955 w 12192000"/>
              <a:gd name="connsiteY114" fmla="*/ 3176692 h 3482342"/>
              <a:gd name="connsiteX115" fmla="*/ 1190384 w 12192000"/>
              <a:gd name="connsiteY115" fmla="*/ 3203504 h 3482342"/>
              <a:gd name="connsiteX116" fmla="*/ 1094537 w 12192000"/>
              <a:gd name="connsiteY116" fmla="*/ 3229469 h 3482342"/>
              <a:gd name="connsiteX117" fmla="*/ 779276 w 12192000"/>
              <a:gd name="connsiteY117" fmla="*/ 3327290 h 3482342"/>
              <a:gd name="connsiteX118" fmla="*/ 600378 w 12192000"/>
              <a:gd name="connsiteY118" fmla="*/ 3335250 h 3482342"/>
              <a:gd name="connsiteX119" fmla="*/ 493457 w 12192000"/>
              <a:gd name="connsiteY119" fmla="*/ 3365044 h 3482342"/>
              <a:gd name="connsiteX120" fmla="*/ 349402 w 12192000"/>
              <a:gd name="connsiteY120" fmla="*/ 3380897 h 3482342"/>
              <a:gd name="connsiteX121" fmla="*/ 192183 w 12192000"/>
              <a:gd name="connsiteY121" fmla="*/ 3460075 h 3482342"/>
              <a:gd name="connsiteX122" fmla="*/ 46713 w 12192000"/>
              <a:gd name="connsiteY122" fmla="*/ 3462986 h 3482342"/>
              <a:gd name="connsiteX123" fmla="*/ 2765 w 12192000"/>
              <a:gd name="connsiteY123" fmla="*/ 3480770 h 3482342"/>
              <a:gd name="connsiteX124" fmla="*/ 0 w 12192000"/>
              <a:gd name="connsiteY124" fmla="*/ 3482342 h 3482342"/>
              <a:gd name="connsiteX125" fmla="*/ 0 w 12192000"/>
              <a:gd name="connsiteY12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14361 w 12192000"/>
              <a:gd name="connsiteY40" fmla="*/ 1466924 h 3482342"/>
              <a:gd name="connsiteX41" fmla="*/ 10264922 w 12192000"/>
              <a:gd name="connsiteY41" fmla="*/ 1472107 h 3482342"/>
              <a:gd name="connsiteX42" fmla="*/ 10201385 w 12192000"/>
              <a:gd name="connsiteY42" fmla="*/ 1477515 h 3482342"/>
              <a:gd name="connsiteX43" fmla="*/ 10120184 w 12192000"/>
              <a:gd name="connsiteY43" fmla="*/ 1466924 h 3482342"/>
              <a:gd name="connsiteX44" fmla="*/ 10058690 w 12192000"/>
              <a:gd name="connsiteY44" fmla="*/ 1474888 h 3482342"/>
              <a:gd name="connsiteX45" fmla="*/ 10004424 w 12192000"/>
              <a:gd name="connsiteY45" fmla="*/ 1489801 h 3482342"/>
              <a:gd name="connsiteX46" fmla="*/ 9999951 w 12192000"/>
              <a:gd name="connsiteY46" fmla="*/ 1499127 h 3482342"/>
              <a:gd name="connsiteX47" fmla="*/ 9845462 w 12192000"/>
              <a:gd name="connsiteY47" fmla="*/ 1548192 h 3482342"/>
              <a:gd name="connsiteX48" fmla="*/ 9736156 w 12192000"/>
              <a:gd name="connsiteY48" fmla="*/ 1581928 h 3482342"/>
              <a:gd name="connsiteX49" fmla="*/ 9693355 w 12192000"/>
              <a:gd name="connsiteY49" fmla="*/ 1602632 h 3482342"/>
              <a:gd name="connsiteX50" fmla="*/ 9664242 w 12192000"/>
              <a:gd name="connsiteY50" fmla="*/ 1622075 h 3482342"/>
              <a:gd name="connsiteX51" fmla="*/ 9579195 w 12192000"/>
              <a:gd name="connsiteY51" fmla="*/ 1648017 h 3482342"/>
              <a:gd name="connsiteX52" fmla="*/ 9433652 w 12192000"/>
              <a:gd name="connsiteY52" fmla="*/ 1681174 h 3482342"/>
              <a:gd name="connsiteX53" fmla="*/ 9403775 w 12192000"/>
              <a:gd name="connsiteY53" fmla="*/ 1690403 h 3482342"/>
              <a:gd name="connsiteX54" fmla="*/ 9382503 w 12192000"/>
              <a:gd name="connsiteY54" fmla="*/ 1706957 h 3482342"/>
              <a:gd name="connsiteX55" fmla="*/ 9381410 w 12192000"/>
              <a:gd name="connsiteY55" fmla="*/ 1718312 h 3482342"/>
              <a:gd name="connsiteX56" fmla="*/ 9365685 w 12192000"/>
              <a:gd name="connsiteY56" fmla="*/ 1724772 h 3482342"/>
              <a:gd name="connsiteX57" fmla="*/ 9278020 w 12192000"/>
              <a:gd name="connsiteY57" fmla="*/ 1741161 h 3482342"/>
              <a:gd name="connsiteX58" fmla="*/ 9217145 w 12192000"/>
              <a:gd name="connsiteY58" fmla="*/ 1771195 h 3482342"/>
              <a:gd name="connsiteX59" fmla="*/ 8955875 w 12192000"/>
              <a:gd name="connsiteY59" fmla="*/ 1796806 h 3482342"/>
              <a:gd name="connsiteX60" fmla="*/ 8648415 w 12192000"/>
              <a:gd name="connsiteY60" fmla="*/ 1878623 h 3482342"/>
              <a:gd name="connsiteX61" fmla="*/ 8495949 w 12192000"/>
              <a:gd name="connsiteY61" fmla="*/ 1902425 h 3482342"/>
              <a:gd name="connsiteX62" fmla="*/ 8236214 w 12192000"/>
              <a:gd name="connsiteY62" fmla="*/ 1909725 h 3482342"/>
              <a:gd name="connsiteX63" fmla="*/ 8132104 w 12192000"/>
              <a:gd name="connsiteY63" fmla="*/ 1895727 h 3482342"/>
              <a:gd name="connsiteX64" fmla="*/ 7918078 w 12192000"/>
              <a:gd name="connsiteY64" fmla="*/ 1862668 h 3482342"/>
              <a:gd name="connsiteX65" fmla="*/ 7817899 w 12192000"/>
              <a:gd name="connsiteY65" fmla="*/ 1862176 h 3482342"/>
              <a:gd name="connsiteX66" fmla="*/ 7768994 w 12192000"/>
              <a:gd name="connsiteY66" fmla="*/ 1855721 h 3482342"/>
              <a:gd name="connsiteX67" fmla="*/ 7618027 w 12192000"/>
              <a:gd name="connsiteY67" fmla="*/ 1830959 h 3482342"/>
              <a:gd name="connsiteX68" fmla="*/ 7449425 w 12192000"/>
              <a:gd name="connsiteY68" fmla="*/ 1810910 h 3482342"/>
              <a:gd name="connsiteX69" fmla="*/ 7342915 w 12192000"/>
              <a:gd name="connsiteY69" fmla="*/ 1819827 h 3482342"/>
              <a:gd name="connsiteX70" fmla="*/ 7255191 w 12192000"/>
              <a:gd name="connsiteY70" fmla="*/ 1834354 h 3482342"/>
              <a:gd name="connsiteX71" fmla="*/ 7131205 w 12192000"/>
              <a:gd name="connsiteY71" fmla="*/ 1845557 h 3482342"/>
              <a:gd name="connsiteX72" fmla="*/ 6941837 w 12192000"/>
              <a:gd name="connsiteY72" fmla="*/ 1840640 h 3482342"/>
              <a:gd name="connsiteX73" fmla="*/ 6837145 w 12192000"/>
              <a:gd name="connsiteY73" fmla="*/ 1870724 h 3482342"/>
              <a:gd name="connsiteX74" fmla="*/ 6753991 w 12192000"/>
              <a:gd name="connsiteY74" fmla="*/ 1860969 h 3482342"/>
              <a:gd name="connsiteX75" fmla="*/ 6727754 w 12192000"/>
              <a:gd name="connsiteY75" fmla="*/ 1882372 h 3482342"/>
              <a:gd name="connsiteX76" fmla="*/ 6723371 w 12192000"/>
              <a:gd name="connsiteY76" fmla="*/ 1886494 h 3482342"/>
              <a:gd name="connsiteX77" fmla="*/ 6702779 w 12192000"/>
              <a:gd name="connsiteY77" fmla="*/ 1893601 h 3482342"/>
              <a:gd name="connsiteX78" fmla="*/ 6686657 w 12192000"/>
              <a:gd name="connsiteY78" fmla="*/ 1907344 h 3482342"/>
              <a:gd name="connsiteX79" fmla="*/ 6651330 w 12192000"/>
              <a:gd name="connsiteY79" fmla="*/ 1922921 h 3482342"/>
              <a:gd name="connsiteX80" fmla="*/ 6622958 w 12192000"/>
              <a:gd name="connsiteY80" fmla="*/ 1936255 h 3482342"/>
              <a:gd name="connsiteX81" fmla="*/ 6522602 w 12192000"/>
              <a:gd name="connsiteY81" fmla="*/ 1954133 h 3482342"/>
              <a:gd name="connsiteX82" fmla="*/ 6444344 w 12192000"/>
              <a:gd name="connsiteY82" fmla="*/ 1969663 h 3482342"/>
              <a:gd name="connsiteX83" fmla="*/ 6409626 w 12192000"/>
              <a:gd name="connsiteY83" fmla="*/ 1978846 h 3482342"/>
              <a:gd name="connsiteX84" fmla="*/ 6333446 w 12192000"/>
              <a:gd name="connsiteY84" fmla="*/ 1997163 h 3482342"/>
              <a:gd name="connsiteX85" fmla="*/ 6294933 w 12192000"/>
              <a:gd name="connsiteY85" fmla="*/ 2019412 h 3482342"/>
              <a:gd name="connsiteX86" fmla="*/ 6238719 w 12192000"/>
              <a:gd name="connsiteY86" fmla="*/ 2042547 h 3482342"/>
              <a:gd name="connsiteX87" fmla="*/ 6187205 w 12192000"/>
              <a:gd name="connsiteY87" fmla="*/ 2060048 h 3482342"/>
              <a:gd name="connsiteX88" fmla="*/ 6138780 w 12192000"/>
              <a:gd name="connsiteY88" fmla="*/ 2081918 h 3482342"/>
              <a:gd name="connsiteX89" fmla="*/ 6120125 w 12192000"/>
              <a:gd name="connsiteY89" fmla="*/ 2109475 h 3482342"/>
              <a:gd name="connsiteX90" fmla="*/ 6056576 w 12192000"/>
              <a:gd name="connsiteY90" fmla="*/ 2120066 h 3482342"/>
              <a:gd name="connsiteX91" fmla="*/ 5993794 w 12192000"/>
              <a:gd name="connsiteY91" fmla="*/ 2122569 h 3482342"/>
              <a:gd name="connsiteX92" fmla="*/ 5943601 w 12192000"/>
              <a:gd name="connsiteY92" fmla="*/ 2137719 h 3482342"/>
              <a:gd name="connsiteX93" fmla="*/ 5898141 w 12192000"/>
              <a:gd name="connsiteY93" fmla="*/ 2144806 h 3482342"/>
              <a:gd name="connsiteX94" fmla="*/ 5855337 w 12192000"/>
              <a:gd name="connsiteY94" fmla="*/ 2137719 h 3482342"/>
              <a:gd name="connsiteX95" fmla="*/ 5817682 w 12192000"/>
              <a:gd name="connsiteY95" fmla="*/ 2157358 h 3482342"/>
              <a:gd name="connsiteX96" fmla="*/ 5735300 w 12192000"/>
              <a:gd name="connsiteY96" fmla="*/ 2158902 h 3482342"/>
              <a:gd name="connsiteX97" fmla="*/ 5591469 w 12192000"/>
              <a:gd name="connsiteY97" fmla="*/ 2178389 h 3482342"/>
              <a:gd name="connsiteX98" fmla="*/ 5505818 w 12192000"/>
              <a:gd name="connsiteY98" fmla="*/ 2194207 h 3482342"/>
              <a:gd name="connsiteX99" fmla="*/ 5452860 w 12192000"/>
              <a:gd name="connsiteY99" fmla="*/ 2180085 h 3482342"/>
              <a:gd name="connsiteX100" fmla="*/ 5414282 w 12192000"/>
              <a:gd name="connsiteY100" fmla="*/ 2183070 h 3482342"/>
              <a:gd name="connsiteX101" fmla="*/ 5368369 w 12192000"/>
              <a:gd name="connsiteY101" fmla="*/ 2204272 h 3482342"/>
              <a:gd name="connsiteX102" fmla="*/ 5336354 w 12192000"/>
              <a:gd name="connsiteY102" fmla="*/ 2218920 h 3482342"/>
              <a:gd name="connsiteX103" fmla="*/ 5291263 w 12192000"/>
              <a:gd name="connsiteY103" fmla="*/ 2239182 h 3482342"/>
              <a:gd name="connsiteX104" fmla="*/ 5255152 w 12192000"/>
              <a:gd name="connsiteY104" fmla="*/ 2247164 h 3482342"/>
              <a:gd name="connsiteX105" fmla="*/ 5233796 w 12192000"/>
              <a:gd name="connsiteY105" fmla="*/ 2268260 h 3482342"/>
              <a:gd name="connsiteX106" fmla="*/ 5212786 w 12192000"/>
              <a:gd name="connsiteY106" fmla="*/ 2296592 h 3482342"/>
              <a:gd name="connsiteX107" fmla="*/ 5173523 w 12192000"/>
              <a:gd name="connsiteY107" fmla="*/ 2309057 h 3482342"/>
              <a:gd name="connsiteX108" fmla="*/ 5123830 w 12192000"/>
              <a:gd name="connsiteY108" fmla="*/ 2307070 h 3482342"/>
              <a:gd name="connsiteX109" fmla="*/ 5065426 w 12192000"/>
              <a:gd name="connsiteY109" fmla="*/ 2324076 h 3482342"/>
              <a:gd name="connsiteX110" fmla="*/ 4975908 w 12192000"/>
              <a:gd name="connsiteY110" fmla="*/ 2364128 h 3482342"/>
              <a:gd name="connsiteX111" fmla="*/ 4913723 w 12192000"/>
              <a:gd name="connsiteY111" fmla="*/ 2385265 h 3482342"/>
              <a:gd name="connsiteX112" fmla="*/ 4746485 w 12192000"/>
              <a:gd name="connsiteY112" fmla="*/ 2451769 h 3482342"/>
              <a:gd name="connsiteX113" fmla="*/ 4681588 w 12192000"/>
              <a:gd name="connsiteY113" fmla="*/ 2467494 h 3482342"/>
              <a:gd name="connsiteX114" fmla="*/ 1783655 w 12192000"/>
              <a:gd name="connsiteY114" fmla="*/ 3163860 h 3482342"/>
              <a:gd name="connsiteX115" fmla="*/ 1325955 w 12192000"/>
              <a:gd name="connsiteY115" fmla="*/ 3176692 h 3482342"/>
              <a:gd name="connsiteX116" fmla="*/ 1190384 w 12192000"/>
              <a:gd name="connsiteY116" fmla="*/ 3203504 h 3482342"/>
              <a:gd name="connsiteX117" fmla="*/ 1094537 w 12192000"/>
              <a:gd name="connsiteY117" fmla="*/ 3229469 h 3482342"/>
              <a:gd name="connsiteX118" fmla="*/ 779276 w 12192000"/>
              <a:gd name="connsiteY118" fmla="*/ 3327290 h 3482342"/>
              <a:gd name="connsiteX119" fmla="*/ 600378 w 12192000"/>
              <a:gd name="connsiteY119" fmla="*/ 3335250 h 3482342"/>
              <a:gd name="connsiteX120" fmla="*/ 493457 w 12192000"/>
              <a:gd name="connsiteY120" fmla="*/ 3365044 h 3482342"/>
              <a:gd name="connsiteX121" fmla="*/ 349402 w 12192000"/>
              <a:gd name="connsiteY121" fmla="*/ 3380897 h 3482342"/>
              <a:gd name="connsiteX122" fmla="*/ 192183 w 12192000"/>
              <a:gd name="connsiteY122" fmla="*/ 3460075 h 3482342"/>
              <a:gd name="connsiteX123" fmla="*/ 46713 w 12192000"/>
              <a:gd name="connsiteY123" fmla="*/ 3462986 h 3482342"/>
              <a:gd name="connsiteX124" fmla="*/ 2765 w 12192000"/>
              <a:gd name="connsiteY124" fmla="*/ 3480770 h 3482342"/>
              <a:gd name="connsiteX125" fmla="*/ 0 w 12192000"/>
              <a:gd name="connsiteY125" fmla="*/ 3482342 h 3482342"/>
              <a:gd name="connsiteX126" fmla="*/ 0 w 12192000"/>
              <a:gd name="connsiteY12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01385 w 12192000"/>
              <a:gd name="connsiteY42" fmla="*/ 1477515 h 3482342"/>
              <a:gd name="connsiteX43" fmla="*/ 10120184 w 12192000"/>
              <a:gd name="connsiteY43" fmla="*/ 1466924 h 3482342"/>
              <a:gd name="connsiteX44" fmla="*/ 10058690 w 12192000"/>
              <a:gd name="connsiteY44" fmla="*/ 1474888 h 3482342"/>
              <a:gd name="connsiteX45" fmla="*/ 10004424 w 12192000"/>
              <a:gd name="connsiteY45" fmla="*/ 1489801 h 3482342"/>
              <a:gd name="connsiteX46" fmla="*/ 9999951 w 12192000"/>
              <a:gd name="connsiteY46" fmla="*/ 1499127 h 3482342"/>
              <a:gd name="connsiteX47" fmla="*/ 9845462 w 12192000"/>
              <a:gd name="connsiteY47" fmla="*/ 1548192 h 3482342"/>
              <a:gd name="connsiteX48" fmla="*/ 9736156 w 12192000"/>
              <a:gd name="connsiteY48" fmla="*/ 1581928 h 3482342"/>
              <a:gd name="connsiteX49" fmla="*/ 9693355 w 12192000"/>
              <a:gd name="connsiteY49" fmla="*/ 1602632 h 3482342"/>
              <a:gd name="connsiteX50" fmla="*/ 9664242 w 12192000"/>
              <a:gd name="connsiteY50" fmla="*/ 1622075 h 3482342"/>
              <a:gd name="connsiteX51" fmla="*/ 9579195 w 12192000"/>
              <a:gd name="connsiteY51" fmla="*/ 1648017 h 3482342"/>
              <a:gd name="connsiteX52" fmla="*/ 9433652 w 12192000"/>
              <a:gd name="connsiteY52" fmla="*/ 1681174 h 3482342"/>
              <a:gd name="connsiteX53" fmla="*/ 9403775 w 12192000"/>
              <a:gd name="connsiteY53" fmla="*/ 1690403 h 3482342"/>
              <a:gd name="connsiteX54" fmla="*/ 9382503 w 12192000"/>
              <a:gd name="connsiteY54" fmla="*/ 1706957 h 3482342"/>
              <a:gd name="connsiteX55" fmla="*/ 9381410 w 12192000"/>
              <a:gd name="connsiteY55" fmla="*/ 1718312 h 3482342"/>
              <a:gd name="connsiteX56" fmla="*/ 9365685 w 12192000"/>
              <a:gd name="connsiteY56" fmla="*/ 1724772 h 3482342"/>
              <a:gd name="connsiteX57" fmla="*/ 9278020 w 12192000"/>
              <a:gd name="connsiteY57" fmla="*/ 1741161 h 3482342"/>
              <a:gd name="connsiteX58" fmla="*/ 9217145 w 12192000"/>
              <a:gd name="connsiteY58" fmla="*/ 1771195 h 3482342"/>
              <a:gd name="connsiteX59" fmla="*/ 8955875 w 12192000"/>
              <a:gd name="connsiteY59" fmla="*/ 1796806 h 3482342"/>
              <a:gd name="connsiteX60" fmla="*/ 8648415 w 12192000"/>
              <a:gd name="connsiteY60" fmla="*/ 1878623 h 3482342"/>
              <a:gd name="connsiteX61" fmla="*/ 8495949 w 12192000"/>
              <a:gd name="connsiteY61" fmla="*/ 1902425 h 3482342"/>
              <a:gd name="connsiteX62" fmla="*/ 8236214 w 12192000"/>
              <a:gd name="connsiteY62" fmla="*/ 1909725 h 3482342"/>
              <a:gd name="connsiteX63" fmla="*/ 8132104 w 12192000"/>
              <a:gd name="connsiteY63" fmla="*/ 1895727 h 3482342"/>
              <a:gd name="connsiteX64" fmla="*/ 7918078 w 12192000"/>
              <a:gd name="connsiteY64" fmla="*/ 1862668 h 3482342"/>
              <a:gd name="connsiteX65" fmla="*/ 7817899 w 12192000"/>
              <a:gd name="connsiteY65" fmla="*/ 1862176 h 3482342"/>
              <a:gd name="connsiteX66" fmla="*/ 7768994 w 12192000"/>
              <a:gd name="connsiteY66" fmla="*/ 1855721 h 3482342"/>
              <a:gd name="connsiteX67" fmla="*/ 7618027 w 12192000"/>
              <a:gd name="connsiteY67" fmla="*/ 1830959 h 3482342"/>
              <a:gd name="connsiteX68" fmla="*/ 7449425 w 12192000"/>
              <a:gd name="connsiteY68" fmla="*/ 1810910 h 3482342"/>
              <a:gd name="connsiteX69" fmla="*/ 7342915 w 12192000"/>
              <a:gd name="connsiteY69" fmla="*/ 1819827 h 3482342"/>
              <a:gd name="connsiteX70" fmla="*/ 7255191 w 12192000"/>
              <a:gd name="connsiteY70" fmla="*/ 1834354 h 3482342"/>
              <a:gd name="connsiteX71" fmla="*/ 7131205 w 12192000"/>
              <a:gd name="connsiteY71" fmla="*/ 1845557 h 3482342"/>
              <a:gd name="connsiteX72" fmla="*/ 6941837 w 12192000"/>
              <a:gd name="connsiteY72" fmla="*/ 1840640 h 3482342"/>
              <a:gd name="connsiteX73" fmla="*/ 6837145 w 12192000"/>
              <a:gd name="connsiteY73" fmla="*/ 1870724 h 3482342"/>
              <a:gd name="connsiteX74" fmla="*/ 6753991 w 12192000"/>
              <a:gd name="connsiteY74" fmla="*/ 1860969 h 3482342"/>
              <a:gd name="connsiteX75" fmla="*/ 6727754 w 12192000"/>
              <a:gd name="connsiteY75" fmla="*/ 1882372 h 3482342"/>
              <a:gd name="connsiteX76" fmla="*/ 6723371 w 12192000"/>
              <a:gd name="connsiteY76" fmla="*/ 1886494 h 3482342"/>
              <a:gd name="connsiteX77" fmla="*/ 6702779 w 12192000"/>
              <a:gd name="connsiteY77" fmla="*/ 1893601 h 3482342"/>
              <a:gd name="connsiteX78" fmla="*/ 6686657 w 12192000"/>
              <a:gd name="connsiteY78" fmla="*/ 1907344 h 3482342"/>
              <a:gd name="connsiteX79" fmla="*/ 6651330 w 12192000"/>
              <a:gd name="connsiteY79" fmla="*/ 1922921 h 3482342"/>
              <a:gd name="connsiteX80" fmla="*/ 6622958 w 12192000"/>
              <a:gd name="connsiteY80" fmla="*/ 1936255 h 3482342"/>
              <a:gd name="connsiteX81" fmla="*/ 6522602 w 12192000"/>
              <a:gd name="connsiteY81" fmla="*/ 1954133 h 3482342"/>
              <a:gd name="connsiteX82" fmla="*/ 6444344 w 12192000"/>
              <a:gd name="connsiteY82" fmla="*/ 1969663 h 3482342"/>
              <a:gd name="connsiteX83" fmla="*/ 6409626 w 12192000"/>
              <a:gd name="connsiteY83" fmla="*/ 1978846 h 3482342"/>
              <a:gd name="connsiteX84" fmla="*/ 6333446 w 12192000"/>
              <a:gd name="connsiteY84" fmla="*/ 1997163 h 3482342"/>
              <a:gd name="connsiteX85" fmla="*/ 6294933 w 12192000"/>
              <a:gd name="connsiteY85" fmla="*/ 2019412 h 3482342"/>
              <a:gd name="connsiteX86" fmla="*/ 6238719 w 12192000"/>
              <a:gd name="connsiteY86" fmla="*/ 2042547 h 3482342"/>
              <a:gd name="connsiteX87" fmla="*/ 6187205 w 12192000"/>
              <a:gd name="connsiteY87" fmla="*/ 2060048 h 3482342"/>
              <a:gd name="connsiteX88" fmla="*/ 6138780 w 12192000"/>
              <a:gd name="connsiteY88" fmla="*/ 2081918 h 3482342"/>
              <a:gd name="connsiteX89" fmla="*/ 6120125 w 12192000"/>
              <a:gd name="connsiteY89" fmla="*/ 2109475 h 3482342"/>
              <a:gd name="connsiteX90" fmla="*/ 6056576 w 12192000"/>
              <a:gd name="connsiteY90" fmla="*/ 2120066 h 3482342"/>
              <a:gd name="connsiteX91" fmla="*/ 5993794 w 12192000"/>
              <a:gd name="connsiteY91" fmla="*/ 2122569 h 3482342"/>
              <a:gd name="connsiteX92" fmla="*/ 5943601 w 12192000"/>
              <a:gd name="connsiteY92" fmla="*/ 2137719 h 3482342"/>
              <a:gd name="connsiteX93" fmla="*/ 5898141 w 12192000"/>
              <a:gd name="connsiteY93" fmla="*/ 2144806 h 3482342"/>
              <a:gd name="connsiteX94" fmla="*/ 5855337 w 12192000"/>
              <a:gd name="connsiteY94" fmla="*/ 2137719 h 3482342"/>
              <a:gd name="connsiteX95" fmla="*/ 5817682 w 12192000"/>
              <a:gd name="connsiteY95" fmla="*/ 2157358 h 3482342"/>
              <a:gd name="connsiteX96" fmla="*/ 5735300 w 12192000"/>
              <a:gd name="connsiteY96" fmla="*/ 2158902 h 3482342"/>
              <a:gd name="connsiteX97" fmla="*/ 5591469 w 12192000"/>
              <a:gd name="connsiteY97" fmla="*/ 2178389 h 3482342"/>
              <a:gd name="connsiteX98" fmla="*/ 5505818 w 12192000"/>
              <a:gd name="connsiteY98" fmla="*/ 2194207 h 3482342"/>
              <a:gd name="connsiteX99" fmla="*/ 5452860 w 12192000"/>
              <a:gd name="connsiteY99" fmla="*/ 2180085 h 3482342"/>
              <a:gd name="connsiteX100" fmla="*/ 5414282 w 12192000"/>
              <a:gd name="connsiteY100" fmla="*/ 2183070 h 3482342"/>
              <a:gd name="connsiteX101" fmla="*/ 5368369 w 12192000"/>
              <a:gd name="connsiteY101" fmla="*/ 2204272 h 3482342"/>
              <a:gd name="connsiteX102" fmla="*/ 5336354 w 12192000"/>
              <a:gd name="connsiteY102" fmla="*/ 2218920 h 3482342"/>
              <a:gd name="connsiteX103" fmla="*/ 5291263 w 12192000"/>
              <a:gd name="connsiteY103" fmla="*/ 2239182 h 3482342"/>
              <a:gd name="connsiteX104" fmla="*/ 5255152 w 12192000"/>
              <a:gd name="connsiteY104" fmla="*/ 2247164 h 3482342"/>
              <a:gd name="connsiteX105" fmla="*/ 5233796 w 12192000"/>
              <a:gd name="connsiteY105" fmla="*/ 2268260 h 3482342"/>
              <a:gd name="connsiteX106" fmla="*/ 5212786 w 12192000"/>
              <a:gd name="connsiteY106" fmla="*/ 2296592 h 3482342"/>
              <a:gd name="connsiteX107" fmla="*/ 5173523 w 12192000"/>
              <a:gd name="connsiteY107" fmla="*/ 2309057 h 3482342"/>
              <a:gd name="connsiteX108" fmla="*/ 5123830 w 12192000"/>
              <a:gd name="connsiteY108" fmla="*/ 2307070 h 3482342"/>
              <a:gd name="connsiteX109" fmla="*/ 5065426 w 12192000"/>
              <a:gd name="connsiteY109" fmla="*/ 2324076 h 3482342"/>
              <a:gd name="connsiteX110" fmla="*/ 4975908 w 12192000"/>
              <a:gd name="connsiteY110" fmla="*/ 2364128 h 3482342"/>
              <a:gd name="connsiteX111" fmla="*/ 4913723 w 12192000"/>
              <a:gd name="connsiteY111" fmla="*/ 2385265 h 3482342"/>
              <a:gd name="connsiteX112" fmla="*/ 4746485 w 12192000"/>
              <a:gd name="connsiteY112" fmla="*/ 2451769 h 3482342"/>
              <a:gd name="connsiteX113" fmla="*/ 4681588 w 12192000"/>
              <a:gd name="connsiteY113" fmla="*/ 2467494 h 3482342"/>
              <a:gd name="connsiteX114" fmla="*/ 1783655 w 12192000"/>
              <a:gd name="connsiteY114" fmla="*/ 3163860 h 3482342"/>
              <a:gd name="connsiteX115" fmla="*/ 1325955 w 12192000"/>
              <a:gd name="connsiteY115" fmla="*/ 3176692 h 3482342"/>
              <a:gd name="connsiteX116" fmla="*/ 1190384 w 12192000"/>
              <a:gd name="connsiteY116" fmla="*/ 3203504 h 3482342"/>
              <a:gd name="connsiteX117" fmla="*/ 1094537 w 12192000"/>
              <a:gd name="connsiteY117" fmla="*/ 3229469 h 3482342"/>
              <a:gd name="connsiteX118" fmla="*/ 779276 w 12192000"/>
              <a:gd name="connsiteY118" fmla="*/ 3327290 h 3482342"/>
              <a:gd name="connsiteX119" fmla="*/ 600378 w 12192000"/>
              <a:gd name="connsiteY119" fmla="*/ 3335250 h 3482342"/>
              <a:gd name="connsiteX120" fmla="*/ 493457 w 12192000"/>
              <a:gd name="connsiteY120" fmla="*/ 3365044 h 3482342"/>
              <a:gd name="connsiteX121" fmla="*/ 349402 w 12192000"/>
              <a:gd name="connsiteY121" fmla="*/ 3380897 h 3482342"/>
              <a:gd name="connsiteX122" fmla="*/ 192183 w 12192000"/>
              <a:gd name="connsiteY122" fmla="*/ 3460075 h 3482342"/>
              <a:gd name="connsiteX123" fmla="*/ 46713 w 12192000"/>
              <a:gd name="connsiteY123" fmla="*/ 3462986 h 3482342"/>
              <a:gd name="connsiteX124" fmla="*/ 2765 w 12192000"/>
              <a:gd name="connsiteY124" fmla="*/ 3480770 h 3482342"/>
              <a:gd name="connsiteX125" fmla="*/ 0 w 12192000"/>
              <a:gd name="connsiteY125" fmla="*/ 3482342 h 3482342"/>
              <a:gd name="connsiteX126" fmla="*/ 0 w 12192000"/>
              <a:gd name="connsiteY12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01385 w 12192000"/>
              <a:gd name="connsiteY42" fmla="*/ 1477515 h 3482342"/>
              <a:gd name="connsiteX43" fmla="*/ 10151958 w 12192000"/>
              <a:gd name="connsiteY43" fmla="*/ 1477515 h 3482342"/>
              <a:gd name="connsiteX44" fmla="*/ 10120184 w 12192000"/>
              <a:gd name="connsiteY44" fmla="*/ 1466924 h 3482342"/>
              <a:gd name="connsiteX45" fmla="*/ 10058690 w 12192000"/>
              <a:gd name="connsiteY45" fmla="*/ 1474888 h 3482342"/>
              <a:gd name="connsiteX46" fmla="*/ 10004424 w 12192000"/>
              <a:gd name="connsiteY46" fmla="*/ 1489801 h 3482342"/>
              <a:gd name="connsiteX47" fmla="*/ 9999951 w 12192000"/>
              <a:gd name="connsiteY47" fmla="*/ 1499127 h 3482342"/>
              <a:gd name="connsiteX48" fmla="*/ 9845462 w 12192000"/>
              <a:gd name="connsiteY48" fmla="*/ 1548192 h 3482342"/>
              <a:gd name="connsiteX49" fmla="*/ 9736156 w 12192000"/>
              <a:gd name="connsiteY49" fmla="*/ 1581928 h 3482342"/>
              <a:gd name="connsiteX50" fmla="*/ 9693355 w 12192000"/>
              <a:gd name="connsiteY50" fmla="*/ 1602632 h 3482342"/>
              <a:gd name="connsiteX51" fmla="*/ 9664242 w 12192000"/>
              <a:gd name="connsiteY51" fmla="*/ 1622075 h 3482342"/>
              <a:gd name="connsiteX52" fmla="*/ 9579195 w 12192000"/>
              <a:gd name="connsiteY52" fmla="*/ 1648017 h 3482342"/>
              <a:gd name="connsiteX53" fmla="*/ 9433652 w 12192000"/>
              <a:gd name="connsiteY53" fmla="*/ 1681174 h 3482342"/>
              <a:gd name="connsiteX54" fmla="*/ 9403775 w 12192000"/>
              <a:gd name="connsiteY54" fmla="*/ 1690403 h 3482342"/>
              <a:gd name="connsiteX55" fmla="*/ 9382503 w 12192000"/>
              <a:gd name="connsiteY55" fmla="*/ 1706957 h 3482342"/>
              <a:gd name="connsiteX56" fmla="*/ 9381410 w 12192000"/>
              <a:gd name="connsiteY56" fmla="*/ 1718312 h 3482342"/>
              <a:gd name="connsiteX57" fmla="*/ 9365685 w 12192000"/>
              <a:gd name="connsiteY57" fmla="*/ 1724772 h 3482342"/>
              <a:gd name="connsiteX58" fmla="*/ 9278020 w 12192000"/>
              <a:gd name="connsiteY58" fmla="*/ 1741161 h 3482342"/>
              <a:gd name="connsiteX59" fmla="*/ 9217145 w 12192000"/>
              <a:gd name="connsiteY59" fmla="*/ 1771195 h 3482342"/>
              <a:gd name="connsiteX60" fmla="*/ 8955875 w 12192000"/>
              <a:gd name="connsiteY60" fmla="*/ 1796806 h 3482342"/>
              <a:gd name="connsiteX61" fmla="*/ 8648415 w 12192000"/>
              <a:gd name="connsiteY61" fmla="*/ 1878623 h 3482342"/>
              <a:gd name="connsiteX62" fmla="*/ 8495949 w 12192000"/>
              <a:gd name="connsiteY62" fmla="*/ 1902425 h 3482342"/>
              <a:gd name="connsiteX63" fmla="*/ 8236214 w 12192000"/>
              <a:gd name="connsiteY63" fmla="*/ 1909725 h 3482342"/>
              <a:gd name="connsiteX64" fmla="*/ 8132104 w 12192000"/>
              <a:gd name="connsiteY64" fmla="*/ 1895727 h 3482342"/>
              <a:gd name="connsiteX65" fmla="*/ 7918078 w 12192000"/>
              <a:gd name="connsiteY65" fmla="*/ 1862668 h 3482342"/>
              <a:gd name="connsiteX66" fmla="*/ 7817899 w 12192000"/>
              <a:gd name="connsiteY66" fmla="*/ 1862176 h 3482342"/>
              <a:gd name="connsiteX67" fmla="*/ 7768994 w 12192000"/>
              <a:gd name="connsiteY67" fmla="*/ 1855721 h 3482342"/>
              <a:gd name="connsiteX68" fmla="*/ 7618027 w 12192000"/>
              <a:gd name="connsiteY68" fmla="*/ 1830959 h 3482342"/>
              <a:gd name="connsiteX69" fmla="*/ 7449425 w 12192000"/>
              <a:gd name="connsiteY69" fmla="*/ 1810910 h 3482342"/>
              <a:gd name="connsiteX70" fmla="*/ 7342915 w 12192000"/>
              <a:gd name="connsiteY70" fmla="*/ 1819827 h 3482342"/>
              <a:gd name="connsiteX71" fmla="*/ 7255191 w 12192000"/>
              <a:gd name="connsiteY71" fmla="*/ 1834354 h 3482342"/>
              <a:gd name="connsiteX72" fmla="*/ 7131205 w 12192000"/>
              <a:gd name="connsiteY72" fmla="*/ 1845557 h 3482342"/>
              <a:gd name="connsiteX73" fmla="*/ 6941837 w 12192000"/>
              <a:gd name="connsiteY73" fmla="*/ 1840640 h 3482342"/>
              <a:gd name="connsiteX74" fmla="*/ 6837145 w 12192000"/>
              <a:gd name="connsiteY74" fmla="*/ 1870724 h 3482342"/>
              <a:gd name="connsiteX75" fmla="*/ 6753991 w 12192000"/>
              <a:gd name="connsiteY75" fmla="*/ 1860969 h 3482342"/>
              <a:gd name="connsiteX76" fmla="*/ 6727754 w 12192000"/>
              <a:gd name="connsiteY76" fmla="*/ 1882372 h 3482342"/>
              <a:gd name="connsiteX77" fmla="*/ 6723371 w 12192000"/>
              <a:gd name="connsiteY77" fmla="*/ 1886494 h 3482342"/>
              <a:gd name="connsiteX78" fmla="*/ 6702779 w 12192000"/>
              <a:gd name="connsiteY78" fmla="*/ 1893601 h 3482342"/>
              <a:gd name="connsiteX79" fmla="*/ 6686657 w 12192000"/>
              <a:gd name="connsiteY79" fmla="*/ 1907344 h 3482342"/>
              <a:gd name="connsiteX80" fmla="*/ 6651330 w 12192000"/>
              <a:gd name="connsiteY80" fmla="*/ 1922921 h 3482342"/>
              <a:gd name="connsiteX81" fmla="*/ 6622958 w 12192000"/>
              <a:gd name="connsiteY81" fmla="*/ 1936255 h 3482342"/>
              <a:gd name="connsiteX82" fmla="*/ 6522602 w 12192000"/>
              <a:gd name="connsiteY82" fmla="*/ 1954133 h 3482342"/>
              <a:gd name="connsiteX83" fmla="*/ 6444344 w 12192000"/>
              <a:gd name="connsiteY83" fmla="*/ 1969663 h 3482342"/>
              <a:gd name="connsiteX84" fmla="*/ 6409626 w 12192000"/>
              <a:gd name="connsiteY84" fmla="*/ 1978846 h 3482342"/>
              <a:gd name="connsiteX85" fmla="*/ 6333446 w 12192000"/>
              <a:gd name="connsiteY85" fmla="*/ 1997163 h 3482342"/>
              <a:gd name="connsiteX86" fmla="*/ 6294933 w 12192000"/>
              <a:gd name="connsiteY86" fmla="*/ 2019412 h 3482342"/>
              <a:gd name="connsiteX87" fmla="*/ 6238719 w 12192000"/>
              <a:gd name="connsiteY87" fmla="*/ 2042547 h 3482342"/>
              <a:gd name="connsiteX88" fmla="*/ 6187205 w 12192000"/>
              <a:gd name="connsiteY88" fmla="*/ 2060048 h 3482342"/>
              <a:gd name="connsiteX89" fmla="*/ 6138780 w 12192000"/>
              <a:gd name="connsiteY89" fmla="*/ 2081918 h 3482342"/>
              <a:gd name="connsiteX90" fmla="*/ 6120125 w 12192000"/>
              <a:gd name="connsiteY90" fmla="*/ 2109475 h 3482342"/>
              <a:gd name="connsiteX91" fmla="*/ 6056576 w 12192000"/>
              <a:gd name="connsiteY91" fmla="*/ 2120066 h 3482342"/>
              <a:gd name="connsiteX92" fmla="*/ 5993794 w 12192000"/>
              <a:gd name="connsiteY92" fmla="*/ 2122569 h 3482342"/>
              <a:gd name="connsiteX93" fmla="*/ 5943601 w 12192000"/>
              <a:gd name="connsiteY93" fmla="*/ 2137719 h 3482342"/>
              <a:gd name="connsiteX94" fmla="*/ 5898141 w 12192000"/>
              <a:gd name="connsiteY94" fmla="*/ 2144806 h 3482342"/>
              <a:gd name="connsiteX95" fmla="*/ 5855337 w 12192000"/>
              <a:gd name="connsiteY95" fmla="*/ 2137719 h 3482342"/>
              <a:gd name="connsiteX96" fmla="*/ 5817682 w 12192000"/>
              <a:gd name="connsiteY96" fmla="*/ 2157358 h 3482342"/>
              <a:gd name="connsiteX97" fmla="*/ 5735300 w 12192000"/>
              <a:gd name="connsiteY97" fmla="*/ 2158902 h 3482342"/>
              <a:gd name="connsiteX98" fmla="*/ 5591469 w 12192000"/>
              <a:gd name="connsiteY98" fmla="*/ 2178389 h 3482342"/>
              <a:gd name="connsiteX99" fmla="*/ 5505818 w 12192000"/>
              <a:gd name="connsiteY99" fmla="*/ 2194207 h 3482342"/>
              <a:gd name="connsiteX100" fmla="*/ 5452860 w 12192000"/>
              <a:gd name="connsiteY100" fmla="*/ 2180085 h 3482342"/>
              <a:gd name="connsiteX101" fmla="*/ 5414282 w 12192000"/>
              <a:gd name="connsiteY101" fmla="*/ 2183070 h 3482342"/>
              <a:gd name="connsiteX102" fmla="*/ 5368369 w 12192000"/>
              <a:gd name="connsiteY102" fmla="*/ 2204272 h 3482342"/>
              <a:gd name="connsiteX103" fmla="*/ 5336354 w 12192000"/>
              <a:gd name="connsiteY103" fmla="*/ 2218920 h 3482342"/>
              <a:gd name="connsiteX104" fmla="*/ 5291263 w 12192000"/>
              <a:gd name="connsiteY104" fmla="*/ 2239182 h 3482342"/>
              <a:gd name="connsiteX105" fmla="*/ 5255152 w 12192000"/>
              <a:gd name="connsiteY105" fmla="*/ 2247164 h 3482342"/>
              <a:gd name="connsiteX106" fmla="*/ 5233796 w 12192000"/>
              <a:gd name="connsiteY106" fmla="*/ 2268260 h 3482342"/>
              <a:gd name="connsiteX107" fmla="*/ 5212786 w 12192000"/>
              <a:gd name="connsiteY107" fmla="*/ 2296592 h 3482342"/>
              <a:gd name="connsiteX108" fmla="*/ 5173523 w 12192000"/>
              <a:gd name="connsiteY108" fmla="*/ 2309057 h 3482342"/>
              <a:gd name="connsiteX109" fmla="*/ 5123830 w 12192000"/>
              <a:gd name="connsiteY109" fmla="*/ 2307070 h 3482342"/>
              <a:gd name="connsiteX110" fmla="*/ 5065426 w 12192000"/>
              <a:gd name="connsiteY110" fmla="*/ 2324076 h 3482342"/>
              <a:gd name="connsiteX111" fmla="*/ 4975908 w 12192000"/>
              <a:gd name="connsiteY111" fmla="*/ 2364128 h 3482342"/>
              <a:gd name="connsiteX112" fmla="*/ 4913723 w 12192000"/>
              <a:gd name="connsiteY112" fmla="*/ 2385265 h 3482342"/>
              <a:gd name="connsiteX113" fmla="*/ 4746485 w 12192000"/>
              <a:gd name="connsiteY113" fmla="*/ 2451769 h 3482342"/>
              <a:gd name="connsiteX114" fmla="*/ 4681588 w 12192000"/>
              <a:gd name="connsiteY114" fmla="*/ 2467494 h 3482342"/>
              <a:gd name="connsiteX115" fmla="*/ 1783655 w 12192000"/>
              <a:gd name="connsiteY115" fmla="*/ 3163860 h 3482342"/>
              <a:gd name="connsiteX116" fmla="*/ 1325955 w 12192000"/>
              <a:gd name="connsiteY116" fmla="*/ 3176692 h 3482342"/>
              <a:gd name="connsiteX117" fmla="*/ 1190384 w 12192000"/>
              <a:gd name="connsiteY117" fmla="*/ 3203504 h 3482342"/>
              <a:gd name="connsiteX118" fmla="*/ 1094537 w 12192000"/>
              <a:gd name="connsiteY118" fmla="*/ 3229469 h 3482342"/>
              <a:gd name="connsiteX119" fmla="*/ 779276 w 12192000"/>
              <a:gd name="connsiteY119" fmla="*/ 3327290 h 3482342"/>
              <a:gd name="connsiteX120" fmla="*/ 600378 w 12192000"/>
              <a:gd name="connsiteY120" fmla="*/ 3335250 h 3482342"/>
              <a:gd name="connsiteX121" fmla="*/ 493457 w 12192000"/>
              <a:gd name="connsiteY121" fmla="*/ 3365044 h 3482342"/>
              <a:gd name="connsiteX122" fmla="*/ 349402 w 12192000"/>
              <a:gd name="connsiteY122" fmla="*/ 3380897 h 3482342"/>
              <a:gd name="connsiteX123" fmla="*/ 192183 w 12192000"/>
              <a:gd name="connsiteY123" fmla="*/ 3460075 h 3482342"/>
              <a:gd name="connsiteX124" fmla="*/ 46713 w 12192000"/>
              <a:gd name="connsiteY124" fmla="*/ 3462986 h 3482342"/>
              <a:gd name="connsiteX125" fmla="*/ 2765 w 12192000"/>
              <a:gd name="connsiteY125" fmla="*/ 3480770 h 3482342"/>
              <a:gd name="connsiteX126" fmla="*/ 0 w 12192000"/>
              <a:gd name="connsiteY126" fmla="*/ 3482342 h 3482342"/>
              <a:gd name="connsiteX127" fmla="*/ 0 w 12192000"/>
              <a:gd name="connsiteY12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29629 w 12192000"/>
              <a:gd name="connsiteY42" fmla="*/ 1470454 h 3482342"/>
              <a:gd name="connsiteX43" fmla="*/ 10201385 w 12192000"/>
              <a:gd name="connsiteY43" fmla="*/ 1477515 h 3482342"/>
              <a:gd name="connsiteX44" fmla="*/ 10151958 w 12192000"/>
              <a:gd name="connsiteY44" fmla="*/ 1477515 h 3482342"/>
              <a:gd name="connsiteX45" fmla="*/ 10120184 w 12192000"/>
              <a:gd name="connsiteY45" fmla="*/ 1466924 h 3482342"/>
              <a:gd name="connsiteX46" fmla="*/ 10058690 w 12192000"/>
              <a:gd name="connsiteY46" fmla="*/ 1474888 h 3482342"/>
              <a:gd name="connsiteX47" fmla="*/ 10004424 w 12192000"/>
              <a:gd name="connsiteY47" fmla="*/ 1489801 h 3482342"/>
              <a:gd name="connsiteX48" fmla="*/ 9999951 w 12192000"/>
              <a:gd name="connsiteY48" fmla="*/ 1499127 h 3482342"/>
              <a:gd name="connsiteX49" fmla="*/ 9845462 w 12192000"/>
              <a:gd name="connsiteY49" fmla="*/ 1548192 h 3482342"/>
              <a:gd name="connsiteX50" fmla="*/ 9736156 w 12192000"/>
              <a:gd name="connsiteY50" fmla="*/ 1581928 h 3482342"/>
              <a:gd name="connsiteX51" fmla="*/ 9693355 w 12192000"/>
              <a:gd name="connsiteY51" fmla="*/ 1602632 h 3482342"/>
              <a:gd name="connsiteX52" fmla="*/ 9664242 w 12192000"/>
              <a:gd name="connsiteY52" fmla="*/ 1622075 h 3482342"/>
              <a:gd name="connsiteX53" fmla="*/ 9579195 w 12192000"/>
              <a:gd name="connsiteY53" fmla="*/ 1648017 h 3482342"/>
              <a:gd name="connsiteX54" fmla="*/ 9433652 w 12192000"/>
              <a:gd name="connsiteY54" fmla="*/ 1681174 h 3482342"/>
              <a:gd name="connsiteX55" fmla="*/ 9403775 w 12192000"/>
              <a:gd name="connsiteY55" fmla="*/ 1690403 h 3482342"/>
              <a:gd name="connsiteX56" fmla="*/ 9382503 w 12192000"/>
              <a:gd name="connsiteY56" fmla="*/ 1706957 h 3482342"/>
              <a:gd name="connsiteX57" fmla="*/ 9381410 w 12192000"/>
              <a:gd name="connsiteY57" fmla="*/ 1718312 h 3482342"/>
              <a:gd name="connsiteX58" fmla="*/ 9365685 w 12192000"/>
              <a:gd name="connsiteY58" fmla="*/ 1724772 h 3482342"/>
              <a:gd name="connsiteX59" fmla="*/ 9278020 w 12192000"/>
              <a:gd name="connsiteY59" fmla="*/ 1741161 h 3482342"/>
              <a:gd name="connsiteX60" fmla="*/ 9217145 w 12192000"/>
              <a:gd name="connsiteY60" fmla="*/ 1771195 h 3482342"/>
              <a:gd name="connsiteX61" fmla="*/ 8955875 w 12192000"/>
              <a:gd name="connsiteY61" fmla="*/ 1796806 h 3482342"/>
              <a:gd name="connsiteX62" fmla="*/ 8648415 w 12192000"/>
              <a:gd name="connsiteY62" fmla="*/ 1878623 h 3482342"/>
              <a:gd name="connsiteX63" fmla="*/ 8495949 w 12192000"/>
              <a:gd name="connsiteY63" fmla="*/ 1902425 h 3482342"/>
              <a:gd name="connsiteX64" fmla="*/ 8236214 w 12192000"/>
              <a:gd name="connsiteY64" fmla="*/ 1909725 h 3482342"/>
              <a:gd name="connsiteX65" fmla="*/ 8132104 w 12192000"/>
              <a:gd name="connsiteY65" fmla="*/ 1895727 h 3482342"/>
              <a:gd name="connsiteX66" fmla="*/ 7918078 w 12192000"/>
              <a:gd name="connsiteY66" fmla="*/ 1862668 h 3482342"/>
              <a:gd name="connsiteX67" fmla="*/ 7817899 w 12192000"/>
              <a:gd name="connsiteY67" fmla="*/ 1862176 h 3482342"/>
              <a:gd name="connsiteX68" fmla="*/ 7768994 w 12192000"/>
              <a:gd name="connsiteY68" fmla="*/ 1855721 h 3482342"/>
              <a:gd name="connsiteX69" fmla="*/ 7618027 w 12192000"/>
              <a:gd name="connsiteY69" fmla="*/ 1830959 h 3482342"/>
              <a:gd name="connsiteX70" fmla="*/ 7449425 w 12192000"/>
              <a:gd name="connsiteY70" fmla="*/ 1810910 h 3482342"/>
              <a:gd name="connsiteX71" fmla="*/ 7342915 w 12192000"/>
              <a:gd name="connsiteY71" fmla="*/ 1819827 h 3482342"/>
              <a:gd name="connsiteX72" fmla="*/ 7255191 w 12192000"/>
              <a:gd name="connsiteY72" fmla="*/ 1834354 h 3482342"/>
              <a:gd name="connsiteX73" fmla="*/ 7131205 w 12192000"/>
              <a:gd name="connsiteY73" fmla="*/ 1845557 h 3482342"/>
              <a:gd name="connsiteX74" fmla="*/ 6941837 w 12192000"/>
              <a:gd name="connsiteY74" fmla="*/ 1840640 h 3482342"/>
              <a:gd name="connsiteX75" fmla="*/ 6837145 w 12192000"/>
              <a:gd name="connsiteY75" fmla="*/ 1870724 h 3482342"/>
              <a:gd name="connsiteX76" fmla="*/ 6753991 w 12192000"/>
              <a:gd name="connsiteY76" fmla="*/ 1860969 h 3482342"/>
              <a:gd name="connsiteX77" fmla="*/ 6727754 w 12192000"/>
              <a:gd name="connsiteY77" fmla="*/ 1882372 h 3482342"/>
              <a:gd name="connsiteX78" fmla="*/ 6723371 w 12192000"/>
              <a:gd name="connsiteY78" fmla="*/ 1886494 h 3482342"/>
              <a:gd name="connsiteX79" fmla="*/ 6702779 w 12192000"/>
              <a:gd name="connsiteY79" fmla="*/ 1893601 h 3482342"/>
              <a:gd name="connsiteX80" fmla="*/ 6686657 w 12192000"/>
              <a:gd name="connsiteY80" fmla="*/ 1907344 h 3482342"/>
              <a:gd name="connsiteX81" fmla="*/ 6651330 w 12192000"/>
              <a:gd name="connsiteY81" fmla="*/ 1922921 h 3482342"/>
              <a:gd name="connsiteX82" fmla="*/ 6622958 w 12192000"/>
              <a:gd name="connsiteY82" fmla="*/ 1936255 h 3482342"/>
              <a:gd name="connsiteX83" fmla="*/ 6522602 w 12192000"/>
              <a:gd name="connsiteY83" fmla="*/ 1954133 h 3482342"/>
              <a:gd name="connsiteX84" fmla="*/ 6444344 w 12192000"/>
              <a:gd name="connsiteY84" fmla="*/ 1969663 h 3482342"/>
              <a:gd name="connsiteX85" fmla="*/ 6409626 w 12192000"/>
              <a:gd name="connsiteY85" fmla="*/ 1978846 h 3482342"/>
              <a:gd name="connsiteX86" fmla="*/ 6333446 w 12192000"/>
              <a:gd name="connsiteY86" fmla="*/ 1997163 h 3482342"/>
              <a:gd name="connsiteX87" fmla="*/ 6294933 w 12192000"/>
              <a:gd name="connsiteY87" fmla="*/ 2019412 h 3482342"/>
              <a:gd name="connsiteX88" fmla="*/ 6238719 w 12192000"/>
              <a:gd name="connsiteY88" fmla="*/ 2042547 h 3482342"/>
              <a:gd name="connsiteX89" fmla="*/ 6187205 w 12192000"/>
              <a:gd name="connsiteY89" fmla="*/ 2060048 h 3482342"/>
              <a:gd name="connsiteX90" fmla="*/ 6138780 w 12192000"/>
              <a:gd name="connsiteY90" fmla="*/ 2081918 h 3482342"/>
              <a:gd name="connsiteX91" fmla="*/ 6120125 w 12192000"/>
              <a:gd name="connsiteY91" fmla="*/ 2109475 h 3482342"/>
              <a:gd name="connsiteX92" fmla="*/ 6056576 w 12192000"/>
              <a:gd name="connsiteY92" fmla="*/ 2120066 h 3482342"/>
              <a:gd name="connsiteX93" fmla="*/ 5993794 w 12192000"/>
              <a:gd name="connsiteY93" fmla="*/ 2122569 h 3482342"/>
              <a:gd name="connsiteX94" fmla="*/ 5943601 w 12192000"/>
              <a:gd name="connsiteY94" fmla="*/ 2137719 h 3482342"/>
              <a:gd name="connsiteX95" fmla="*/ 5898141 w 12192000"/>
              <a:gd name="connsiteY95" fmla="*/ 2144806 h 3482342"/>
              <a:gd name="connsiteX96" fmla="*/ 5855337 w 12192000"/>
              <a:gd name="connsiteY96" fmla="*/ 2137719 h 3482342"/>
              <a:gd name="connsiteX97" fmla="*/ 5817682 w 12192000"/>
              <a:gd name="connsiteY97" fmla="*/ 2157358 h 3482342"/>
              <a:gd name="connsiteX98" fmla="*/ 5735300 w 12192000"/>
              <a:gd name="connsiteY98" fmla="*/ 2158902 h 3482342"/>
              <a:gd name="connsiteX99" fmla="*/ 5591469 w 12192000"/>
              <a:gd name="connsiteY99" fmla="*/ 2178389 h 3482342"/>
              <a:gd name="connsiteX100" fmla="*/ 5505818 w 12192000"/>
              <a:gd name="connsiteY100" fmla="*/ 2194207 h 3482342"/>
              <a:gd name="connsiteX101" fmla="*/ 5452860 w 12192000"/>
              <a:gd name="connsiteY101" fmla="*/ 2180085 h 3482342"/>
              <a:gd name="connsiteX102" fmla="*/ 5414282 w 12192000"/>
              <a:gd name="connsiteY102" fmla="*/ 2183070 h 3482342"/>
              <a:gd name="connsiteX103" fmla="*/ 5368369 w 12192000"/>
              <a:gd name="connsiteY103" fmla="*/ 2204272 h 3482342"/>
              <a:gd name="connsiteX104" fmla="*/ 5336354 w 12192000"/>
              <a:gd name="connsiteY104" fmla="*/ 2218920 h 3482342"/>
              <a:gd name="connsiteX105" fmla="*/ 5291263 w 12192000"/>
              <a:gd name="connsiteY105" fmla="*/ 2239182 h 3482342"/>
              <a:gd name="connsiteX106" fmla="*/ 5255152 w 12192000"/>
              <a:gd name="connsiteY106" fmla="*/ 2247164 h 3482342"/>
              <a:gd name="connsiteX107" fmla="*/ 5233796 w 12192000"/>
              <a:gd name="connsiteY107" fmla="*/ 2268260 h 3482342"/>
              <a:gd name="connsiteX108" fmla="*/ 5212786 w 12192000"/>
              <a:gd name="connsiteY108" fmla="*/ 2296592 h 3482342"/>
              <a:gd name="connsiteX109" fmla="*/ 5173523 w 12192000"/>
              <a:gd name="connsiteY109" fmla="*/ 2309057 h 3482342"/>
              <a:gd name="connsiteX110" fmla="*/ 5123830 w 12192000"/>
              <a:gd name="connsiteY110" fmla="*/ 2307070 h 3482342"/>
              <a:gd name="connsiteX111" fmla="*/ 5065426 w 12192000"/>
              <a:gd name="connsiteY111" fmla="*/ 2324076 h 3482342"/>
              <a:gd name="connsiteX112" fmla="*/ 4975908 w 12192000"/>
              <a:gd name="connsiteY112" fmla="*/ 2364128 h 3482342"/>
              <a:gd name="connsiteX113" fmla="*/ 4913723 w 12192000"/>
              <a:gd name="connsiteY113" fmla="*/ 2385265 h 3482342"/>
              <a:gd name="connsiteX114" fmla="*/ 4746485 w 12192000"/>
              <a:gd name="connsiteY114" fmla="*/ 2451769 h 3482342"/>
              <a:gd name="connsiteX115" fmla="*/ 4681588 w 12192000"/>
              <a:gd name="connsiteY115" fmla="*/ 2467494 h 3482342"/>
              <a:gd name="connsiteX116" fmla="*/ 1783655 w 12192000"/>
              <a:gd name="connsiteY116" fmla="*/ 3163860 h 3482342"/>
              <a:gd name="connsiteX117" fmla="*/ 1325955 w 12192000"/>
              <a:gd name="connsiteY117" fmla="*/ 3176692 h 3482342"/>
              <a:gd name="connsiteX118" fmla="*/ 1190384 w 12192000"/>
              <a:gd name="connsiteY118" fmla="*/ 3203504 h 3482342"/>
              <a:gd name="connsiteX119" fmla="*/ 1094537 w 12192000"/>
              <a:gd name="connsiteY119" fmla="*/ 3229469 h 3482342"/>
              <a:gd name="connsiteX120" fmla="*/ 779276 w 12192000"/>
              <a:gd name="connsiteY120" fmla="*/ 3327290 h 3482342"/>
              <a:gd name="connsiteX121" fmla="*/ 600378 w 12192000"/>
              <a:gd name="connsiteY121" fmla="*/ 3335250 h 3482342"/>
              <a:gd name="connsiteX122" fmla="*/ 493457 w 12192000"/>
              <a:gd name="connsiteY122" fmla="*/ 3365044 h 3482342"/>
              <a:gd name="connsiteX123" fmla="*/ 349402 w 12192000"/>
              <a:gd name="connsiteY123" fmla="*/ 3380897 h 3482342"/>
              <a:gd name="connsiteX124" fmla="*/ 192183 w 12192000"/>
              <a:gd name="connsiteY124" fmla="*/ 3460075 h 3482342"/>
              <a:gd name="connsiteX125" fmla="*/ 46713 w 12192000"/>
              <a:gd name="connsiteY125" fmla="*/ 3462986 h 3482342"/>
              <a:gd name="connsiteX126" fmla="*/ 2765 w 12192000"/>
              <a:gd name="connsiteY126" fmla="*/ 3480770 h 3482342"/>
              <a:gd name="connsiteX127" fmla="*/ 0 w 12192000"/>
              <a:gd name="connsiteY127" fmla="*/ 3482342 h 3482342"/>
              <a:gd name="connsiteX128" fmla="*/ 0 w 12192000"/>
              <a:gd name="connsiteY12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87356 w 12192000"/>
              <a:gd name="connsiteY37" fmla="*/ 1385722 h 3482342"/>
              <a:gd name="connsiteX38" fmla="*/ 10464012 w 12192000"/>
              <a:gd name="connsiteY38" fmla="*/ 1391778 h 3482342"/>
              <a:gd name="connsiteX39" fmla="*/ 10405409 w 12192000"/>
              <a:gd name="connsiteY39" fmla="*/ 1422789 h 3482342"/>
              <a:gd name="connsiteX40" fmla="*/ 10370530 w 12192000"/>
              <a:gd name="connsiteY40" fmla="*/ 1441596 h 3482342"/>
              <a:gd name="connsiteX41" fmla="*/ 10300239 w 12192000"/>
              <a:gd name="connsiteY41" fmla="*/ 1456332 h 3482342"/>
              <a:gd name="connsiteX42" fmla="*/ 10264922 w 12192000"/>
              <a:gd name="connsiteY42" fmla="*/ 1472107 h 3482342"/>
              <a:gd name="connsiteX43" fmla="*/ 10229629 w 12192000"/>
              <a:gd name="connsiteY43" fmla="*/ 1470454 h 3482342"/>
              <a:gd name="connsiteX44" fmla="*/ 10201385 w 12192000"/>
              <a:gd name="connsiteY44" fmla="*/ 1477515 h 3482342"/>
              <a:gd name="connsiteX45" fmla="*/ 10151958 w 12192000"/>
              <a:gd name="connsiteY45" fmla="*/ 1477515 h 3482342"/>
              <a:gd name="connsiteX46" fmla="*/ 10120184 w 12192000"/>
              <a:gd name="connsiteY46" fmla="*/ 1466924 h 3482342"/>
              <a:gd name="connsiteX47" fmla="*/ 10058690 w 12192000"/>
              <a:gd name="connsiteY47" fmla="*/ 1474888 h 3482342"/>
              <a:gd name="connsiteX48" fmla="*/ 10004424 w 12192000"/>
              <a:gd name="connsiteY48" fmla="*/ 1489801 h 3482342"/>
              <a:gd name="connsiteX49" fmla="*/ 9999951 w 12192000"/>
              <a:gd name="connsiteY49" fmla="*/ 1499127 h 3482342"/>
              <a:gd name="connsiteX50" fmla="*/ 9845462 w 12192000"/>
              <a:gd name="connsiteY50" fmla="*/ 1548192 h 3482342"/>
              <a:gd name="connsiteX51" fmla="*/ 9736156 w 12192000"/>
              <a:gd name="connsiteY51" fmla="*/ 1581928 h 3482342"/>
              <a:gd name="connsiteX52" fmla="*/ 9693355 w 12192000"/>
              <a:gd name="connsiteY52" fmla="*/ 1602632 h 3482342"/>
              <a:gd name="connsiteX53" fmla="*/ 9664242 w 12192000"/>
              <a:gd name="connsiteY53" fmla="*/ 1622075 h 3482342"/>
              <a:gd name="connsiteX54" fmla="*/ 9579195 w 12192000"/>
              <a:gd name="connsiteY54" fmla="*/ 1648017 h 3482342"/>
              <a:gd name="connsiteX55" fmla="*/ 9433652 w 12192000"/>
              <a:gd name="connsiteY55" fmla="*/ 1681174 h 3482342"/>
              <a:gd name="connsiteX56" fmla="*/ 9403775 w 12192000"/>
              <a:gd name="connsiteY56" fmla="*/ 1690403 h 3482342"/>
              <a:gd name="connsiteX57" fmla="*/ 9382503 w 12192000"/>
              <a:gd name="connsiteY57" fmla="*/ 1706957 h 3482342"/>
              <a:gd name="connsiteX58" fmla="*/ 9381410 w 12192000"/>
              <a:gd name="connsiteY58" fmla="*/ 1718312 h 3482342"/>
              <a:gd name="connsiteX59" fmla="*/ 9365685 w 12192000"/>
              <a:gd name="connsiteY59" fmla="*/ 1724772 h 3482342"/>
              <a:gd name="connsiteX60" fmla="*/ 9278020 w 12192000"/>
              <a:gd name="connsiteY60" fmla="*/ 1741161 h 3482342"/>
              <a:gd name="connsiteX61" fmla="*/ 9217145 w 12192000"/>
              <a:gd name="connsiteY61" fmla="*/ 1771195 h 3482342"/>
              <a:gd name="connsiteX62" fmla="*/ 8955875 w 12192000"/>
              <a:gd name="connsiteY62" fmla="*/ 1796806 h 3482342"/>
              <a:gd name="connsiteX63" fmla="*/ 8648415 w 12192000"/>
              <a:gd name="connsiteY63" fmla="*/ 1878623 h 3482342"/>
              <a:gd name="connsiteX64" fmla="*/ 8495949 w 12192000"/>
              <a:gd name="connsiteY64" fmla="*/ 1902425 h 3482342"/>
              <a:gd name="connsiteX65" fmla="*/ 8236214 w 12192000"/>
              <a:gd name="connsiteY65" fmla="*/ 1909725 h 3482342"/>
              <a:gd name="connsiteX66" fmla="*/ 8132104 w 12192000"/>
              <a:gd name="connsiteY66" fmla="*/ 1895727 h 3482342"/>
              <a:gd name="connsiteX67" fmla="*/ 7918078 w 12192000"/>
              <a:gd name="connsiteY67" fmla="*/ 1862668 h 3482342"/>
              <a:gd name="connsiteX68" fmla="*/ 7817899 w 12192000"/>
              <a:gd name="connsiteY68" fmla="*/ 1862176 h 3482342"/>
              <a:gd name="connsiteX69" fmla="*/ 7768994 w 12192000"/>
              <a:gd name="connsiteY69" fmla="*/ 1855721 h 3482342"/>
              <a:gd name="connsiteX70" fmla="*/ 7618027 w 12192000"/>
              <a:gd name="connsiteY70" fmla="*/ 1830959 h 3482342"/>
              <a:gd name="connsiteX71" fmla="*/ 7449425 w 12192000"/>
              <a:gd name="connsiteY71" fmla="*/ 1810910 h 3482342"/>
              <a:gd name="connsiteX72" fmla="*/ 7342915 w 12192000"/>
              <a:gd name="connsiteY72" fmla="*/ 1819827 h 3482342"/>
              <a:gd name="connsiteX73" fmla="*/ 7255191 w 12192000"/>
              <a:gd name="connsiteY73" fmla="*/ 1834354 h 3482342"/>
              <a:gd name="connsiteX74" fmla="*/ 7131205 w 12192000"/>
              <a:gd name="connsiteY74" fmla="*/ 1845557 h 3482342"/>
              <a:gd name="connsiteX75" fmla="*/ 6941837 w 12192000"/>
              <a:gd name="connsiteY75" fmla="*/ 1840640 h 3482342"/>
              <a:gd name="connsiteX76" fmla="*/ 6837145 w 12192000"/>
              <a:gd name="connsiteY76" fmla="*/ 1870724 h 3482342"/>
              <a:gd name="connsiteX77" fmla="*/ 6753991 w 12192000"/>
              <a:gd name="connsiteY77" fmla="*/ 1860969 h 3482342"/>
              <a:gd name="connsiteX78" fmla="*/ 6727754 w 12192000"/>
              <a:gd name="connsiteY78" fmla="*/ 1882372 h 3482342"/>
              <a:gd name="connsiteX79" fmla="*/ 6723371 w 12192000"/>
              <a:gd name="connsiteY79" fmla="*/ 1886494 h 3482342"/>
              <a:gd name="connsiteX80" fmla="*/ 6702779 w 12192000"/>
              <a:gd name="connsiteY80" fmla="*/ 1893601 h 3482342"/>
              <a:gd name="connsiteX81" fmla="*/ 6686657 w 12192000"/>
              <a:gd name="connsiteY81" fmla="*/ 1907344 h 3482342"/>
              <a:gd name="connsiteX82" fmla="*/ 6651330 w 12192000"/>
              <a:gd name="connsiteY82" fmla="*/ 1922921 h 3482342"/>
              <a:gd name="connsiteX83" fmla="*/ 6622958 w 12192000"/>
              <a:gd name="connsiteY83" fmla="*/ 1936255 h 3482342"/>
              <a:gd name="connsiteX84" fmla="*/ 6522602 w 12192000"/>
              <a:gd name="connsiteY84" fmla="*/ 1954133 h 3482342"/>
              <a:gd name="connsiteX85" fmla="*/ 6444344 w 12192000"/>
              <a:gd name="connsiteY85" fmla="*/ 1969663 h 3482342"/>
              <a:gd name="connsiteX86" fmla="*/ 6409626 w 12192000"/>
              <a:gd name="connsiteY86" fmla="*/ 1978846 h 3482342"/>
              <a:gd name="connsiteX87" fmla="*/ 6333446 w 12192000"/>
              <a:gd name="connsiteY87" fmla="*/ 1997163 h 3482342"/>
              <a:gd name="connsiteX88" fmla="*/ 6294933 w 12192000"/>
              <a:gd name="connsiteY88" fmla="*/ 2019412 h 3482342"/>
              <a:gd name="connsiteX89" fmla="*/ 6238719 w 12192000"/>
              <a:gd name="connsiteY89" fmla="*/ 2042547 h 3482342"/>
              <a:gd name="connsiteX90" fmla="*/ 6187205 w 12192000"/>
              <a:gd name="connsiteY90" fmla="*/ 2060048 h 3482342"/>
              <a:gd name="connsiteX91" fmla="*/ 6138780 w 12192000"/>
              <a:gd name="connsiteY91" fmla="*/ 2081918 h 3482342"/>
              <a:gd name="connsiteX92" fmla="*/ 6120125 w 12192000"/>
              <a:gd name="connsiteY92" fmla="*/ 2109475 h 3482342"/>
              <a:gd name="connsiteX93" fmla="*/ 6056576 w 12192000"/>
              <a:gd name="connsiteY93" fmla="*/ 2120066 h 3482342"/>
              <a:gd name="connsiteX94" fmla="*/ 5993794 w 12192000"/>
              <a:gd name="connsiteY94" fmla="*/ 2122569 h 3482342"/>
              <a:gd name="connsiteX95" fmla="*/ 5943601 w 12192000"/>
              <a:gd name="connsiteY95" fmla="*/ 2137719 h 3482342"/>
              <a:gd name="connsiteX96" fmla="*/ 5898141 w 12192000"/>
              <a:gd name="connsiteY96" fmla="*/ 2144806 h 3482342"/>
              <a:gd name="connsiteX97" fmla="*/ 5855337 w 12192000"/>
              <a:gd name="connsiteY97" fmla="*/ 2137719 h 3482342"/>
              <a:gd name="connsiteX98" fmla="*/ 5817682 w 12192000"/>
              <a:gd name="connsiteY98" fmla="*/ 2157358 h 3482342"/>
              <a:gd name="connsiteX99" fmla="*/ 5735300 w 12192000"/>
              <a:gd name="connsiteY99" fmla="*/ 2158902 h 3482342"/>
              <a:gd name="connsiteX100" fmla="*/ 5591469 w 12192000"/>
              <a:gd name="connsiteY100" fmla="*/ 2178389 h 3482342"/>
              <a:gd name="connsiteX101" fmla="*/ 5505818 w 12192000"/>
              <a:gd name="connsiteY101" fmla="*/ 2194207 h 3482342"/>
              <a:gd name="connsiteX102" fmla="*/ 5452860 w 12192000"/>
              <a:gd name="connsiteY102" fmla="*/ 2180085 h 3482342"/>
              <a:gd name="connsiteX103" fmla="*/ 5414282 w 12192000"/>
              <a:gd name="connsiteY103" fmla="*/ 2183070 h 3482342"/>
              <a:gd name="connsiteX104" fmla="*/ 5368369 w 12192000"/>
              <a:gd name="connsiteY104" fmla="*/ 2204272 h 3482342"/>
              <a:gd name="connsiteX105" fmla="*/ 5336354 w 12192000"/>
              <a:gd name="connsiteY105" fmla="*/ 2218920 h 3482342"/>
              <a:gd name="connsiteX106" fmla="*/ 5291263 w 12192000"/>
              <a:gd name="connsiteY106" fmla="*/ 2239182 h 3482342"/>
              <a:gd name="connsiteX107" fmla="*/ 5255152 w 12192000"/>
              <a:gd name="connsiteY107" fmla="*/ 2247164 h 3482342"/>
              <a:gd name="connsiteX108" fmla="*/ 5233796 w 12192000"/>
              <a:gd name="connsiteY108" fmla="*/ 2268260 h 3482342"/>
              <a:gd name="connsiteX109" fmla="*/ 5212786 w 12192000"/>
              <a:gd name="connsiteY109" fmla="*/ 2296592 h 3482342"/>
              <a:gd name="connsiteX110" fmla="*/ 5173523 w 12192000"/>
              <a:gd name="connsiteY110" fmla="*/ 2309057 h 3482342"/>
              <a:gd name="connsiteX111" fmla="*/ 5123830 w 12192000"/>
              <a:gd name="connsiteY111" fmla="*/ 2307070 h 3482342"/>
              <a:gd name="connsiteX112" fmla="*/ 5065426 w 12192000"/>
              <a:gd name="connsiteY112" fmla="*/ 2324076 h 3482342"/>
              <a:gd name="connsiteX113" fmla="*/ 4975908 w 12192000"/>
              <a:gd name="connsiteY113" fmla="*/ 2364128 h 3482342"/>
              <a:gd name="connsiteX114" fmla="*/ 4913723 w 12192000"/>
              <a:gd name="connsiteY114" fmla="*/ 2385265 h 3482342"/>
              <a:gd name="connsiteX115" fmla="*/ 4746485 w 12192000"/>
              <a:gd name="connsiteY115" fmla="*/ 2451769 h 3482342"/>
              <a:gd name="connsiteX116" fmla="*/ 4681588 w 12192000"/>
              <a:gd name="connsiteY116" fmla="*/ 2467494 h 3482342"/>
              <a:gd name="connsiteX117" fmla="*/ 1783655 w 12192000"/>
              <a:gd name="connsiteY117" fmla="*/ 3163860 h 3482342"/>
              <a:gd name="connsiteX118" fmla="*/ 1325955 w 12192000"/>
              <a:gd name="connsiteY118" fmla="*/ 3176692 h 3482342"/>
              <a:gd name="connsiteX119" fmla="*/ 1190384 w 12192000"/>
              <a:gd name="connsiteY119" fmla="*/ 3203504 h 3482342"/>
              <a:gd name="connsiteX120" fmla="*/ 1094537 w 12192000"/>
              <a:gd name="connsiteY120" fmla="*/ 3229469 h 3482342"/>
              <a:gd name="connsiteX121" fmla="*/ 779276 w 12192000"/>
              <a:gd name="connsiteY121" fmla="*/ 3327290 h 3482342"/>
              <a:gd name="connsiteX122" fmla="*/ 600378 w 12192000"/>
              <a:gd name="connsiteY122" fmla="*/ 3335250 h 3482342"/>
              <a:gd name="connsiteX123" fmla="*/ 493457 w 12192000"/>
              <a:gd name="connsiteY123" fmla="*/ 3365044 h 3482342"/>
              <a:gd name="connsiteX124" fmla="*/ 349402 w 12192000"/>
              <a:gd name="connsiteY124" fmla="*/ 3380897 h 3482342"/>
              <a:gd name="connsiteX125" fmla="*/ 192183 w 12192000"/>
              <a:gd name="connsiteY125" fmla="*/ 3460075 h 3482342"/>
              <a:gd name="connsiteX126" fmla="*/ 46713 w 12192000"/>
              <a:gd name="connsiteY126" fmla="*/ 3462986 h 3482342"/>
              <a:gd name="connsiteX127" fmla="*/ 2765 w 12192000"/>
              <a:gd name="connsiteY127" fmla="*/ 3480770 h 3482342"/>
              <a:gd name="connsiteX128" fmla="*/ 0 w 12192000"/>
              <a:gd name="connsiteY128" fmla="*/ 3482342 h 3482342"/>
              <a:gd name="connsiteX129" fmla="*/ 0 w 12192000"/>
              <a:gd name="connsiteY12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0314 w 12192000"/>
              <a:gd name="connsiteY36" fmla="*/ 1343356 h 3482342"/>
              <a:gd name="connsiteX37" fmla="*/ 10513263 w 12192000"/>
              <a:gd name="connsiteY37" fmla="*/ 1350756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0314 w 12192000"/>
              <a:gd name="connsiteY36" fmla="*/ 1343356 h 3482342"/>
              <a:gd name="connsiteX37" fmla="*/ 10513263 w 12192000"/>
              <a:gd name="connsiteY37" fmla="*/ 1371939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7375 w 12192000"/>
              <a:gd name="connsiteY36" fmla="*/ 1375130 h 3482342"/>
              <a:gd name="connsiteX37" fmla="*/ 10513263 w 12192000"/>
              <a:gd name="connsiteY37" fmla="*/ 1371939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58690 w 12192000"/>
              <a:gd name="connsiteY49" fmla="*/ 1474888 h 3482342"/>
              <a:gd name="connsiteX50" fmla="*/ 10004424 w 12192000"/>
              <a:gd name="connsiteY50" fmla="*/ 1489801 h 3482342"/>
              <a:gd name="connsiteX51" fmla="*/ 9999951 w 12192000"/>
              <a:gd name="connsiteY51" fmla="*/ 1499127 h 3482342"/>
              <a:gd name="connsiteX52" fmla="*/ 9845462 w 12192000"/>
              <a:gd name="connsiteY52" fmla="*/ 1548192 h 3482342"/>
              <a:gd name="connsiteX53" fmla="*/ 9736156 w 12192000"/>
              <a:gd name="connsiteY53" fmla="*/ 1581928 h 3482342"/>
              <a:gd name="connsiteX54" fmla="*/ 9693355 w 12192000"/>
              <a:gd name="connsiteY54" fmla="*/ 1602632 h 3482342"/>
              <a:gd name="connsiteX55" fmla="*/ 9664242 w 12192000"/>
              <a:gd name="connsiteY55" fmla="*/ 1622075 h 3482342"/>
              <a:gd name="connsiteX56" fmla="*/ 9579195 w 12192000"/>
              <a:gd name="connsiteY56" fmla="*/ 1648017 h 3482342"/>
              <a:gd name="connsiteX57" fmla="*/ 9433652 w 12192000"/>
              <a:gd name="connsiteY57" fmla="*/ 1681174 h 3482342"/>
              <a:gd name="connsiteX58" fmla="*/ 9403775 w 12192000"/>
              <a:gd name="connsiteY58" fmla="*/ 1690403 h 3482342"/>
              <a:gd name="connsiteX59" fmla="*/ 9382503 w 12192000"/>
              <a:gd name="connsiteY59" fmla="*/ 1706957 h 3482342"/>
              <a:gd name="connsiteX60" fmla="*/ 9381410 w 12192000"/>
              <a:gd name="connsiteY60" fmla="*/ 1718312 h 3482342"/>
              <a:gd name="connsiteX61" fmla="*/ 9365685 w 12192000"/>
              <a:gd name="connsiteY61" fmla="*/ 1724772 h 3482342"/>
              <a:gd name="connsiteX62" fmla="*/ 9278020 w 12192000"/>
              <a:gd name="connsiteY62" fmla="*/ 1741161 h 3482342"/>
              <a:gd name="connsiteX63" fmla="*/ 9217145 w 12192000"/>
              <a:gd name="connsiteY63" fmla="*/ 1771195 h 3482342"/>
              <a:gd name="connsiteX64" fmla="*/ 8955875 w 12192000"/>
              <a:gd name="connsiteY64" fmla="*/ 1796806 h 3482342"/>
              <a:gd name="connsiteX65" fmla="*/ 8648415 w 12192000"/>
              <a:gd name="connsiteY65" fmla="*/ 1878623 h 3482342"/>
              <a:gd name="connsiteX66" fmla="*/ 8495949 w 12192000"/>
              <a:gd name="connsiteY66" fmla="*/ 1902425 h 3482342"/>
              <a:gd name="connsiteX67" fmla="*/ 8236214 w 12192000"/>
              <a:gd name="connsiteY67" fmla="*/ 1909725 h 3482342"/>
              <a:gd name="connsiteX68" fmla="*/ 8132104 w 12192000"/>
              <a:gd name="connsiteY68" fmla="*/ 1895727 h 3482342"/>
              <a:gd name="connsiteX69" fmla="*/ 7918078 w 12192000"/>
              <a:gd name="connsiteY69" fmla="*/ 1862668 h 3482342"/>
              <a:gd name="connsiteX70" fmla="*/ 7817899 w 12192000"/>
              <a:gd name="connsiteY70" fmla="*/ 1862176 h 3482342"/>
              <a:gd name="connsiteX71" fmla="*/ 7768994 w 12192000"/>
              <a:gd name="connsiteY71" fmla="*/ 1855721 h 3482342"/>
              <a:gd name="connsiteX72" fmla="*/ 7618027 w 12192000"/>
              <a:gd name="connsiteY72" fmla="*/ 1830959 h 3482342"/>
              <a:gd name="connsiteX73" fmla="*/ 7449425 w 12192000"/>
              <a:gd name="connsiteY73" fmla="*/ 1810910 h 3482342"/>
              <a:gd name="connsiteX74" fmla="*/ 7342915 w 12192000"/>
              <a:gd name="connsiteY74" fmla="*/ 1819827 h 3482342"/>
              <a:gd name="connsiteX75" fmla="*/ 7255191 w 12192000"/>
              <a:gd name="connsiteY75" fmla="*/ 1834354 h 3482342"/>
              <a:gd name="connsiteX76" fmla="*/ 7131205 w 12192000"/>
              <a:gd name="connsiteY76" fmla="*/ 1845557 h 3482342"/>
              <a:gd name="connsiteX77" fmla="*/ 6941837 w 12192000"/>
              <a:gd name="connsiteY77" fmla="*/ 1840640 h 3482342"/>
              <a:gd name="connsiteX78" fmla="*/ 6837145 w 12192000"/>
              <a:gd name="connsiteY78" fmla="*/ 1870724 h 3482342"/>
              <a:gd name="connsiteX79" fmla="*/ 6753991 w 12192000"/>
              <a:gd name="connsiteY79" fmla="*/ 1860969 h 3482342"/>
              <a:gd name="connsiteX80" fmla="*/ 6727754 w 12192000"/>
              <a:gd name="connsiteY80" fmla="*/ 1882372 h 3482342"/>
              <a:gd name="connsiteX81" fmla="*/ 6723371 w 12192000"/>
              <a:gd name="connsiteY81" fmla="*/ 1886494 h 3482342"/>
              <a:gd name="connsiteX82" fmla="*/ 6702779 w 12192000"/>
              <a:gd name="connsiteY82" fmla="*/ 1893601 h 3482342"/>
              <a:gd name="connsiteX83" fmla="*/ 6686657 w 12192000"/>
              <a:gd name="connsiteY83" fmla="*/ 1907344 h 3482342"/>
              <a:gd name="connsiteX84" fmla="*/ 6651330 w 12192000"/>
              <a:gd name="connsiteY84" fmla="*/ 1922921 h 3482342"/>
              <a:gd name="connsiteX85" fmla="*/ 6622958 w 12192000"/>
              <a:gd name="connsiteY85" fmla="*/ 1936255 h 3482342"/>
              <a:gd name="connsiteX86" fmla="*/ 6522602 w 12192000"/>
              <a:gd name="connsiteY86" fmla="*/ 1954133 h 3482342"/>
              <a:gd name="connsiteX87" fmla="*/ 6444344 w 12192000"/>
              <a:gd name="connsiteY87" fmla="*/ 1969663 h 3482342"/>
              <a:gd name="connsiteX88" fmla="*/ 6409626 w 12192000"/>
              <a:gd name="connsiteY88" fmla="*/ 1978846 h 3482342"/>
              <a:gd name="connsiteX89" fmla="*/ 6333446 w 12192000"/>
              <a:gd name="connsiteY89" fmla="*/ 1997163 h 3482342"/>
              <a:gd name="connsiteX90" fmla="*/ 6294933 w 12192000"/>
              <a:gd name="connsiteY90" fmla="*/ 2019412 h 3482342"/>
              <a:gd name="connsiteX91" fmla="*/ 6238719 w 12192000"/>
              <a:gd name="connsiteY91" fmla="*/ 2042547 h 3482342"/>
              <a:gd name="connsiteX92" fmla="*/ 6187205 w 12192000"/>
              <a:gd name="connsiteY92" fmla="*/ 2060048 h 3482342"/>
              <a:gd name="connsiteX93" fmla="*/ 6138780 w 12192000"/>
              <a:gd name="connsiteY93" fmla="*/ 2081918 h 3482342"/>
              <a:gd name="connsiteX94" fmla="*/ 6120125 w 12192000"/>
              <a:gd name="connsiteY94" fmla="*/ 2109475 h 3482342"/>
              <a:gd name="connsiteX95" fmla="*/ 6056576 w 12192000"/>
              <a:gd name="connsiteY95" fmla="*/ 2120066 h 3482342"/>
              <a:gd name="connsiteX96" fmla="*/ 5993794 w 12192000"/>
              <a:gd name="connsiteY96" fmla="*/ 2122569 h 3482342"/>
              <a:gd name="connsiteX97" fmla="*/ 5943601 w 12192000"/>
              <a:gd name="connsiteY97" fmla="*/ 2137719 h 3482342"/>
              <a:gd name="connsiteX98" fmla="*/ 5898141 w 12192000"/>
              <a:gd name="connsiteY98" fmla="*/ 2144806 h 3482342"/>
              <a:gd name="connsiteX99" fmla="*/ 5855337 w 12192000"/>
              <a:gd name="connsiteY99" fmla="*/ 2137719 h 3482342"/>
              <a:gd name="connsiteX100" fmla="*/ 5817682 w 12192000"/>
              <a:gd name="connsiteY100" fmla="*/ 2157358 h 3482342"/>
              <a:gd name="connsiteX101" fmla="*/ 5735300 w 12192000"/>
              <a:gd name="connsiteY101" fmla="*/ 2158902 h 3482342"/>
              <a:gd name="connsiteX102" fmla="*/ 5591469 w 12192000"/>
              <a:gd name="connsiteY102" fmla="*/ 2178389 h 3482342"/>
              <a:gd name="connsiteX103" fmla="*/ 5505818 w 12192000"/>
              <a:gd name="connsiteY103" fmla="*/ 2194207 h 3482342"/>
              <a:gd name="connsiteX104" fmla="*/ 5452860 w 12192000"/>
              <a:gd name="connsiteY104" fmla="*/ 2180085 h 3482342"/>
              <a:gd name="connsiteX105" fmla="*/ 5414282 w 12192000"/>
              <a:gd name="connsiteY105" fmla="*/ 2183070 h 3482342"/>
              <a:gd name="connsiteX106" fmla="*/ 5368369 w 12192000"/>
              <a:gd name="connsiteY106" fmla="*/ 2204272 h 3482342"/>
              <a:gd name="connsiteX107" fmla="*/ 5336354 w 12192000"/>
              <a:gd name="connsiteY107" fmla="*/ 2218920 h 3482342"/>
              <a:gd name="connsiteX108" fmla="*/ 5291263 w 12192000"/>
              <a:gd name="connsiteY108" fmla="*/ 2239182 h 3482342"/>
              <a:gd name="connsiteX109" fmla="*/ 5255152 w 12192000"/>
              <a:gd name="connsiteY109" fmla="*/ 2247164 h 3482342"/>
              <a:gd name="connsiteX110" fmla="*/ 5233796 w 12192000"/>
              <a:gd name="connsiteY110" fmla="*/ 2268260 h 3482342"/>
              <a:gd name="connsiteX111" fmla="*/ 5212786 w 12192000"/>
              <a:gd name="connsiteY111" fmla="*/ 2296592 h 3482342"/>
              <a:gd name="connsiteX112" fmla="*/ 5173523 w 12192000"/>
              <a:gd name="connsiteY112" fmla="*/ 2309057 h 3482342"/>
              <a:gd name="connsiteX113" fmla="*/ 5123830 w 12192000"/>
              <a:gd name="connsiteY113" fmla="*/ 2307070 h 3482342"/>
              <a:gd name="connsiteX114" fmla="*/ 5065426 w 12192000"/>
              <a:gd name="connsiteY114" fmla="*/ 2324076 h 3482342"/>
              <a:gd name="connsiteX115" fmla="*/ 4975908 w 12192000"/>
              <a:gd name="connsiteY115" fmla="*/ 2364128 h 3482342"/>
              <a:gd name="connsiteX116" fmla="*/ 4913723 w 12192000"/>
              <a:gd name="connsiteY116" fmla="*/ 2385265 h 3482342"/>
              <a:gd name="connsiteX117" fmla="*/ 4746485 w 12192000"/>
              <a:gd name="connsiteY117" fmla="*/ 2451769 h 3482342"/>
              <a:gd name="connsiteX118" fmla="*/ 4681588 w 12192000"/>
              <a:gd name="connsiteY118" fmla="*/ 2467494 h 3482342"/>
              <a:gd name="connsiteX119" fmla="*/ 1783655 w 12192000"/>
              <a:gd name="connsiteY119" fmla="*/ 3163860 h 3482342"/>
              <a:gd name="connsiteX120" fmla="*/ 1325955 w 12192000"/>
              <a:gd name="connsiteY120" fmla="*/ 3176692 h 3482342"/>
              <a:gd name="connsiteX121" fmla="*/ 1190384 w 12192000"/>
              <a:gd name="connsiteY121" fmla="*/ 3203504 h 3482342"/>
              <a:gd name="connsiteX122" fmla="*/ 1094537 w 12192000"/>
              <a:gd name="connsiteY122" fmla="*/ 3229469 h 3482342"/>
              <a:gd name="connsiteX123" fmla="*/ 779276 w 12192000"/>
              <a:gd name="connsiteY123" fmla="*/ 3327290 h 3482342"/>
              <a:gd name="connsiteX124" fmla="*/ 600378 w 12192000"/>
              <a:gd name="connsiteY124" fmla="*/ 3335250 h 3482342"/>
              <a:gd name="connsiteX125" fmla="*/ 493457 w 12192000"/>
              <a:gd name="connsiteY125" fmla="*/ 3365044 h 3482342"/>
              <a:gd name="connsiteX126" fmla="*/ 349402 w 12192000"/>
              <a:gd name="connsiteY126" fmla="*/ 3380897 h 3482342"/>
              <a:gd name="connsiteX127" fmla="*/ 192183 w 12192000"/>
              <a:gd name="connsiteY127" fmla="*/ 3460075 h 3482342"/>
              <a:gd name="connsiteX128" fmla="*/ 46713 w 12192000"/>
              <a:gd name="connsiteY128" fmla="*/ 3462986 h 3482342"/>
              <a:gd name="connsiteX129" fmla="*/ 2765 w 12192000"/>
              <a:gd name="connsiteY129" fmla="*/ 3480770 h 3482342"/>
              <a:gd name="connsiteX130" fmla="*/ 0 w 12192000"/>
              <a:gd name="connsiteY130" fmla="*/ 3482342 h 3482342"/>
              <a:gd name="connsiteX131" fmla="*/ 0 w 12192000"/>
              <a:gd name="connsiteY13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495949 w 12192000"/>
              <a:gd name="connsiteY67" fmla="*/ 1902425 h 3482342"/>
              <a:gd name="connsiteX68" fmla="*/ 8236214 w 12192000"/>
              <a:gd name="connsiteY68" fmla="*/ 1909725 h 3482342"/>
              <a:gd name="connsiteX69" fmla="*/ 8132104 w 12192000"/>
              <a:gd name="connsiteY69" fmla="*/ 1895727 h 3482342"/>
              <a:gd name="connsiteX70" fmla="*/ 7918078 w 12192000"/>
              <a:gd name="connsiteY70" fmla="*/ 1862668 h 3482342"/>
              <a:gd name="connsiteX71" fmla="*/ 7817899 w 12192000"/>
              <a:gd name="connsiteY71" fmla="*/ 1862176 h 3482342"/>
              <a:gd name="connsiteX72" fmla="*/ 7768994 w 12192000"/>
              <a:gd name="connsiteY72" fmla="*/ 1855721 h 3482342"/>
              <a:gd name="connsiteX73" fmla="*/ 7618027 w 12192000"/>
              <a:gd name="connsiteY73" fmla="*/ 1830959 h 3482342"/>
              <a:gd name="connsiteX74" fmla="*/ 7449425 w 12192000"/>
              <a:gd name="connsiteY74" fmla="*/ 1810910 h 3482342"/>
              <a:gd name="connsiteX75" fmla="*/ 7342915 w 12192000"/>
              <a:gd name="connsiteY75" fmla="*/ 1819827 h 3482342"/>
              <a:gd name="connsiteX76" fmla="*/ 7255191 w 12192000"/>
              <a:gd name="connsiteY76" fmla="*/ 1834354 h 3482342"/>
              <a:gd name="connsiteX77" fmla="*/ 7131205 w 12192000"/>
              <a:gd name="connsiteY77" fmla="*/ 1845557 h 3482342"/>
              <a:gd name="connsiteX78" fmla="*/ 6941837 w 12192000"/>
              <a:gd name="connsiteY78" fmla="*/ 1840640 h 3482342"/>
              <a:gd name="connsiteX79" fmla="*/ 6837145 w 12192000"/>
              <a:gd name="connsiteY79" fmla="*/ 1870724 h 3482342"/>
              <a:gd name="connsiteX80" fmla="*/ 6753991 w 12192000"/>
              <a:gd name="connsiteY80" fmla="*/ 1860969 h 3482342"/>
              <a:gd name="connsiteX81" fmla="*/ 6727754 w 12192000"/>
              <a:gd name="connsiteY81" fmla="*/ 1882372 h 3482342"/>
              <a:gd name="connsiteX82" fmla="*/ 6723371 w 12192000"/>
              <a:gd name="connsiteY82" fmla="*/ 1886494 h 3482342"/>
              <a:gd name="connsiteX83" fmla="*/ 6702779 w 12192000"/>
              <a:gd name="connsiteY83" fmla="*/ 1893601 h 3482342"/>
              <a:gd name="connsiteX84" fmla="*/ 6686657 w 12192000"/>
              <a:gd name="connsiteY84" fmla="*/ 1907344 h 3482342"/>
              <a:gd name="connsiteX85" fmla="*/ 6651330 w 12192000"/>
              <a:gd name="connsiteY85" fmla="*/ 1922921 h 3482342"/>
              <a:gd name="connsiteX86" fmla="*/ 6622958 w 12192000"/>
              <a:gd name="connsiteY86" fmla="*/ 1936255 h 3482342"/>
              <a:gd name="connsiteX87" fmla="*/ 6522602 w 12192000"/>
              <a:gd name="connsiteY87" fmla="*/ 1954133 h 3482342"/>
              <a:gd name="connsiteX88" fmla="*/ 6444344 w 12192000"/>
              <a:gd name="connsiteY88" fmla="*/ 1969663 h 3482342"/>
              <a:gd name="connsiteX89" fmla="*/ 6409626 w 12192000"/>
              <a:gd name="connsiteY89" fmla="*/ 1978846 h 3482342"/>
              <a:gd name="connsiteX90" fmla="*/ 6333446 w 12192000"/>
              <a:gd name="connsiteY90" fmla="*/ 1997163 h 3482342"/>
              <a:gd name="connsiteX91" fmla="*/ 6294933 w 12192000"/>
              <a:gd name="connsiteY91" fmla="*/ 2019412 h 3482342"/>
              <a:gd name="connsiteX92" fmla="*/ 6238719 w 12192000"/>
              <a:gd name="connsiteY92" fmla="*/ 2042547 h 3482342"/>
              <a:gd name="connsiteX93" fmla="*/ 6187205 w 12192000"/>
              <a:gd name="connsiteY93" fmla="*/ 2060048 h 3482342"/>
              <a:gd name="connsiteX94" fmla="*/ 6138780 w 12192000"/>
              <a:gd name="connsiteY94" fmla="*/ 2081918 h 3482342"/>
              <a:gd name="connsiteX95" fmla="*/ 6120125 w 12192000"/>
              <a:gd name="connsiteY95" fmla="*/ 2109475 h 3482342"/>
              <a:gd name="connsiteX96" fmla="*/ 6056576 w 12192000"/>
              <a:gd name="connsiteY96" fmla="*/ 2120066 h 3482342"/>
              <a:gd name="connsiteX97" fmla="*/ 5993794 w 12192000"/>
              <a:gd name="connsiteY97" fmla="*/ 2122569 h 3482342"/>
              <a:gd name="connsiteX98" fmla="*/ 5943601 w 12192000"/>
              <a:gd name="connsiteY98" fmla="*/ 2137719 h 3482342"/>
              <a:gd name="connsiteX99" fmla="*/ 5898141 w 12192000"/>
              <a:gd name="connsiteY99" fmla="*/ 2144806 h 3482342"/>
              <a:gd name="connsiteX100" fmla="*/ 5855337 w 12192000"/>
              <a:gd name="connsiteY100" fmla="*/ 2137719 h 3482342"/>
              <a:gd name="connsiteX101" fmla="*/ 5817682 w 12192000"/>
              <a:gd name="connsiteY101" fmla="*/ 2157358 h 3482342"/>
              <a:gd name="connsiteX102" fmla="*/ 5735300 w 12192000"/>
              <a:gd name="connsiteY102" fmla="*/ 2158902 h 3482342"/>
              <a:gd name="connsiteX103" fmla="*/ 5591469 w 12192000"/>
              <a:gd name="connsiteY103" fmla="*/ 2178389 h 3482342"/>
              <a:gd name="connsiteX104" fmla="*/ 5505818 w 12192000"/>
              <a:gd name="connsiteY104" fmla="*/ 2194207 h 3482342"/>
              <a:gd name="connsiteX105" fmla="*/ 5452860 w 12192000"/>
              <a:gd name="connsiteY105" fmla="*/ 2180085 h 3482342"/>
              <a:gd name="connsiteX106" fmla="*/ 5414282 w 12192000"/>
              <a:gd name="connsiteY106" fmla="*/ 2183070 h 3482342"/>
              <a:gd name="connsiteX107" fmla="*/ 5368369 w 12192000"/>
              <a:gd name="connsiteY107" fmla="*/ 2204272 h 3482342"/>
              <a:gd name="connsiteX108" fmla="*/ 5336354 w 12192000"/>
              <a:gd name="connsiteY108" fmla="*/ 2218920 h 3482342"/>
              <a:gd name="connsiteX109" fmla="*/ 5291263 w 12192000"/>
              <a:gd name="connsiteY109" fmla="*/ 2239182 h 3482342"/>
              <a:gd name="connsiteX110" fmla="*/ 5255152 w 12192000"/>
              <a:gd name="connsiteY110" fmla="*/ 2247164 h 3482342"/>
              <a:gd name="connsiteX111" fmla="*/ 5233796 w 12192000"/>
              <a:gd name="connsiteY111" fmla="*/ 2268260 h 3482342"/>
              <a:gd name="connsiteX112" fmla="*/ 5212786 w 12192000"/>
              <a:gd name="connsiteY112" fmla="*/ 2296592 h 3482342"/>
              <a:gd name="connsiteX113" fmla="*/ 5173523 w 12192000"/>
              <a:gd name="connsiteY113" fmla="*/ 2309057 h 3482342"/>
              <a:gd name="connsiteX114" fmla="*/ 5123830 w 12192000"/>
              <a:gd name="connsiteY114" fmla="*/ 2307070 h 3482342"/>
              <a:gd name="connsiteX115" fmla="*/ 5065426 w 12192000"/>
              <a:gd name="connsiteY115" fmla="*/ 2324076 h 3482342"/>
              <a:gd name="connsiteX116" fmla="*/ 4975908 w 12192000"/>
              <a:gd name="connsiteY116" fmla="*/ 2364128 h 3482342"/>
              <a:gd name="connsiteX117" fmla="*/ 4913723 w 12192000"/>
              <a:gd name="connsiteY117" fmla="*/ 2385265 h 3482342"/>
              <a:gd name="connsiteX118" fmla="*/ 4746485 w 12192000"/>
              <a:gd name="connsiteY118" fmla="*/ 2451769 h 3482342"/>
              <a:gd name="connsiteX119" fmla="*/ 4681588 w 12192000"/>
              <a:gd name="connsiteY119" fmla="*/ 2467494 h 3482342"/>
              <a:gd name="connsiteX120" fmla="*/ 1783655 w 12192000"/>
              <a:gd name="connsiteY120" fmla="*/ 3163860 h 3482342"/>
              <a:gd name="connsiteX121" fmla="*/ 1325955 w 12192000"/>
              <a:gd name="connsiteY121" fmla="*/ 3176692 h 3482342"/>
              <a:gd name="connsiteX122" fmla="*/ 1190384 w 12192000"/>
              <a:gd name="connsiteY122" fmla="*/ 3203504 h 3482342"/>
              <a:gd name="connsiteX123" fmla="*/ 1094537 w 12192000"/>
              <a:gd name="connsiteY123" fmla="*/ 3229469 h 3482342"/>
              <a:gd name="connsiteX124" fmla="*/ 779276 w 12192000"/>
              <a:gd name="connsiteY124" fmla="*/ 3327290 h 3482342"/>
              <a:gd name="connsiteX125" fmla="*/ 600378 w 12192000"/>
              <a:gd name="connsiteY125" fmla="*/ 3335250 h 3482342"/>
              <a:gd name="connsiteX126" fmla="*/ 493457 w 12192000"/>
              <a:gd name="connsiteY126" fmla="*/ 3365044 h 3482342"/>
              <a:gd name="connsiteX127" fmla="*/ 349402 w 12192000"/>
              <a:gd name="connsiteY127" fmla="*/ 3380897 h 3482342"/>
              <a:gd name="connsiteX128" fmla="*/ 192183 w 12192000"/>
              <a:gd name="connsiteY128" fmla="*/ 3460075 h 3482342"/>
              <a:gd name="connsiteX129" fmla="*/ 46713 w 12192000"/>
              <a:gd name="connsiteY129" fmla="*/ 3462986 h 3482342"/>
              <a:gd name="connsiteX130" fmla="*/ 2765 w 12192000"/>
              <a:gd name="connsiteY130" fmla="*/ 3480770 h 3482342"/>
              <a:gd name="connsiteX131" fmla="*/ 0 w 12192000"/>
              <a:gd name="connsiteY131" fmla="*/ 3482342 h 3482342"/>
              <a:gd name="connsiteX132" fmla="*/ 0 w 12192000"/>
              <a:gd name="connsiteY13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495949 w 12192000"/>
              <a:gd name="connsiteY68" fmla="*/ 190242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495949 w 12192000"/>
              <a:gd name="connsiteY68" fmla="*/ 190242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393565 w 12192000"/>
              <a:gd name="connsiteY68" fmla="*/ 1965974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393565 w 12192000"/>
              <a:gd name="connsiteY68" fmla="*/ 1965974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506541 w 12192000"/>
              <a:gd name="connsiteY68" fmla="*/ 190595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6375 w 12192000"/>
              <a:gd name="connsiteY33" fmla="*/ 1342640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6375 w 12192000"/>
              <a:gd name="connsiteY33" fmla="*/ 1342640 h 3482342"/>
              <a:gd name="connsiteX34" fmla="*/ 10636304 w 12192000"/>
              <a:gd name="connsiteY34" fmla="*/ 1342641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71654 w 12192000"/>
              <a:gd name="connsiteY25" fmla="*/ 1177422 h 3482342"/>
              <a:gd name="connsiteX26" fmla="*/ 11028687 w 12192000"/>
              <a:gd name="connsiteY26" fmla="*/ 1199018 h 3482342"/>
              <a:gd name="connsiteX27" fmla="*/ 10974565 w 12192000"/>
              <a:gd name="connsiteY27" fmla="*/ 1226849 h 3482342"/>
              <a:gd name="connsiteX28" fmla="*/ 10960443 w 12192000"/>
              <a:gd name="connsiteY28" fmla="*/ 1244502 h 3482342"/>
              <a:gd name="connsiteX29" fmla="*/ 10879242 w 12192000"/>
              <a:gd name="connsiteY29" fmla="*/ 1269215 h 3482342"/>
              <a:gd name="connsiteX30" fmla="*/ 10850998 w 12192000"/>
              <a:gd name="connsiteY30" fmla="*/ 1269215 h 3482342"/>
              <a:gd name="connsiteX31" fmla="*/ 10815658 w 12192000"/>
              <a:gd name="connsiteY31" fmla="*/ 1287849 h 3482342"/>
              <a:gd name="connsiteX32" fmla="*/ 10723900 w 12192000"/>
              <a:gd name="connsiteY32" fmla="*/ 1318642 h 3482342"/>
              <a:gd name="connsiteX33" fmla="*/ 10699186 w 12192000"/>
              <a:gd name="connsiteY33" fmla="*/ 1322173 h 3482342"/>
              <a:gd name="connsiteX34" fmla="*/ 10676375 w 12192000"/>
              <a:gd name="connsiteY34" fmla="*/ 1342640 h 3482342"/>
              <a:gd name="connsiteX35" fmla="*/ 10636304 w 12192000"/>
              <a:gd name="connsiteY35" fmla="*/ 1342641 h 3482342"/>
              <a:gd name="connsiteX36" fmla="*/ 10603863 w 12192000"/>
              <a:gd name="connsiteY36" fmla="*/ 1346886 h 3482342"/>
              <a:gd name="connsiteX37" fmla="*/ 10573203 w 12192000"/>
              <a:gd name="connsiteY37" fmla="*/ 1351996 h 3482342"/>
              <a:gd name="connsiteX38" fmla="*/ 10547375 w 12192000"/>
              <a:gd name="connsiteY38" fmla="*/ 1375130 h 3482342"/>
              <a:gd name="connsiteX39" fmla="*/ 10513263 w 12192000"/>
              <a:gd name="connsiteY39" fmla="*/ 1371939 h 3482342"/>
              <a:gd name="connsiteX40" fmla="*/ 10487356 w 12192000"/>
              <a:gd name="connsiteY40" fmla="*/ 1385722 h 3482342"/>
              <a:gd name="connsiteX41" fmla="*/ 10464012 w 12192000"/>
              <a:gd name="connsiteY41" fmla="*/ 1391778 h 3482342"/>
              <a:gd name="connsiteX42" fmla="*/ 10439694 w 12192000"/>
              <a:gd name="connsiteY42" fmla="*/ 1406905 h 3482342"/>
              <a:gd name="connsiteX43" fmla="*/ 10405409 w 12192000"/>
              <a:gd name="connsiteY43" fmla="*/ 1422789 h 3482342"/>
              <a:gd name="connsiteX44" fmla="*/ 10370530 w 12192000"/>
              <a:gd name="connsiteY44" fmla="*/ 1441596 h 3482342"/>
              <a:gd name="connsiteX45" fmla="*/ 10300239 w 12192000"/>
              <a:gd name="connsiteY45" fmla="*/ 1456332 h 3482342"/>
              <a:gd name="connsiteX46" fmla="*/ 10264922 w 12192000"/>
              <a:gd name="connsiteY46" fmla="*/ 1472107 h 3482342"/>
              <a:gd name="connsiteX47" fmla="*/ 10229629 w 12192000"/>
              <a:gd name="connsiteY47" fmla="*/ 1470454 h 3482342"/>
              <a:gd name="connsiteX48" fmla="*/ 10201385 w 12192000"/>
              <a:gd name="connsiteY48" fmla="*/ 1477515 h 3482342"/>
              <a:gd name="connsiteX49" fmla="*/ 10151958 w 12192000"/>
              <a:gd name="connsiteY49" fmla="*/ 1477515 h 3482342"/>
              <a:gd name="connsiteX50" fmla="*/ 10120184 w 12192000"/>
              <a:gd name="connsiteY50" fmla="*/ 1466924 h 3482342"/>
              <a:gd name="connsiteX51" fmla="*/ 10081348 w 12192000"/>
              <a:gd name="connsiteY51" fmla="*/ 1481046 h 3482342"/>
              <a:gd name="connsiteX52" fmla="*/ 10058690 w 12192000"/>
              <a:gd name="connsiteY52" fmla="*/ 1474888 h 3482342"/>
              <a:gd name="connsiteX53" fmla="*/ 10004424 w 12192000"/>
              <a:gd name="connsiteY53" fmla="*/ 1489801 h 3482342"/>
              <a:gd name="connsiteX54" fmla="*/ 9999951 w 12192000"/>
              <a:gd name="connsiteY54" fmla="*/ 1499127 h 3482342"/>
              <a:gd name="connsiteX55" fmla="*/ 9845462 w 12192000"/>
              <a:gd name="connsiteY55" fmla="*/ 1548192 h 3482342"/>
              <a:gd name="connsiteX56" fmla="*/ 9736156 w 12192000"/>
              <a:gd name="connsiteY56" fmla="*/ 1581928 h 3482342"/>
              <a:gd name="connsiteX57" fmla="*/ 9693355 w 12192000"/>
              <a:gd name="connsiteY57" fmla="*/ 1602632 h 3482342"/>
              <a:gd name="connsiteX58" fmla="*/ 9664242 w 12192000"/>
              <a:gd name="connsiteY58" fmla="*/ 1622075 h 3482342"/>
              <a:gd name="connsiteX59" fmla="*/ 9579195 w 12192000"/>
              <a:gd name="connsiteY59" fmla="*/ 1648017 h 3482342"/>
              <a:gd name="connsiteX60" fmla="*/ 9433652 w 12192000"/>
              <a:gd name="connsiteY60" fmla="*/ 1681174 h 3482342"/>
              <a:gd name="connsiteX61" fmla="*/ 9403775 w 12192000"/>
              <a:gd name="connsiteY61" fmla="*/ 1690403 h 3482342"/>
              <a:gd name="connsiteX62" fmla="*/ 9382503 w 12192000"/>
              <a:gd name="connsiteY62" fmla="*/ 1706957 h 3482342"/>
              <a:gd name="connsiteX63" fmla="*/ 9381410 w 12192000"/>
              <a:gd name="connsiteY63" fmla="*/ 1718312 h 3482342"/>
              <a:gd name="connsiteX64" fmla="*/ 9365685 w 12192000"/>
              <a:gd name="connsiteY64" fmla="*/ 1724772 h 3482342"/>
              <a:gd name="connsiteX65" fmla="*/ 9278020 w 12192000"/>
              <a:gd name="connsiteY65" fmla="*/ 1741161 h 3482342"/>
              <a:gd name="connsiteX66" fmla="*/ 9217145 w 12192000"/>
              <a:gd name="connsiteY66" fmla="*/ 1771195 h 3482342"/>
              <a:gd name="connsiteX67" fmla="*/ 8955875 w 12192000"/>
              <a:gd name="connsiteY67" fmla="*/ 1796806 h 3482342"/>
              <a:gd name="connsiteX68" fmla="*/ 8648415 w 12192000"/>
              <a:gd name="connsiteY68" fmla="*/ 1878623 h 3482342"/>
              <a:gd name="connsiteX69" fmla="*/ 8538519 w 12192000"/>
              <a:gd name="connsiteY69" fmla="*/ 1894114 h 3482342"/>
              <a:gd name="connsiteX70" fmla="*/ 8506541 w 12192000"/>
              <a:gd name="connsiteY70" fmla="*/ 1905955 h 3482342"/>
              <a:gd name="connsiteX71" fmla="*/ 8236214 w 12192000"/>
              <a:gd name="connsiteY71" fmla="*/ 1909725 h 3482342"/>
              <a:gd name="connsiteX72" fmla="*/ 8132104 w 12192000"/>
              <a:gd name="connsiteY72" fmla="*/ 1895727 h 3482342"/>
              <a:gd name="connsiteX73" fmla="*/ 7918078 w 12192000"/>
              <a:gd name="connsiteY73" fmla="*/ 1862668 h 3482342"/>
              <a:gd name="connsiteX74" fmla="*/ 7817899 w 12192000"/>
              <a:gd name="connsiteY74" fmla="*/ 1862176 h 3482342"/>
              <a:gd name="connsiteX75" fmla="*/ 7768994 w 12192000"/>
              <a:gd name="connsiteY75" fmla="*/ 1855721 h 3482342"/>
              <a:gd name="connsiteX76" fmla="*/ 7618027 w 12192000"/>
              <a:gd name="connsiteY76" fmla="*/ 1830959 h 3482342"/>
              <a:gd name="connsiteX77" fmla="*/ 7449425 w 12192000"/>
              <a:gd name="connsiteY77" fmla="*/ 1810910 h 3482342"/>
              <a:gd name="connsiteX78" fmla="*/ 7342915 w 12192000"/>
              <a:gd name="connsiteY78" fmla="*/ 1819827 h 3482342"/>
              <a:gd name="connsiteX79" fmla="*/ 7255191 w 12192000"/>
              <a:gd name="connsiteY79" fmla="*/ 1834354 h 3482342"/>
              <a:gd name="connsiteX80" fmla="*/ 7131205 w 12192000"/>
              <a:gd name="connsiteY80" fmla="*/ 1845557 h 3482342"/>
              <a:gd name="connsiteX81" fmla="*/ 6941837 w 12192000"/>
              <a:gd name="connsiteY81" fmla="*/ 1840640 h 3482342"/>
              <a:gd name="connsiteX82" fmla="*/ 6837145 w 12192000"/>
              <a:gd name="connsiteY82" fmla="*/ 1870724 h 3482342"/>
              <a:gd name="connsiteX83" fmla="*/ 6753991 w 12192000"/>
              <a:gd name="connsiteY83" fmla="*/ 1860969 h 3482342"/>
              <a:gd name="connsiteX84" fmla="*/ 6727754 w 12192000"/>
              <a:gd name="connsiteY84" fmla="*/ 1882372 h 3482342"/>
              <a:gd name="connsiteX85" fmla="*/ 6723371 w 12192000"/>
              <a:gd name="connsiteY85" fmla="*/ 1886494 h 3482342"/>
              <a:gd name="connsiteX86" fmla="*/ 6702779 w 12192000"/>
              <a:gd name="connsiteY86" fmla="*/ 1893601 h 3482342"/>
              <a:gd name="connsiteX87" fmla="*/ 6686657 w 12192000"/>
              <a:gd name="connsiteY87" fmla="*/ 1907344 h 3482342"/>
              <a:gd name="connsiteX88" fmla="*/ 6651330 w 12192000"/>
              <a:gd name="connsiteY88" fmla="*/ 1922921 h 3482342"/>
              <a:gd name="connsiteX89" fmla="*/ 6622958 w 12192000"/>
              <a:gd name="connsiteY89" fmla="*/ 1936255 h 3482342"/>
              <a:gd name="connsiteX90" fmla="*/ 6522602 w 12192000"/>
              <a:gd name="connsiteY90" fmla="*/ 1954133 h 3482342"/>
              <a:gd name="connsiteX91" fmla="*/ 6444344 w 12192000"/>
              <a:gd name="connsiteY91" fmla="*/ 1969663 h 3482342"/>
              <a:gd name="connsiteX92" fmla="*/ 6409626 w 12192000"/>
              <a:gd name="connsiteY92" fmla="*/ 1978846 h 3482342"/>
              <a:gd name="connsiteX93" fmla="*/ 6333446 w 12192000"/>
              <a:gd name="connsiteY93" fmla="*/ 1997163 h 3482342"/>
              <a:gd name="connsiteX94" fmla="*/ 6294933 w 12192000"/>
              <a:gd name="connsiteY94" fmla="*/ 2019412 h 3482342"/>
              <a:gd name="connsiteX95" fmla="*/ 6238719 w 12192000"/>
              <a:gd name="connsiteY95" fmla="*/ 2042547 h 3482342"/>
              <a:gd name="connsiteX96" fmla="*/ 6187205 w 12192000"/>
              <a:gd name="connsiteY96" fmla="*/ 2060048 h 3482342"/>
              <a:gd name="connsiteX97" fmla="*/ 6138780 w 12192000"/>
              <a:gd name="connsiteY97" fmla="*/ 2081918 h 3482342"/>
              <a:gd name="connsiteX98" fmla="*/ 6120125 w 12192000"/>
              <a:gd name="connsiteY98" fmla="*/ 2109475 h 3482342"/>
              <a:gd name="connsiteX99" fmla="*/ 6056576 w 12192000"/>
              <a:gd name="connsiteY99" fmla="*/ 2120066 h 3482342"/>
              <a:gd name="connsiteX100" fmla="*/ 5993794 w 12192000"/>
              <a:gd name="connsiteY100" fmla="*/ 2122569 h 3482342"/>
              <a:gd name="connsiteX101" fmla="*/ 5943601 w 12192000"/>
              <a:gd name="connsiteY101" fmla="*/ 2137719 h 3482342"/>
              <a:gd name="connsiteX102" fmla="*/ 5898141 w 12192000"/>
              <a:gd name="connsiteY102" fmla="*/ 2144806 h 3482342"/>
              <a:gd name="connsiteX103" fmla="*/ 5855337 w 12192000"/>
              <a:gd name="connsiteY103" fmla="*/ 2137719 h 3482342"/>
              <a:gd name="connsiteX104" fmla="*/ 5817682 w 12192000"/>
              <a:gd name="connsiteY104" fmla="*/ 2157358 h 3482342"/>
              <a:gd name="connsiteX105" fmla="*/ 5735300 w 12192000"/>
              <a:gd name="connsiteY105" fmla="*/ 2158902 h 3482342"/>
              <a:gd name="connsiteX106" fmla="*/ 5591469 w 12192000"/>
              <a:gd name="connsiteY106" fmla="*/ 2178389 h 3482342"/>
              <a:gd name="connsiteX107" fmla="*/ 5505818 w 12192000"/>
              <a:gd name="connsiteY107" fmla="*/ 2194207 h 3482342"/>
              <a:gd name="connsiteX108" fmla="*/ 5452860 w 12192000"/>
              <a:gd name="connsiteY108" fmla="*/ 2180085 h 3482342"/>
              <a:gd name="connsiteX109" fmla="*/ 5414282 w 12192000"/>
              <a:gd name="connsiteY109" fmla="*/ 2183070 h 3482342"/>
              <a:gd name="connsiteX110" fmla="*/ 5368369 w 12192000"/>
              <a:gd name="connsiteY110" fmla="*/ 2204272 h 3482342"/>
              <a:gd name="connsiteX111" fmla="*/ 5336354 w 12192000"/>
              <a:gd name="connsiteY111" fmla="*/ 2218920 h 3482342"/>
              <a:gd name="connsiteX112" fmla="*/ 5291263 w 12192000"/>
              <a:gd name="connsiteY112" fmla="*/ 2239182 h 3482342"/>
              <a:gd name="connsiteX113" fmla="*/ 5255152 w 12192000"/>
              <a:gd name="connsiteY113" fmla="*/ 2247164 h 3482342"/>
              <a:gd name="connsiteX114" fmla="*/ 5233796 w 12192000"/>
              <a:gd name="connsiteY114" fmla="*/ 2268260 h 3482342"/>
              <a:gd name="connsiteX115" fmla="*/ 5212786 w 12192000"/>
              <a:gd name="connsiteY115" fmla="*/ 2296592 h 3482342"/>
              <a:gd name="connsiteX116" fmla="*/ 5173523 w 12192000"/>
              <a:gd name="connsiteY116" fmla="*/ 2309057 h 3482342"/>
              <a:gd name="connsiteX117" fmla="*/ 5123830 w 12192000"/>
              <a:gd name="connsiteY117" fmla="*/ 2307070 h 3482342"/>
              <a:gd name="connsiteX118" fmla="*/ 5065426 w 12192000"/>
              <a:gd name="connsiteY118" fmla="*/ 2324076 h 3482342"/>
              <a:gd name="connsiteX119" fmla="*/ 4975908 w 12192000"/>
              <a:gd name="connsiteY119" fmla="*/ 2364128 h 3482342"/>
              <a:gd name="connsiteX120" fmla="*/ 4913723 w 12192000"/>
              <a:gd name="connsiteY120" fmla="*/ 2385265 h 3482342"/>
              <a:gd name="connsiteX121" fmla="*/ 4746485 w 12192000"/>
              <a:gd name="connsiteY121" fmla="*/ 2451769 h 3482342"/>
              <a:gd name="connsiteX122" fmla="*/ 4681588 w 12192000"/>
              <a:gd name="connsiteY122" fmla="*/ 2467494 h 3482342"/>
              <a:gd name="connsiteX123" fmla="*/ 1783655 w 12192000"/>
              <a:gd name="connsiteY123" fmla="*/ 3163860 h 3482342"/>
              <a:gd name="connsiteX124" fmla="*/ 1325955 w 12192000"/>
              <a:gd name="connsiteY124" fmla="*/ 3176692 h 3482342"/>
              <a:gd name="connsiteX125" fmla="*/ 1190384 w 12192000"/>
              <a:gd name="connsiteY125" fmla="*/ 3203504 h 3482342"/>
              <a:gd name="connsiteX126" fmla="*/ 1094537 w 12192000"/>
              <a:gd name="connsiteY126" fmla="*/ 3229469 h 3482342"/>
              <a:gd name="connsiteX127" fmla="*/ 779276 w 12192000"/>
              <a:gd name="connsiteY127" fmla="*/ 3327290 h 3482342"/>
              <a:gd name="connsiteX128" fmla="*/ 600378 w 12192000"/>
              <a:gd name="connsiteY128" fmla="*/ 3335250 h 3482342"/>
              <a:gd name="connsiteX129" fmla="*/ 493457 w 12192000"/>
              <a:gd name="connsiteY129" fmla="*/ 3365044 h 3482342"/>
              <a:gd name="connsiteX130" fmla="*/ 349402 w 12192000"/>
              <a:gd name="connsiteY130" fmla="*/ 3380897 h 3482342"/>
              <a:gd name="connsiteX131" fmla="*/ 192183 w 12192000"/>
              <a:gd name="connsiteY131" fmla="*/ 3460075 h 3482342"/>
              <a:gd name="connsiteX132" fmla="*/ 46713 w 12192000"/>
              <a:gd name="connsiteY132" fmla="*/ 3462986 h 3482342"/>
              <a:gd name="connsiteX133" fmla="*/ 2765 w 12192000"/>
              <a:gd name="connsiteY133" fmla="*/ 3480770 h 3482342"/>
              <a:gd name="connsiteX134" fmla="*/ 0 w 12192000"/>
              <a:gd name="connsiteY134" fmla="*/ 3482342 h 3482342"/>
              <a:gd name="connsiteX135" fmla="*/ 0 w 12192000"/>
              <a:gd name="connsiteY13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601229 w 12192000"/>
              <a:gd name="connsiteY15" fmla="*/ 785537 h 3482342"/>
              <a:gd name="connsiteX16" fmla="*/ 11501920 w 12192000"/>
              <a:gd name="connsiteY16" fmla="*/ 813109 h 3482342"/>
              <a:gd name="connsiteX17" fmla="*/ 11405286 w 12192000"/>
              <a:gd name="connsiteY17" fmla="*/ 849086 h 3482342"/>
              <a:gd name="connsiteX18" fmla="*/ 11338523 w 12192000"/>
              <a:gd name="connsiteY18" fmla="*/ 852810 h 3482342"/>
              <a:gd name="connsiteX19" fmla="*/ 11313493 w 12192000"/>
              <a:gd name="connsiteY19" fmla="*/ 880860 h 3482342"/>
              <a:gd name="connsiteX20" fmla="*/ 11228040 w 12192000"/>
              <a:gd name="connsiteY20" fmla="*/ 958953 h 3482342"/>
              <a:gd name="connsiteX21" fmla="*/ 11196987 w 12192000"/>
              <a:gd name="connsiteY21" fmla="*/ 1000897 h 3482342"/>
              <a:gd name="connsiteX22" fmla="*/ 11193568 w 12192000"/>
              <a:gd name="connsiteY22" fmla="*/ 1039464 h 3482342"/>
              <a:gd name="connsiteX23" fmla="*/ 11175804 w 12192000"/>
              <a:gd name="connsiteY23" fmla="*/ 1067977 h 3482342"/>
              <a:gd name="connsiteX24" fmla="*/ 11133438 w 12192000"/>
              <a:gd name="connsiteY24" fmla="*/ 1106812 h 3482342"/>
              <a:gd name="connsiteX25" fmla="*/ 11120819 w 12192000"/>
              <a:gd name="connsiteY25" fmla="*/ 1126133 h 3482342"/>
              <a:gd name="connsiteX26" fmla="*/ 11071654 w 12192000"/>
              <a:gd name="connsiteY26" fmla="*/ 1177422 h 3482342"/>
              <a:gd name="connsiteX27" fmla="*/ 11028687 w 12192000"/>
              <a:gd name="connsiteY27" fmla="*/ 1199018 h 3482342"/>
              <a:gd name="connsiteX28" fmla="*/ 10974565 w 12192000"/>
              <a:gd name="connsiteY28" fmla="*/ 1226849 h 3482342"/>
              <a:gd name="connsiteX29" fmla="*/ 10960443 w 12192000"/>
              <a:gd name="connsiteY29" fmla="*/ 1244502 h 3482342"/>
              <a:gd name="connsiteX30" fmla="*/ 10879242 w 12192000"/>
              <a:gd name="connsiteY30" fmla="*/ 1269215 h 3482342"/>
              <a:gd name="connsiteX31" fmla="*/ 10850998 w 12192000"/>
              <a:gd name="connsiteY31" fmla="*/ 1269215 h 3482342"/>
              <a:gd name="connsiteX32" fmla="*/ 10815658 w 12192000"/>
              <a:gd name="connsiteY32" fmla="*/ 1287849 h 3482342"/>
              <a:gd name="connsiteX33" fmla="*/ 10723900 w 12192000"/>
              <a:gd name="connsiteY33" fmla="*/ 1318642 h 3482342"/>
              <a:gd name="connsiteX34" fmla="*/ 10699186 w 12192000"/>
              <a:gd name="connsiteY34" fmla="*/ 1322173 h 3482342"/>
              <a:gd name="connsiteX35" fmla="*/ 10676375 w 12192000"/>
              <a:gd name="connsiteY35" fmla="*/ 1342640 h 3482342"/>
              <a:gd name="connsiteX36" fmla="*/ 10636304 w 12192000"/>
              <a:gd name="connsiteY36" fmla="*/ 1342641 h 3482342"/>
              <a:gd name="connsiteX37" fmla="*/ 10603863 w 12192000"/>
              <a:gd name="connsiteY37" fmla="*/ 1346886 h 3482342"/>
              <a:gd name="connsiteX38" fmla="*/ 10573203 w 12192000"/>
              <a:gd name="connsiteY38" fmla="*/ 1351996 h 3482342"/>
              <a:gd name="connsiteX39" fmla="*/ 10547375 w 12192000"/>
              <a:gd name="connsiteY39" fmla="*/ 1375130 h 3482342"/>
              <a:gd name="connsiteX40" fmla="*/ 10513263 w 12192000"/>
              <a:gd name="connsiteY40" fmla="*/ 1371939 h 3482342"/>
              <a:gd name="connsiteX41" fmla="*/ 10487356 w 12192000"/>
              <a:gd name="connsiteY41" fmla="*/ 1385722 h 3482342"/>
              <a:gd name="connsiteX42" fmla="*/ 10464012 w 12192000"/>
              <a:gd name="connsiteY42" fmla="*/ 1391778 h 3482342"/>
              <a:gd name="connsiteX43" fmla="*/ 10439694 w 12192000"/>
              <a:gd name="connsiteY43" fmla="*/ 1406905 h 3482342"/>
              <a:gd name="connsiteX44" fmla="*/ 10405409 w 12192000"/>
              <a:gd name="connsiteY44" fmla="*/ 1422789 h 3482342"/>
              <a:gd name="connsiteX45" fmla="*/ 10370530 w 12192000"/>
              <a:gd name="connsiteY45" fmla="*/ 1441596 h 3482342"/>
              <a:gd name="connsiteX46" fmla="*/ 10300239 w 12192000"/>
              <a:gd name="connsiteY46" fmla="*/ 1456332 h 3482342"/>
              <a:gd name="connsiteX47" fmla="*/ 10264922 w 12192000"/>
              <a:gd name="connsiteY47" fmla="*/ 1472107 h 3482342"/>
              <a:gd name="connsiteX48" fmla="*/ 10229629 w 12192000"/>
              <a:gd name="connsiteY48" fmla="*/ 1470454 h 3482342"/>
              <a:gd name="connsiteX49" fmla="*/ 10201385 w 12192000"/>
              <a:gd name="connsiteY49" fmla="*/ 1477515 h 3482342"/>
              <a:gd name="connsiteX50" fmla="*/ 10151958 w 12192000"/>
              <a:gd name="connsiteY50" fmla="*/ 1477515 h 3482342"/>
              <a:gd name="connsiteX51" fmla="*/ 10120184 w 12192000"/>
              <a:gd name="connsiteY51" fmla="*/ 1466924 h 3482342"/>
              <a:gd name="connsiteX52" fmla="*/ 10081348 w 12192000"/>
              <a:gd name="connsiteY52" fmla="*/ 1481046 h 3482342"/>
              <a:gd name="connsiteX53" fmla="*/ 10058690 w 12192000"/>
              <a:gd name="connsiteY53" fmla="*/ 1474888 h 3482342"/>
              <a:gd name="connsiteX54" fmla="*/ 10004424 w 12192000"/>
              <a:gd name="connsiteY54" fmla="*/ 1489801 h 3482342"/>
              <a:gd name="connsiteX55" fmla="*/ 9999951 w 12192000"/>
              <a:gd name="connsiteY55" fmla="*/ 1499127 h 3482342"/>
              <a:gd name="connsiteX56" fmla="*/ 9845462 w 12192000"/>
              <a:gd name="connsiteY56" fmla="*/ 1548192 h 3482342"/>
              <a:gd name="connsiteX57" fmla="*/ 9736156 w 12192000"/>
              <a:gd name="connsiteY57" fmla="*/ 1581928 h 3482342"/>
              <a:gd name="connsiteX58" fmla="*/ 9693355 w 12192000"/>
              <a:gd name="connsiteY58" fmla="*/ 1602632 h 3482342"/>
              <a:gd name="connsiteX59" fmla="*/ 9664242 w 12192000"/>
              <a:gd name="connsiteY59" fmla="*/ 1622075 h 3482342"/>
              <a:gd name="connsiteX60" fmla="*/ 9579195 w 12192000"/>
              <a:gd name="connsiteY60" fmla="*/ 1648017 h 3482342"/>
              <a:gd name="connsiteX61" fmla="*/ 9433652 w 12192000"/>
              <a:gd name="connsiteY61" fmla="*/ 1681174 h 3482342"/>
              <a:gd name="connsiteX62" fmla="*/ 9403775 w 12192000"/>
              <a:gd name="connsiteY62" fmla="*/ 1690403 h 3482342"/>
              <a:gd name="connsiteX63" fmla="*/ 9382503 w 12192000"/>
              <a:gd name="connsiteY63" fmla="*/ 1706957 h 3482342"/>
              <a:gd name="connsiteX64" fmla="*/ 9381410 w 12192000"/>
              <a:gd name="connsiteY64" fmla="*/ 1718312 h 3482342"/>
              <a:gd name="connsiteX65" fmla="*/ 9365685 w 12192000"/>
              <a:gd name="connsiteY65" fmla="*/ 1724772 h 3482342"/>
              <a:gd name="connsiteX66" fmla="*/ 9278020 w 12192000"/>
              <a:gd name="connsiteY66" fmla="*/ 1741161 h 3482342"/>
              <a:gd name="connsiteX67" fmla="*/ 9217145 w 12192000"/>
              <a:gd name="connsiteY67" fmla="*/ 1771195 h 3482342"/>
              <a:gd name="connsiteX68" fmla="*/ 8955875 w 12192000"/>
              <a:gd name="connsiteY68" fmla="*/ 1796806 h 3482342"/>
              <a:gd name="connsiteX69" fmla="*/ 8648415 w 12192000"/>
              <a:gd name="connsiteY69" fmla="*/ 1878623 h 3482342"/>
              <a:gd name="connsiteX70" fmla="*/ 8538519 w 12192000"/>
              <a:gd name="connsiteY70" fmla="*/ 1894114 h 3482342"/>
              <a:gd name="connsiteX71" fmla="*/ 8506541 w 12192000"/>
              <a:gd name="connsiteY71" fmla="*/ 1905955 h 3482342"/>
              <a:gd name="connsiteX72" fmla="*/ 8236214 w 12192000"/>
              <a:gd name="connsiteY72" fmla="*/ 1909725 h 3482342"/>
              <a:gd name="connsiteX73" fmla="*/ 8132104 w 12192000"/>
              <a:gd name="connsiteY73" fmla="*/ 1895727 h 3482342"/>
              <a:gd name="connsiteX74" fmla="*/ 7918078 w 12192000"/>
              <a:gd name="connsiteY74" fmla="*/ 1862668 h 3482342"/>
              <a:gd name="connsiteX75" fmla="*/ 7817899 w 12192000"/>
              <a:gd name="connsiteY75" fmla="*/ 1862176 h 3482342"/>
              <a:gd name="connsiteX76" fmla="*/ 7768994 w 12192000"/>
              <a:gd name="connsiteY76" fmla="*/ 1855721 h 3482342"/>
              <a:gd name="connsiteX77" fmla="*/ 7618027 w 12192000"/>
              <a:gd name="connsiteY77" fmla="*/ 1830959 h 3482342"/>
              <a:gd name="connsiteX78" fmla="*/ 7449425 w 12192000"/>
              <a:gd name="connsiteY78" fmla="*/ 1810910 h 3482342"/>
              <a:gd name="connsiteX79" fmla="*/ 7342915 w 12192000"/>
              <a:gd name="connsiteY79" fmla="*/ 1819827 h 3482342"/>
              <a:gd name="connsiteX80" fmla="*/ 7255191 w 12192000"/>
              <a:gd name="connsiteY80" fmla="*/ 1834354 h 3482342"/>
              <a:gd name="connsiteX81" fmla="*/ 7131205 w 12192000"/>
              <a:gd name="connsiteY81" fmla="*/ 1845557 h 3482342"/>
              <a:gd name="connsiteX82" fmla="*/ 6941837 w 12192000"/>
              <a:gd name="connsiteY82" fmla="*/ 1840640 h 3482342"/>
              <a:gd name="connsiteX83" fmla="*/ 6837145 w 12192000"/>
              <a:gd name="connsiteY83" fmla="*/ 1870724 h 3482342"/>
              <a:gd name="connsiteX84" fmla="*/ 6753991 w 12192000"/>
              <a:gd name="connsiteY84" fmla="*/ 1860969 h 3482342"/>
              <a:gd name="connsiteX85" fmla="*/ 6727754 w 12192000"/>
              <a:gd name="connsiteY85" fmla="*/ 1882372 h 3482342"/>
              <a:gd name="connsiteX86" fmla="*/ 6723371 w 12192000"/>
              <a:gd name="connsiteY86" fmla="*/ 1886494 h 3482342"/>
              <a:gd name="connsiteX87" fmla="*/ 6702779 w 12192000"/>
              <a:gd name="connsiteY87" fmla="*/ 1893601 h 3482342"/>
              <a:gd name="connsiteX88" fmla="*/ 6686657 w 12192000"/>
              <a:gd name="connsiteY88" fmla="*/ 1907344 h 3482342"/>
              <a:gd name="connsiteX89" fmla="*/ 6651330 w 12192000"/>
              <a:gd name="connsiteY89" fmla="*/ 1922921 h 3482342"/>
              <a:gd name="connsiteX90" fmla="*/ 6622958 w 12192000"/>
              <a:gd name="connsiteY90" fmla="*/ 1936255 h 3482342"/>
              <a:gd name="connsiteX91" fmla="*/ 6522602 w 12192000"/>
              <a:gd name="connsiteY91" fmla="*/ 1954133 h 3482342"/>
              <a:gd name="connsiteX92" fmla="*/ 6444344 w 12192000"/>
              <a:gd name="connsiteY92" fmla="*/ 1969663 h 3482342"/>
              <a:gd name="connsiteX93" fmla="*/ 6409626 w 12192000"/>
              <a:gd name="connsiteY93" fmla="*/ 1978846 h 3482342"/>
              <a:gd name="connsiteX94" fmla="*/ 6333446 w 12192000"/>
              <a:gd name="connsiteY94" fmla="*/ 1997163 h 3482342"/>
              <a:gd name="connsiteX95" fmla="*/ 6294933 w 12192000"/>
              <a:gd name="connsiteY95" fmla="*/ 2019412 h 3482342"/>
              <a:gd name="connsiteX96" fmla="*/ 6238719 w 12192000"/>
              <a:gd name="connsiteY96" fmla="*/ 2042547 h 3482342"/>
              <a:gd name="connsiteX97" fmla="*/ 6187205 w 12192000"/>
              <a:gd name="connsiteY97" fmla="*/ 2060048 h 3482342"/>
              <a:gd name="connsiteX98" fmla="*/ 6138780 w 12192000"/>
              <a:gd name="connsiteY98" fmla="*/ 2081918 h 3482342"/>
              <a:gd name="connsiteX99" fmla="*/ 6120125 w 12192000"/>
              <a:gd name="connsiteY99" fmla="*/ 2109475 h 3482342"/>
              <a:gd name="connsiteX100" fmla="*/ 6056576 w 12192000"/>
              <a:gd name="connsiteY100" fmla="*/ 2120066 h 3482342"/>
              <a:gd name="connsiteX101" fmla="*/ 5993794 w 12192000"/>
              <a:gd name="connsiteY101" fmla="*/ 2122569 h 3482342"/>
              <a:gd name="connsiteX102" fmla="*/ 5943601 w 12192000"/>
              <a:gd name="connsiteY102" fmla="*/ 2137719 h 3482342"/>
              <a:gd name="connsiteX103" fmla="*/ 5898141 w 12192000"/>
              <a:gd name="connsiteY103" fmla="*/ 2144806 h 3482342"/>
              <a:gd name="connsiteX104" fmla="*/ 5855337 w 12192000"/>
              <a:gd name="connsiteY104" fmla="*/ 2137719 h 3482342"/>
              <a:gd name="connsiteX105" fmla="*/ 5817682 w 12192000"/>
              <a:gd name="connsiteY105" fmla="*/ 2157358 h 3482342"/>
              <a:gd name="connsiteX106" fmla="*/ 5735300 w 12192000"/>
              <a:gd name="connsiteY106" fmla="*/ 2158902 h 3482342"/>
              <a:gd name="connsiteX107" fmla="*/ 5591469 w 12192000"/>
              <a:gd name="connsiteY107" fmla="*/ 2178389 h 3482342"/>
              <a:gd name="connsiteX108" fmla="*/ 5505818 w 12192000"/>
              <a:gd name="connsiteY108" fmla="*/ 2194207 h 3482342"/>
              <a:gd name="connsiteX109" fmla="*/ 5452860 w 12192000"/>
              <a:gd name="connsiteY109" fmla="*/ 2180085 h 3482342"/>
              <a:gd name="connsiteX110" fmla="*/ 5414282 w 12192000"/>
              <a:gd name="connsiteY110" fmla="*/ 2183070 h 3482342"/>
              <a:gd name="connsiteX111" fmla="*/ 5368369 w 12192000"/>
              <a:gd name="connsiteY111" fmla="*/ 2204272 h 3482342"/>
              <a:gd name="connsiteX112" fmla="*/ 5336354 w 12192000"/>
              <a:gd name="connsiteY112" fmla="*/ 2218920 h 3482342"/>
              <a:gd name="connsiteX113" fmla="*/ 5291263 w 12192000"/>
              <a:gd name="connsiteY113" fmla="*/ 2239182 h 3482342"/>
              <a:gd name="connsiteX114" fmla="*/ 5255152 w 12192000"/>
              <a:gd name="connsiteY114" fmla="*/ 2247164 h 3482342"/>
              <a:gd name="connsiteX115" fmla="*/ 5233796 w 12192000"/>
              <a:gd name="connsiteY115" fmla="*/ 2268260 h 3482342"/>
              <a:gd name="connsiteX116" fmla="*/ 5212786 w 12192000"/>
              <a:gd name="connsiteY116" fmla="*/ 2296592 h 3482342"/>
              <a:gd name="connsiteX117" fmla="*/ 5173523 w 12192000"/>
              <a:gd name="connsiteY117" fmla="*/ 2309057 h 3482342"/>
              <a:gd name="connsiteX118" fmla="*/ 5123830 w 12192000"/>
              <a:gd name="connsiteY118" fmla="*/ 2307070 h 3482342"/>
              <a:gd name="connsiteX119" fmla="*/ 5065426 w 12192000"/>
              <a:gd name="connsiteY119" fmla="*/ 2324076 h 3482342"/>
              <a:gd name="connsiteX120" fmla="*/ 4975908 w 12192000"/>
              <a:gd name="connsiteY120" fmla="*/ 2364128 h 3482342"/>
              <a:gd name="connsiteX121" fmla="*/ 4913723 w 12192000"/>
              <a:gd name="connsiteY121" fmla="*/ 2385265 h 3482342"/>
              <a:gd name="connsiteX122" fmla="*/ 4746485 w 12192000"/>
              <a:gd name="connsiteY122" fmla="*/ 2451769 h 3482342"/>
              <a:gd name="connsiteX123" fmla="*/ 4681588 w 12192000"/>
              <a:gd name="connsiteY123" fmla="*/ 2467494 h 3482342"/>
              <a:gd name="connsiteX124" fmla="*/ 1783655 w 12192000"/>
              <a:gd name="connsiteY124" fmla="*/ 3163860 h 3482342"/>
              <a:gd name="connsiteX125" fmla="*/ 1325955 w 12192000"/>
              <a:gd name="connsiteY125" fmla="*/ 3176692 h 3482342"/>
              <a:gd name="connsiteX126" fmla="*/ 1190384 w 12192000"/>
              <a:gd name="connsiteY126" fmla="*/ 3203504 h 3482342"/>
              <a:gd name="connsiteX127" fmla="*/ 1094537 w 12192000"/>
              <a:gd name="connsiteY127" fmla="*/ 3229469 h 3482342"/>
              <a:gd name="connsiteX128" fmla="*/ 779276 w 12192000"/>
              <a:gd name="connsiteY128" fmla="*/ 3327290 h 3482342"/>
              <a:gd name="connsiteX129" fmla="*/ 600378 w 12192000"/>
              <a:gd name="connsiteY129" fmla="*/ 3335250 h 3482342"/>
              <a:gd name="connsiteX130" fmla="*/ 493457 w 12192000"/>
              <a:gd name="connsiteY130" fmla="*/ 3365044 h 3482342"/>
              <a:gd name="connsiteX131" fmla="*/ 349402 w 12192000"/>
              <a:gd name="connsiteY131" fmla="*/ 3380897 h 3482342"/>
              <a:gd name="connsiteX132" fmla="*/ 192183 w 12192000"/>
              <a:gd name="connsiteY132" fmla="*/ 3460075 h 3482342"/>
              <a:gd name="connsiteX133" fmla="*/ 46713 w 12192000"/>
              <a:gd name="connsiteY133" fmla="*/ 3462986 h 3482342"/>
              <a:gd name="connsiteX134" fmla="*/ 2765 w 12192000"/>
              <a:gd name="connsiteY134" fmla="*/ 3480770 h 3482342"/>
              <a:gd name="connsiteX135" fmla="*/ 0 w 12192000"/>
              <a:gd name="connsiteY135" fmla="*/ 3482342 h 3482342"/>
              <a:gd name="connsiteX136" fmla="*/ 0 w 12192000"/>
              <a:gd name="connsiteY13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7717 w 12192000"/>
              <a:gd name="connsiteY14" fmla="*/ 746701 h 3482342"/>
              <a:gd name="connsiteX15" fmla="*/ 11656818 w 12192000"/>
              <a:gd name="connsiteY15" fmla="*/ 769062 h 3482342"/>
              <a:gd name="connsiteX16" fmla="*/ 11601229 w 12192000"/>
              <a:gd name="connsiteY16" fmla="*/ 785537 h 3482342"/>
              <a:gd name="connsiteX17" fmla="*/ 11501920 w 12192000"/>
              <a:gd name="connsiteY17" fmla="*/ 813109 h 3482342"/>
              <a:gd name="connsiteX18" fmla="*/ 11405286 w 12192000"/>
              <a:gd name="connsiteY18" fmla="*/ 849086 h 3482342"/>
              <a:gd name="connsiteX19" fmla="*/ 11338523 w 12192000"/>
              <a:gd name="connsiteY19" fmla="*/ 852810 h 3482342"/>
              <a:gd name="connsiteX20" fmla="*/ 11313493 w 12192000"/>
              <a:gd name="connsiteY20" fmla="*/ 880860 h 3482342"/>
              <a:gd name="connsiteX21" fmla="*/ 11228040 w 12192000"/>
              <a:gd name="connsiteY21" fmla="*/ 958953 h 3482342"/>
              <a:gd name="connsiteX22" fmla="*/ 11196987 w 12192000"/>
              <a:gd name="connsiteY22" fmla="*/ 1000897 h 3482342"/>
              <a:gd name="connsiteX23" fmla="*/ 11193568 w 12192000"/>
              <a:gd name="connsiteY23" fmla="*/ 1039464 h 3482342"/>
              <a:gd name="connsiteX24" fmla="*/ 11175804 w 12192000"/>
              <a:gd name="connsiteY24" fmla="*/ 1067977 h 3482342"/>
              <a:gd name="connsiteX25" fmla="*/ 11133438 w 12192000"/>
              <a:gd name="connsiteY25" fmla="*/ 1106812 h 3482342"/>
              <a:gd name="connsiteX26" fmla="*/ 11120819 w 12192000"/>
              <a:gd name="connsiteY26" fmla="*/ 1126133 h 3482342"/>
              <a:gd name="connsiteX27" fmla="*/ 11071654 w 12192000"/>
              <a:gd name="connsiteY27" fmla="*/ 1177422 h 3482342"/>
              <a:gd name="connsiteX28" fmla="*/ 11028687 w 12192000"/>
              <a:gd name="connsiteY28" fmla="*/ 1199018 h 3482342"/>
              <a:gd name="connsiteX29" fmla="*/ 10974565 w 12192000"/>
              <a:gd name="connsiteY29" fmla="*/ 1226849 h 3482342"/>
              <a:gd name="connsiteX30" fmla="*/ 10960443 w 12192000"/>
              <a:gd name="connsiteY30" fmla="*/ 1244502 h 3482342"/>
              <a:gd name="connsiteX31" fmla="*/ 10879242 w 12192000"/>
              <a:gd name="connsiteY31" fmla="*/ 1269215 h 3482342"/>
              <a:gd name="connsiteX32" fmla="*/ 10850998 w 12192000"/>
              <a:gd name="connsiteY32" fmla="*/ 1269215 h 3482342"/>
              <a:gd name="connsiteX33" fmla="*/ 10815658 w 12192000"/>
              <a:gd name="connsiteY33" fmla="*/ 1287849 h 3482342"/>
              <a:gd name="connsiteX34" fmla="*/ 10723900 w 12192000"/>
              <a:gd name="connsiteY34" fmla="*/ 1318642 h 3482342"/>
              <a:gd name="connsiteX35" fmla="*/ 10699186 w 12192000"/>
              <a:gd name="connsiteY35" fmla="*/ 1322173 h 3482342"/>
              <a:gd name="connsiteX36" fmla="*/ 10676375 w 12192000"/>
              <a:gd name="connsiteY36" fmla="*/ 1342640 h 3482342"/>
              <a:gd name="connsiteX37" fmla="*/ 10636304 w 12192000"/>
              <a:gd name="connsiteY37" fmla="*/ 1342641 h 3482342"/>
              <a:gd name="connsiteX38" fmla="*/ 10603863 w 12192000"/>
              <a:gd name="connsiteY38" fmla="*/ 1346886 h 3482342"/>
              <a:gd name="connsiteX39" fmla="*/ 10573203 w 12192000"/>
              <a:gd name="connsiteY39" fmla="*/ 1351996 h 3482342"/>
              <a:gd name="connsiteX40" fmla="*/ 10547375 w 12192000"/>
              <a:gd name="connsiteY40" fmla="*/ 1375130 h 3482342"/>
              <a:gd name="connsiteX41" fmla="*/ 10513263 w 12192000"/>
              <a:gd name="connsiteY41" fmla="*/ 1371939 h 3482342"/>
              <a:gd name="connsiteX42" fmla="*/ 10487356 w 12192000"/>
              <a:gd name="connsiteY42" fmla="*/ 1385722 h 3482342"/>
              <a:gd name="connsiteX43" fmla="*/ 10464012 w 12192000"/>
              <a:gd name="connsiteY43" fmla="*/ 1391778 h 3482342"/>
              <a:gd name="connsiteX44" fmla="*/ 10439694 w 12192000"/>
              <a:gd name="connsiteY44" fmla="*/ 1406905 h 3482342"/>
              <a:gd name="connsiteX45" fmla="*/ 10405409 w 12192000"/>
              <a:gd name="connsiteY45" fmla="*/ 1422789 h 3482342"/>
              <a:gd name="connsiteX46" fmla="*/ 10370530 w 12192000"/>
              <a:gd name="connsiteY46" fmla="*/ 1441596 h 3482342"/>
              <a:gd name="connsiteX47" fmla="*/ 10300239 w 12192000"/>
              <a:gd name="connsiteY47" fmla="*/ 1456332 h 3482342"/>
              <a:gd name="connsiteX48" fmla="*/ 10264922 w 12192000"/>
              <a:gd name="connsiteY48" fmla="*/ 1472107 h 3482342"/>
              <a:gd name="connsiteX49" fmla="*/ 10229629 w 12192000"/>
              <a:gd name="connsiteY49" fmla="*/ 1470454 h 3482342"/>
              <a:gd name="connsiteX50" fmla="*/ 10201385 w 12192000"/>
              <a:gd name="connsiteY50" fmla="*/ 1477515 h 3482342"/>
              <a:gd name="connsiteX51" fmla="*/ 10151958 w 12192000"/>
              <a:gd name="connsiteY51" fmla="*/ 1477515 h 3482342"/>
              <a:gd name="connsiteX52" fmla="*/ 10120184 w 12192000"/>
              <a:gd name="connsiteY52" fmla="*/ 1466924 h 3482342"/>
              <a:gd name="connsiteX53" fmla="*/ 10081348 w 12192000"/>
              <a:gd name="connsiteY53" fmla="*/ 1481046 h 3482342"/>
              <a:gd name="connsiteX54" fmla="*/ 10058690 w 12192000"/>
              <a:gd name="connsiteY54" fmla="*/ 1474888 h 3482342"/>
              <a:gd name="connsiteX55" fmla="*/ 10004424 w 12192000"/>
              <a:gd name="connsiteY55" fmla="*/ 1489801 h 3482342"/>
              <a:gd name="connsiteX56" fmla="*/ 9999951 w 12192000"/>
              <a:gd name="connsiteY56" fmla="*/ 1499127 h 3482342"/>
              <a:gd name="connsiteX57" fmla="*/ 9845462 w 12192000"/>
              <a:gd name="connsiteY57" fmla="*/ 1548192 h 3482342"/>
              <a:gd name="connsiteX58" fmla="*/ 9736156 w 12192000"/>
              <a:gd name="connsiteY58" fmla="*/ 1581928 h 3482342"/>
              <a:gd name="connsiteX59" fmla="*/ 9693355 w 12192000"/>
              <a:gd name="connsiteY59" fmla="*/ 1602632 h 3482342"/>
              <a:gd name="connsiteX60" fmla="*/ 9664242 w 12192000"/>
              <a:gd name="connsiteY60" fmla="*/ 1622075 h 3482342"/>
              <a:gd name="connsiteX61" fmla="*/ 9579195 w 12192000"/>
              <a:gd name="connsiteY61" fmla="*/ 1648017 h 3482342"/>
              <a:gd name="connsiteX62" fmla="*/ 9433652 w 12192000"/>
              <a:gd name="connsiteY62" fmla="*/ 1681174 h 3482342"/>
              <a:gd name="connsiteX63" fmla="*/ 9403775 w 12192000"/>
              <a:gd name="connsiteY63" fmla="*/ 1690403 h 3482342"/>
              <a:gd name="connsiteX64" fmla="*/ 9382503 w 12192000"/>
              <a:gd name="connsiteY64" fmla="*/ 1706957 h 3482342"/>
              <a:gd name="connsiteX65" fmla="*/ 9381410 w 12192000"/>
              <a:gd name="connsiteY65" fmla="*/ 1718312 h 3482342"/>
              <a:gd name="connsiteX66" fmla="*/ 9365685 w 12192000"/>
              <a:gd name="connsiteY66" fmla="*/ 1724772 h 3482342"/>
              <a:gd name="connsiteX67" fmla="*/ 9278020 w 12192000"/>
              <a:gd name="connsiteY67" fmla="*/ 1741161 h 3482342"/>
              <a:gd name="connsiteX68" fmla="*/ 9217145 w 12192000"/>
              <a:gd name="connsiteY68" fmla="*/ 1771195 h 3482342"/>
              <a:gd name="connsiteX69" fmla="*/ 8955875 w 12192000"/>
              <a:gd name="connsiteY69" fmla="*/ 1796806 h 3482342"/>
              <a:gd name="connsiteX70" fmla="*/ 8648415 w 12192000"/>
              <a:gd name="connsiteY70" fmla="*/ 1878623 h 3482342"/>
              <a:gd name="connsiteX71" fmla="*/ 8538519 w 12192000"/>
              <a:gd name="connsiteY71" fmla="*/ 1894114 h 3482342"/>
              <a:gd name="connsiteX72" fmla="*/ 8506541 w 12192000"/>
              <a:gd name="connsiteY72" fmla="*/ 1905955 h 3482342"/>
              <a:gd name="connsiteX73" fmla="*/ 8236214 w 12192000"/>
              <a:gd name="connsiteY73" fmla="*/ 1909725 h 3482342"/>
              <a:gd name="connsiteX74" fmla="*/ 8132104 w 12192000"/>
              <a:gd name="connsiteY74" fmla="*/ 1895727 h 3482342"/>
              <a:gd name="connsiteX75" fmla="*/ 7918078 w 12192000"/>
              <a:gd name="connsiteY75" fmla="*/ 1862668 h 3482342"/>
              <a:gd name="connsiteX76" fmla="*/ 7817899 w 12192000"/>
              <a:gd name="connsiteY76" fmla="*/ 1862176 h 3482342"/>
              <a:gd name="connsiteX77" fmla="*/ 7768994 w 12192000"/>
              <a:gd name="connsiteY77" fmla="*/ 1855721 h 3482342"/>
              <a:gd name="connsiteX78" fmla="*/ 7618027 w 12192000"/>
              <a:gd name="connsiteY78" fmla="*/ 1830959 h 3482342"/>
              <a:gd name="connsiteX79" fmla="*/ 7449425 w 12192000"/>
              <a:gd name="connsiteY79" fmla="*/ 1810910 h 3482342"/>
              <a:gd name="connsiteX80" fmla="*/ 7342915 w 12192000"/>
              <a:gd name="connsiteY80" fmla="*/ 1819827 h 3482342"/>
              <a:gd name="connsiteX81" fmla="*/ 7255191 w 12192000"/>
              <a:gd name="connsiteY81" fmla="*/ 1834354 h 3482342"/>
              <a:gd name="connsiteX82" fmla="*/ 7131205 w 12192000"/>
              <a:gd name="connsiteY82" fmla="*/ 1845557 h 3482342"/>
              <a:gd name="connsiteX83" fmla="*/ 6941837 w 12192000"/>
              <a:gd name="connsiteY83" fmla="*/ 1840640 h 3482342"/>
              <a:gd name="connsiteX84" fmla="*/ 6837145 w 12192000"/>
              <a:gd name="connsiteY84" fmla="*/ 1870724 h 3482342"/>
              <a:gd name="connsiteX85" fmla="*/ 6753991 w 12192000"/>
              <a:gd name="connsiteY85" fmla="*/ 1860969 h 3482342"/>
              <a:gd name="connsiteX86" fmla="*/ 6727754 w 12192000"/>
              <a:gd name="connsiteY86" fmla="*/ 1882372 h 3482342"/>
              <a:gd name="connsiteX87" fmla="*/ 6723371 w 12192000"/>
              <a:gd name="connsiteY87" fmla="*/ 1886494 h 3482342"/>
              <a:gd name="connsiteX88" fmla="*/ 6702779 w 12192000"/>
              <a:gd name="connsiteY88" fmla="*/ 1893601 h 3482342"/>
              <a:gd name="connsiteX89" fmla="*/ 6686657 w 12192000"/>
              <a:gd name="connsiteY89" fmla="*/ 1907344 h 3482342"/>
              <a:gd name="connsiteX90" fmla="*/ 6651330 w 12192000"/>
              <a:gd name="connsiteY90" fmla="*/ 1922921 h 3482342"/>
              <a:gd name="connsiteX91" fmla="*/ 6622958 w 12192000"/>
              <a:gd name="connsiteY91" fmla="*/ 1936255 h 3482342"/>
              <a:gd name="connsiteX92" fmla="*/ 6522602 w 12192000"/>
              <a:gd name="connsiteY92" fmla="*/ 1954133 h 3482342"/>
              <a:gd name="connsiteX93" fmla="*/ 6444344 w 12192000"/>
              <a:gd name="connsiteY93" fmla="*/ 1969663 h 3482342"/>
              <a:gd name="connsiteX94" fmla="*/ 6409626 w 12192000"/>
              <a:gd name="connsiteY94" fmla="*/ 1978846 h 3482342"/>
              <a:gd name="connsiteX95" fmla="*/ 6333446 w 12192000"/>
              <a:gd name="connsiteY95" fmla="*/ 1997163 h 3482342"/>
              <a:gd name="connsiteX96" fmla="*/ 6294933 w 12192000"/>
              <a:gd name="connsiteY96" fmla="*/ 2019412 h 3482342"/>
              <a:gd name="connsiteX97" fmla="*/ 6238719 w 12192000"/>
              <a:gd name="connsiteY97" fmla="*/ 2042547 h 3482342"/>
              <a:gd name="connsiteX98" fmla="*/ 6187205 w 12192000"/>
              <a:gd name="connsiteY98" fmla="*/ 2060048 h 3482342"/>
              <a:gd name="connsiteX99" fmla="*/ 6138780 w 12192000"/>
              <a:gd name="connsiteY99" fmla="*/ 2081918 h 3482342"/>
              <a:gd name="connsiteX100" fmla="*/ 6120125 w 12192000"/>
              <a:gd name="connsiteY100" fmla="*/ 2109475 h 3482342"/>
              <a:gd name="connsiteX101" fmla="*/ 6056576 w 12192000"/>
              <a:gd name="connsiteY101" fmla="*/ 2120066 h 3482342"/>
              <a:gd name="connsiteX102" fmla="*/ 5993794 w 12192000"/>
              <a:gd name="connsiteY102" fmla="*/ 2122569 h 3482342"/>
              <a:gd name="connsiteX103" fmla="*/ 5943601 w 12192000"/>
              <a:gd name="connsiteY103" fmla="*/ 2137719 h 3482342"/>
              <a:gd name="connsiteX104" fmla="*/ 5898141 w 12192000"/>
              <a:gd name="connsiteY104" fmla="*/ 2144806 h 3482342"/>
              <a:gd name="connsiteX105" fmla="*/ 5855337 w 12192000"/>
              <a:gd name="connsiteY105" fmla="*/ 2137719 h 3482342"/>
              <a:gd name="connsiteX106" fmla="*/ 5817682 w 12192000"/>
              <a:gd name="connsiteY106" fmla="*/ 2157358 h 3482342"/>
              <a:gd name="connsiteX107" fmla="*/ 5735300 w 12192000"/>
              <a:gd name="connsiteY107" fmla="*/ 2158902 h 3482342"/>
              <a:gd name="connsiteX108" fmla="*/ 5591469 w 12192000"/>
              <a:gd name="connsiteY108" fmla="*/ 2178389 h 3482342"/>
              <a:gd name="connsiteX109" fmla="*/ 5505818 w 12192000"/>
              <a:gd name="connsiteY109" fmla="*/ 2194207 h 3482342"/>
              <a:gd name="connsiteX110" fmla="*/ 5452860 w 12192000"/>
              <a:gd name="connsiteY110" fmla="*/ 2180085 h 3482342"/>
              <a:gd name="connsiteX111" fmla="*/ 5414282 w 12192000"/>
              <a:gd name="connsiteY111" fmla="*/ 2183070 h 3482342"/>
              <a:gd name="connsiteX112" fmla="*/ 5368369 w 12192000"/>
              <a:gd name="connsiteY112" fmla="*/ 2204272 h 3482342"/>
              <a:gd name="connsiteX113" fmla="*/ 5336354 w 12192000"/>
              <a:gd name="connsiteY113" fmla="*/ 2218920 h 3482342"/>
              <a:gd name="connsiteX114" fmla="*/ 5291263 w 12192000"/>
              <a:gd name="connsiteY114" fmla="*/ 2239182 h 3482342"/>
              <a:gd name="connsiteX115" fmla="*/ 5255152 w 12192000"/>
              <a:gd name="connsiteY115" fmla="*/ 2247164 h 3482342"/>
              <a:gd name="connsiteX116" fmla="*/ 5233796 w 12192000"/>
              <a:gd name="connsiteY116" fmla="*/ 2268260 h 3482342"/>
              <a:gd name="connsiteX117" fmla="*/ 5212786 w 12192000"/>
              <a:gd name="connsiteY117" fmla="*/ 2296592 h 3482342"/>
              <a:gd name="connsiteX118" fmla="*/ 5173523 w 12192000"/>
              <a:gd name="connsiteY118" fmla="*/ 2309057 h 3482342"/>
              <a:gd name="connsiteX119" fmla="*/ 5123830 w 12192000"/>
              <a:gd name="connsiteY119" fmla="*/ 2307070 h 3482342"/>
              <a:gd name="connsiteX120" fmla="*/ 5065426 w 12192000"/>
              <a:gd name="connsiteY120" fmla="*/ 2324076 h 3482342"/>
              <a:gd name="connsiteX121" fmla="*/ 4975908 w 12192000"/>
              <a:gd name="connsiteY121" fmla="*/ 2364128 h 3482342"/>
              <a:gd name="connsiteX122" fmla="*/ 4913723 w 12192000"/>
              <a:gd name="connsiteY122" fmla="*/ 2385265 h 3482342"/>
              <a:gd name="connsiteX123" fmla="*/ 4746485 w 12192000"/>
              <a:gd name="connsiteY123" fmla="*/ 2451769 h 3482342"/>
              <a:gd name="connsiteX124" fmla="*/ 4681588 w 12192000"/>
              <a:gd name="connsiteY124" fmla="*/ 2467494 h 3482342"/>
              <a:gd name="connsiteX125" fmla="*/ 1783655 w 12192000"/>
              <a:gd name="connsiteY125" fmla="*/ 3163860 h 3482342"/>
              <a:gd name="connsiteX126" fmla="*/ 1325955 w 12192000"/>
              <a:gd name="connsiteY126" fmla="*/ 3176692 h 3482342"/>
              <a:gd name="connsiteX127" fmla="*/ 1190384 w 12192000"/>
              <a:gd name="connsiteY127" fmla="*/ 3203504 h 3482342"/>
              <a:gd name="connsiteX128" fmla="*/ 1094537 w 12192000"/>
              <a:gd name="connsiteY128" fmla="*/ 3229469 h 3482342"/>
              <a:gd name="connsiteX129" fmla="*/ 779276 w 12192000"/>
              <a:gd name="connsiteY129" fmla="*/ 3327290 h 3482342"/>
              <a:gd name="connsiteX130" fmla="*/ 600378 w 12192000"/>
              <a:gd name="connsiteY130" fmla="*/ 3335250 h 3482342"/>
              <a:gd name="connsiteX131" fmla="*/ 493457 w 12192000"/>
              <a:gd name="connsiteY131" fmla="*/ 3365044 h 3482342"/>
              <a:gd name="connsiteX132" fmla="*/ 349402 w 12192000"/>
              <a:gd name="connsiteY132" fmla="*/ 3380897 h 3482342"/>
              <a:gd name="connsiteX133" fmla="*/ 192183 w 12192000"/>
              <a:gd name="connsiteY133" fmla="*/ 3460075 h 3482342"/>
              <a:gd name="connsiteX134" fmla="*/ 46713 w 12192000"/>
              <a:gd name="connsiteY134" fmla="*/ 3462986 h 3482342"/>
              <a:gd name="connsiteX135" fmla="*/ 2765 w 12192000"/>
              <a:gd name="connsiteY135" fmla="*/ 3480770 h 3482342"/>
              <a:gd name="connsiteX136" fmla="*/ 0 w 12192000"/>
              <a:gd name="connsiteY136" fmla="*/ 3482342 h 3482342"/>
              <a:gd name="connsiteX137" fmla="*/ 0 w 12192000"/>
              <a:gd name="connsiteY13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13493 w 12192000"/>
              <a:gd name="connsiteY21" fmla="*/ 880860 h 3482342"/>
              <a:gd name="connsiteX22" fmla="*/ 11228040 w 12192000"/>
              <a:gd name="connsiteY22" fmla="*/ 958953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28040 w 12192000"/>
              <a:gd name="connsiteY22" fmla="*/ 958953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88263 w 12192000"/>
              <a:gd name="connsiteY135" fmla="*/ 3479310 h 3482342"/>
              <a:gd name="connsiteX136" fmla="*/ 46713 w 12192000"/>
              <a:gd name="connsiteY136" fmla="*/ 3462986 h 3482342"/>
              <a:gd name="connsiteX137" fmla="*/ 2765 w 12192000"/>
              <a:gd name="connsiteY137" fmla="*/ 3480770 h 3482342"/>
              <a:gd name="connsiteX138" fmla="*/ 0 w 12192000"/>
              <a:gd name="connsiteY138" fmla="*/ 3482342 h 3482342"/>
              <a:gd name="connsiteX139" fmla="*/ 0 w 12192000"/>
              <a:gd name="connsiteY13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88263 w 12192000"/>
              <a:gd name="connsiteY135" fmla="*/ 3479310 h 3482342"/>
              <a:gd name="connsiteX136" fmla="*/ 46713 w 12192000"/>
              <a:gd name="connsiteY136" fmla="*/ 3462986 h 3482342"/>
              <a:gd name="connsiteX137" fmla="*/ 2765 w 12192000"/>
              <a:gd name="connsiteY137" fmla="*/ 3480770 h 3482342"/>
              <a:gd name="connsiteX138" fmla="*/ 0 w 12192000"/>
              <a:gd name="connsiteY138" fmla="*/ 3482342 h 3482342"/>
              <a:gd name="connsiteX139" fmla="*/ 0 w 12192000"/>
              <a:gd name="connsiteY13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92183 w 12192000"/>
              <a:gd name="connsiteY135" fmla="*/ 3460075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71000 w 12192000"/>
              <a:gd name="connsiteY135" fmla="*/ 3438892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71000 w 12192000"/>
              <a:gd name="connsiteY135" fmla="*/ 3438892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416599 w 12192000"/>
              <a:gd name="connsiteY133" fmla="*/ 3387517 h 3482342"/>
              <a:gd name="connsiteX134" fmla="*/ 349402 w 12192000"/>
              <a:gd name="connsiteY134" fmla="*/ 3380897 h 3482342"/>
              <a:gd name="connsiteX135" fmla="*/ 225952 w 12192000"/>
              <a:gd name="connsiteY135" fmla="*/ 3426352 h 3482342"/>
              <a:gd name="connsiteX136" fmla="*/ 171000 w 12192000"/>
              <a:gd name="connsiteY136" fmla="*/ 3438892 h 3482342"/>
              <a:gd name="connsiteX137" fmla="*/ 88263 w 12192000"/>
              <a:gd name="connsiteY137" fmla="*/ 3479310 h 3482342"/>
              <a:gd name="connsiteX138" fmla="*/ 46713 w 12192000"/>
              <a:gd name="connsiteY138" fmla="*/ 3462986 h 3482342"/>
              <a:gd name="connsiteX139" fmla="*/ 2765 w 12192000"/>
              <a:gd name="connsiteY139" fmla="*/ 3480770 h 3482342"/>
              <a:gd name="connsiteX140" fmla="*/ 0 w 12192000"/>
              <a:gd name="connsiteY140" fmla="*/ 3482342 h 3482342"/>
              <a:gd name="connsiteX141" fmla="*/ 0 w 12192000"/>
              <a:gd name="connsiteY14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388355 w 12192000"/>
              <a:gd name="connsiteY135" fmla="*/ 3376925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2192000" h="3482342">
                <a:moveTo>
                  <a:pt x="0" y="0"/>
                </a:moveTo>
                <a:lnTo>
                  <a:pt x="12192000" y="0"/>
                </a:lnTo>
                <a:lnTo>
                  <a:pt x="12192000" y="635369"/>
                </a:lnTo>
                <a:cubicBezTo>
                  <a:pt x="12191930" y="610378"/>
                  <a:pt x="12191859" y="585387"/>
                  <a:pt x="12191789" y="560396"/>
                </a:cubicBezTo>
                <a:cubicBezTo>
                  <a:pt x="12175211" y="562678"/>
                  <a:pt x="11999606" y="644473"/>
                  <a:pt x="11983027" y="646756"/>
                </a:cubicBezTo>
                <a:cubicBezTo>
                  <a:pt x="11943442" y="661920"/>
                  <a:pt x="11950154" y="649830"/>
                  <a:pt x="11940158" y="651378"/>
                </a:cubicBezTo>
                <a:cubicBezTo>
                  <a:pt x="11930162" y="652926"/>
                  <a:pt x="11943274" y="652245"/>
                  <a:pt x="11923051" y="656045"/>
                </a:cubicBezTo>
                <a:cubicBezTo>
                  <a:pt x="11882449" y="639093"/>
                  <a:pt x="11867184" y="670845"/>
                  <a:pt x="11832939" y="674181"/>
                </a:cubicBezTo>
                <a:cubicBezTo>
                  <a:pt x="11812296" y="669845"/>
                  <a:pt x="11772988" y="668355"/>
                  <a:pt x="11767770" y="683807"/>
                </a:cubicBezTo>
                <a:cubicBezTo>
                  <a:pt x="11757314" y="685936"/>
                  <a:pt x="11743230" y="693101"/>
                  <a:pt x="11728279" y="700816"/>
                </a:cubicBezTo>
                <a:lnTo>
                  <a:pt x="11722533" y="703421"/>
                </a:lnTo>
                <a:lnTo>
                  <a:pt x="11720002" y="710566"/>
                </a:lnTo>
                <a:lnTo>
                  <a:pt x="11707351" y="710310"/>
                </a:lnTo>
                <a:lnTo>
                  <a:pt x="11700369" y="713480"/>
                </a:lnTo>
                <a:lnTo>
                  <a:pt x="11691126" y="726131"/>
                </a:lnTo>
                <a:cubicBezTo>
                  <a:pt x="11686960" y="732845"/>
                  <a:pt x="11663435" y="739546"/>
                  <a:pt x="11657717" y="746701"/>
                </a:cubicBezTo>
                <a:cubicBezTo>
                  <a:pt x="11651999" y="753856"/>
                  <a:pt x="11669175" y="763766"/>
                  <a:pt x="11656818" y="769062"/>
                </a:cubicBezTo>
                <a:cubicBezTo>
                  <a:pt x="11645954" y="777786"/>
                  <a:pt x="11627045" y="778196"/>
                  <a:pt x="11601229" y="785537"/>
                </a:cubicBezTo>
                <a:cubicBezTo>
                  <a:pt x="11575413" y="792878"/>
                  <a:pt x="11538696" y="801341"/>
                  <a:pt x="11501920" y="813109"/>
                </a:cubicBezTo>
                <a:cubicBezTo>
                  <a:pt x="11460587" y="824093"/>
                  <a:pt x="11432519" y="842469"/>
                  <a:pt x="11405286" y="849086"/>
                </a:cubicBezTo>
                <a:cubicBezTo>
                  <a:pt x="11353339" y="866295"/>
                  <a:pt x="11354410" y="845161"/>
                  <a:pt x="11338523" y="852810"/>
                </a:cubicBezTo>
                <a:cubicBezTo>
                  <a:pt x="11308884" y="863514"/>
                  <a:pt x="11353090" y="841987"/>
                  <a:pt x="11334676" y="859677"/>
                </a:cubicBezTo>
                <a:cubicBezTo>
                  <a:pt x="11295079" y="884428"/>
                  <a:pt x="11238631" y="959542"/>
                  <a:pt x="11217448" y="980136"/>
                </a:cubicBezTo>
                <a:cubicBezTo>
                  <a:pt x="11196801" y="1004817"/>
                  <a:pt x="11202732" y="987478"/>
                  <a:pt x="11196987" y="1000897"/>
                </a:cubicBezTo>
                <a:cubicBezTo>
                  <a:pt x="11191242" y="1014316"/>
                  <a:pt x="11200040" y="1028284"/>
                  <a:pt x="11193568" y="1039464"/>
                </a:cubicBezTo>
                <a:cubicBezTo>
                  <a:pt x="11181920" y="1057634"/>
                  <a:pt x="11187929" y="1053532"/>
                  <a:pt x="11175804" y="1067977"/>
                </a:cubicBezTo>
                <a:cubicBezTo>
                  <a:pt x="11168136" y="1078025"/>
                  <a:pt x="11142602" y="1097119"/>
                  <a:pt x="11133438" y="1106812"/>
                </a:cubicBezTo>
                <a:cubicBezTo>
                  <a:pt x="11124274" y="1116505"/>
                  <a:pt x="11134647" y="1114365"/>
                  <a:pt x="11120819" y="1126133"/>
                </a:cubicBezTo>
                <a:cubicBezTo>
                  <a:pt x="11106991" y="1137901"/>
                  <a:pt x="11087009" y="1165275"/>
                  <a:pt x="11071654" y="1177422"/>
                </a:cubicBezTo>
                <a:cubicBezTo>
                  <a:pt x="11056299" y="1189570"/>
                  <a:pt x="11041338" y="1190780"/>
                  <a:pt x="11028687" y="1199018"/>
                </a:cubicBezTo>
                <a:cubicBezTo>
                  <a:pt x="11006077" y="1216981"/>
                  <a:pt x="10985939" y="1219268"/>
                  <a:pt x="10974565" y="1226849"/>
                </a:cubicBezTo>
                <a:cubicBezTo>
                  <a:pt x="10963191" y="1234430"/>
                  <a:pt x="10978096" y="1238618"/>
                  <a:pt x="10960443" y="1244502"/>
                </a:cubicBezTo>
                <a:cubicBezTo>
                  <a:pt x="10937301" y="1255025"/>
                  <a:pt x="10897483" y="1265096"/>
                  <a:pt x="10879242" y="1269215"/>
                </a:cubicBezTo>
                <a:cubicBezTo>
                  <a:pt x="10861001" y="1273334"/>
                  <a:pt x="10863361" y="1264933"/>
                  <a:pt x="10850998" y="1269215"/>
                </a:cubicBezTo>
                <a:lnTo>
                  <a:pt x="10815658" y="1287849"/>
                </a:lnTo>
                <a:cubicBezTo>
                  <a:pt x="10795652" y="1293733"/>
                  <a:pt x="10746525" y="1311275"/>
                  <a:pt x="10723900" y="1318642"/>
                </a:cubicBezTo>
                <a:cubicBezTo>
                  <a:pt x="10705077" y="1325539"/>
                  <a:pt x="10706518" y="1319939"/>
                  <a:pt x="10699186" y="1322173"/>
                </a:cubicBezTo>
                <a:cubicBezTo>
                  <a:pt x="10691854" y="1324408"/>
                  <a:pt x="10686855" y="1343347"/>
                  <a:pt x="10676375" y="1342640"/>
                </a:cubicBezTo>
                <a:cubicBezTo>
                  <a:pt x="10676343" y="1337186"/>
                  <a:pt x="10639666" y="1342470"/>
                  <a:pt x="10636304" y="1342641"/>
                </a:cubicBezTo>
                <a:cubicBezTo>
                  <a:pt x="10626667" y="1347586"/>
                  <a:pt x="10613500" y="1341941"/>
                  <a:pt x="10603863" y="1346886"/>
                </a:cubicBezTo>
                <a:lnTo>
                  <a:pt x="10573203" y="1351996"/>
                </a:lnTo>
                <a:cubicBezTo>
                  <a:pt x="10562611" y="1353173"/>
                  <a:pt x="10557365" y="1375337"/>
                  <a:pt x="10547375" y="1375130"/>
                </a:cubicBezTo>
                <a:cubicBezTo>
                  <a:pt x="10537385" y="1374923"/>
                  <a:pt x="10522089" y="1366643"/>
                  <a:pt x="10513263" y="1371939"/>
                </a:cubicBezTo>
                <a:cubicBezTo>
                  <a:pt x="10505804" y="1378887"/>
                  <a:pt x="10494815" y="1378774"/>
                  <a:pt x="10487356" y="1385722"/>
                </a:cubicBezTo>
                <a:lnTo>
                  <a:pt x="10464012" y="1391778"/>
                </a:lnTo>
                <a:cubicBezTo>
                  <a:pt x="10456657" y="1392366"/>
                  <a:pt x="10449461" y="1401737"/>
                  <a:pt x="10439694" y="1406905"/>
                </a:cubicBezTo>
                <a:cubicBezTo>
                  <a:pt x="10429927" y="1412073"/>
                  <a:pt x="10417525" y="1414065"/>
                  <a:pt x="10405409" y="1422789"/>
                </a:cubicBezTo>
                <a:cubicBezTo>
                  <a:pt x="10385126" y="1419848"/>
                  <a:pt x="10374706" y="1423369"/>
                  <a:pt x="10370530" y="1441596"/>
                </a:cubicBezTo>
                <a:cubicBezTo>
                  <a:pt x="10354767" y="1445421"/>
                  <a:pt x="10317840" y="1451247"/>
                  <a:pt x="10300239" y="1456332"/>
                </a:cubicBezTo>
                <a:cubicBezTo>
                  <a:pt x="10282638" y="1461417"/>
                  <a:pt x="10276690" y="1468577"/>
                  <a:pt x="10264922" y="1472107"/>
                </a:cubicBezTo>
                <a:cubicBezTo>
                  <a:pt x="10253154" y="1475637"/>
                  <a:pt x="10240218" y="1469553"/>
                  <a:pt x="10229629" y="1470454"/>
                </a:cubicBezTo>
                <a:cubicBezTo>
                  <a:pt x="10219040" y="1471355"/>
                  <a:pt x="10214330" y="1477515"/>
                  <a:pt x="10201385" y="1477515"/>
                </a:cubicBezTo>
                <a:cubicBezTo>
                  <a:pt x="10188440" y="1477515"/>
                  <a:pt x="10165492" y="1479280"/>
                  <a:pt x="10151958" y="1477515"/>
                </a:cubicBezTo>
                <a:cubicBezTo>
                  <a:pt x="10138424" y="1475750"/>
                  <a:pt x="10130187" y="1468101"/>
                  <a:pt x="10120184" y="1466924"/>
                </a:cubicBezTo>
                <a:cubicBezTo>
                  <a:pt x="10110181" y="1465747"/>
                  <a:pt x="10091597" y="1479719"/>
                  <a:pt x="10081348" y="1481046"/>
                </a:cubicBezTo>
                <a:cubicBezTo>
                  <a:pt x="10071099" y="1482373"/>
                  <a:pt x="10073276" y="1471664"/>
                  <a:pt x="10058690" y="1474888"/>
                </a:cubicBezTo>
                <a:cubicBezTo>
                  <a:pt x="10040170" y="1466053"/>
                  <a:pt x="10015872" y="1472731"/>
                  <a:pt x="10004424" y="1489801"/>
                </a:cubicBezTo>
                <a:cubicBezTo>
                  <a:pt x="10002452" y="1492741"/>
                  <a:pt x="10000947" y="1495882"/>
                  <a:pt x="9999951" y="1499127"/>
                </a:cubicBezTo>
                <a:cubicBezTo>
                  <a:pt x="9967418" y="1507155"/>
                  <a:pt x="9889427" y="1534394"/>
                  <a:pt x="9845462" y="1548192"/>
                </a:cubicBezTo>
                <a:cubicBezTo>
                  <a:pt x="9822222" y="1562604"/>
                  <a:pt x="9768858" y="1594433"/>
                  <a:pt x="9736156" y="1581928"/>
                </a:cubicBezTo>
                <a:cubicBezTo>
                  <a:pt x="9745637" y="1601571"/>
                  <a:pt x="9699425" y="1582999"/>
                  <a:pt x="9693355" y="1602632"/>
                </a:cubicBezTo>
                <a:cubicBezTo>
                  <a:pt x="9690360" y="1618512"/>
                  <a:pt x="9675642" y="1616579"/>
                  <a:pt x="9664242" y="1622075"/>
                </a:cubicBezTo>
                <a:cubicBezTo>
                  <a:pt x="9655776" y="1638103"/>
                  <a:pt x="9598819" y="1651043"/>
                  <a:pt x="9579195" y="1648017"/>
                </a:cubicBezTo>
                <a:cubicBezTo>
                  <a:pt x="9524163" y="1629881"/>
                  <a:pt x="9477693" y="1693985"/>
                  <a:pt x="9433652" y="1681174"/>
                </a:cubicBezTo>
                <a:cubicBezTo>
                  <a:pt x="9421990" y="1682314"/>
                  <a:pt x="9412258" y="1685676"/>
                  <a:pt x="9403775" y="1690403"/>
                </a:cubicBezTo>
                <a:lnTo>
                  <a:pt x="9382503" y="1706957"/>
                </a:lnTo>
                <a:lnTo>
                  <a:pt x="9381410" y="1718312"/>
                </a:lnTo>
                <a:lnTo>
                  <a:pt x="9365685" y="1724772"/>
                </a:lnTo>
                <a:lnTo>
                  <a:pt x="9278020" y="1741161"/>
                </a:lnTo>
                <a:cubicBezTo>
                  <a:pt x="9235873" y="1762229"/>
                  <a:pt x="9231473" y="1754941"/>
                  <a:pt x="9217145" y="1771195"/>
                </a:cubicBezTo>
                <a:cubicBezTo>
                  <a:pt x="9131538" y="1776872"/>
                  <a:pt x="9039728" y="1814874"/>
                  <a:pt x="8955875" y="1796806"/>
                </a:cubicBezTo>
                <a:cubicBezTo>
                  <a:pt x="8861771" y="1817659"/>
                  <a:pt x="8730077" y="1856614"/>
                  <a:pt x="8648415" y="1878623"/>
                </a:cubicBezTo>
                <a:cubicBezTo>
                  <a:pt x="8578856" y="1892487"/>
                  <a:pt x="8546278" y="1907799"/>
                  <a:pt x="8538519" y="1894114"/>
                </a:cubicBezTo>
                <a:cubicBezTo>
                  <a:pt x="8513108" y="1898081"/>
                  <a:pt x="8514559" y="1915122"/>
                  <a:pt x="8506541" y="1905955"/>
                </a:cubicBezTo>
                <a:cubicBezTo>
                  <a:pt x="8437841" y="1911139"/>
                  <a:pt x="8301617" y="1910841"/>
                  <a:pt x="8236214" y="1909725"/>
                </a:cubicBezTo>
                <a:cubicBezTo>
                  <a:pt x="8201189" y="1897570"/>
                  <a:pt x="8163827" y="1900921"/>
                  <a:pt x="8132104" y="1895727"/>
                </a:cubicBezTo>
                <a:cubicBezTo>
                  <a:pt x="8021354" y="1869423"/>
                  <a:pt x="7973371" y="1872758"/>
                  <a:pt x="7918078" y="1862668"/>
                </a:cubicBezTo>
                <a:cubicBezTo>
                  <a:pt x="7883942" y="1854133"/>
                  <a:pt x="7834588" y="1870269"/>
                  <a:pt x="7817899" y="1862176"/>
                </a:cubicBezTo>
                <a:cubicBezTo>
                  <a:pt x="7803952" y="1858540"/>
                  <a:pt x="7780423" y="1826275"/>
                  <a:pt x="7768994" y="1855721"/>
                </a:cubicBezTo>
                <a:cubicBezTo>
                  <a:pt x="7693971" y="1816704"/>
                  <a:pt x="7680420" y="1850219"/>
                  <a:pt x="7618027" y="1830959"/>
                </a:cubicBezTo>
                <a:cubicBezTo>
                  <a:pt x="7563589" y="1813247"/>
                  <a:pt x="7530287" y="1817871"/>
                  <a:pt x="7449425" y="1810910"/>
                </a:cubicBezTo>
                <a:lnTo>
                  <a:pt x="7342915" y="1819827"/>
                </a:lnTo>
                <a:lnTo>
                  <a:pt x="7255191" y="1834354"/>
                </a:lnTo>
                <a:cubicBezTo>
                  <a:pt x="7235153" y="1839259"/>
                  <a:pt x="7150315" y="1831629"/>
                  <a:pt x="7131205" y="1845557"/>
                </a:cubicBezTo>
                <a:cubicBezTo>
                  <a:pt x="6968750" y="1838101"/>
                  <a:pt x="6977206" y="1837412"/>
                  <a:pt x="6941837" y="1840640"/>
                </a:cubicBezTo>
                <a:cubicBezTo>
                  <a:pt x="6905846" y="1863867"/>
                  <a:pt x="6892534" y="1847120"/>
                  <a:pt x="6837145" y="1870724"/>
                </a:cubicBezTo>
                <a:cubicBezTo>
                  <a:pt x="6823442" y="1850610"/>
                  <a:pt x="6785388" y="1865075"/>
                  <a:pt x="6753991" y="1860969"/>
                </a:cubicBezTo>
                <a:cubicBezTo>
                  <a:pt x="6744571" y="1866959"/>
                  <a:pt x="6736100" y="1874451"/>
                  <a:pt x="6727754" y="1882372"/>
                </a:cubicBezTo>
                <a:lnTo>
                  <a:pt x="6723371" y="1886494"/>
                </a:lnTo>
                <a:lnTo>
                  <a:pt x="6702779" y="1893601"/>
                </a:lnTo>
                <a:lnTo>
                  <a:pt x="6686657" y="1907344"/>
                </a:lnTo>
                <a:lnTo>
                  <a:pt x="6651330" y="1922921"/>
                </a:lnTo>
                <a:cubicBezTo>
                  <a:pt x="6640157" y="1928264"/>
                  <a:pt x="6638035" y="1935420"/>
                  <a:pt x="6622958" y="1936255"/>
                </a:cubicBezTo>
                <a:cubicBezTo>
                  <a:pt x="6600915" y="1943222"/>
                  <a:pt x="6552371" y="1948565"/>
                  <a:pt x="6522602" y="1954133"/>
                </a:cubicBezTo>
                <a:cubicBezTo>
                  <a:pt x="6492833" y="1959701"/>
                  <a:pt x="6461408" y="1966721"/>
                  <a:pt x="6444344" y="1969663"/>
                </a:cubicBezTo>
                <a:cubicBezTo>
                  <a:pt x="6427280" y="1972605"/>
                  <a:pt x="6428109" y="1974263"/>
                  <a:pt x="6409626" y="1978846"/>
                </a:cubicBezTo>
                <a:cubicBezTo>
                  <a:pt x="6391143" y="1983429"/>
                  <a:pt x="6354327" y="1989225"/>
                  <a:pt x="6333446" y="1997163"/>
                </a:cubicBezTo>
                <a:cubicBezTo>
                  <a:pt x="6318475" y="2003304"/>
                  <a:pt x="6299617" y="2000258"/>
                  <a:pt x="6294933" y="2019412"/>
                </a:cubicBezTo>
                <a:cubicBezTo>
                  <a:pt x="6286089" y="2042978"/>
                  <a:pt x="6227534" y="2018229"/>
                  <a:pt x="6238719" y="2042547"/>
                </a:cubicBezTo>
                <a:cubicBezTo>
                  <a:pt x="6222530" y="2046966"/>
                  <a:pt x="6203861" y="2053486"/>
                  <a:pt x="6187205" y="2060048"/>
                </a:cubicBezTo>
                <a:cubicBezTo>
                  <a:pt x="6170549" y="2066610"/>
                  <a:pt x="6153490" y="2074269"/>
                  <a:pt x="6138780" y="2081918"/>
                </a:cubicBezTo>
                <a:cubicBezTo>
                  <a:pt x="6124070" y="2089567"/>
                  <a:pt x="6133826" y="2100763"/>
                  <a:pt x="6120125" y="2109475"/>
                </a:cubicBezTo>
                <a:cubicBezTo>
                  <a:pt x="6106424" y="2118187"/>
                  <a:pt x="6071747" y="2113765"/>
                  <a:pt x="6056576" y="2120066"/>
                </a:cubicBezTo>
                <a:cubicBezTo>
                  <a:pt x="6041405" y="2126367"/>
                  <a:pt x="6013212" y="2118450"/>
                  <a:pt x="5993794" y="2122569"/>
                </a:cubicBezTo>
                <a:cubicBezTo>
                  <a:pt x="5964206" y="2130692"/>
                  <a:pt x="5962485" y="2139897"/>
                  <a:pt x="5943601" y="2137719"/>
                </a:cubicBezTo>
                <a:cubicBezTo>
                  <a:pt x="5924717" y="2135541"/>
                  <a:pt x="5912263" y="2145394"/>
                  <a:pt x="5898141" y="2144806"/>
                </a:cubicBezTo>
                <a:cubicBezTo>
                  <a:pt x="5884019" y="2144218"/>
                  <a:pt x="5868158" y="2133273"/>
                  <a:pt x="5855337" y="2137719"/>
                </a:cubicBezTo>
                <a:cubicBezTo>
                  <a:pt x="5842516" y="2142165"/>
                  <a:pt x="5837100" y="2155593"/>
                  <a:pt x="5817682" y="2157358"/>
                </a:cubicBezTo>
                <a:cubicBezTo>
                  <a:pt x="5798264" y="2159123"/>
                  <a:pt x="5773002" y="2155397"/>
                  <a:pt x="5735300" y="2158902"/>
                </a:cubicBezTo>
                <a:cubicBezTo>
                  <a:pt x="5697598" y="2162407"/>
                  <a:pt x="5588527" y="2188980"/>
                  <a:pt x="5591469" y="2178389"/>
                </a:cubicBezTo>
                <a:cubicBezTo>
                  <a:pt x="5555576" y="2181920"/>
                  <a:pt x="5528919" y="2193924"/>
                  <a:pt x="5505818" y="2194207"/>
                </a:cubicBezTo>
                <a:cubicBezTo>
                  <a:pt x="5482717" y="2194490"/>
                  <a:pt x="5495184" y="2190180"/>
                  <a:pt x="5477574" y="2190677"/>
                </a:cubicBezTo>
                <a:cubicBezTo>
                  <a:pt x="5459964" y="2191175"/>
                  <a:pt x="5427187" y="2180216"/>
                  <a:pt x="5414282" y="2183070"/>
                </a:cubicBezTo>
                <a:cubicBezTo>
                  <a:pt x="5407945" y="2205016"/>
                  <a:pt x="5394338" y="2208803"/>
                  <a:pt x="5368369" y="2204272"/>
                </a:cubicBezTo>
                <a:cubicBezTo>
                  <a:pt x="5354793" y="2209070"/>
                  <a:pt x="5349205" y="2213102"/>
                  <a:pt x="5336354" y="2218920"/>
                </a:cubicBezTo>
                <a:cubicBezTo>
                  <a:pt x="5323503" y="2224738"/>
                  <a:pt x="5304208" y="2232709"/>
                  <a:pt x="5291263" y="2239182"/>
                </a:cubicBezTo>
                <a:cubicBezTo>
                  <a:pt x="5278318" y="2245655"/>
                  <a:pt x="5264730" y="2242318"/>
                  <a:pt x="5255152" y="2247164"/>
                </a:cubicBezTo>
                <a:cubicBezTo>
                  <a:pt x="5245574" y="2252010"/>
                  <a:pt x="5240857" y="2261199"/>
                  <a:pt x="5233796" y="2268260"/>
                </a:cubicBezTo>
                <a:cubicBezTo>
                  <a:pt x="5226735" y="2275321"/>
                  <a:pt x="5222832" y="2268609"/>
                  <a:pt x="5212786" y="2275408"/>
                </a:cubicBezTo>
                <a:cubicBezTo>
                  <a:pt x="5202741" y="2282208"/>
                  <a:pt x="5174227" y="2281420"/>
                  <a:pt x="5159401" y="2284343"/>
                </a:cubicBezTo>
                <a:cubicBezTo>
                  <a:pt x="5129776" y="2295641"/>
                  <a:pt x="5158686" y="2301898"/>
                  <a:pt x="5123830" y="2307070"/>
                </a:cubicBezTo>
                <a:cubicBezTo>
                  <a:pt x="5082905" y="2318102"/>
                  <a:pt x="5072939" y="2287385"/>
                  <a:pt x="5065426" y="2324076"/>
                </a:cubicBezTo>
                <a:cubicBezTo>
                  <a:pt x="5017747" y="2318395"/>
                  <a:pt x="5031271" y="2337329"/>
                  <a:pt x="4975908" y="2364128"/>
                </a:cubicBezTo>
                <a:cubicBezTo>
                  <a:pt x="4946700" y="2354134"/>
                  <a:pt x="4928936" y="2366071"/>
                  <a:pt x="4913723" y="2385265"/>
                </a:cubicBezTo>
                <a:cubicBezTo>
                  <a:pt x="4854880" y="2394046"/>
                  <a:pt x="4808730" y="2428302"/>
                  <a:pt x="4746485" y="2451769"/>
                </a:cubicBezTo>
                <a:lnTo>
                  <a:pt x="4681588" y="2467494"/>
                </a:lnTo>
                <a:lnTo>
                  <a:pt x="1783655" y="3163860"/>
                </a:lnTo>
                <a:lnTo>
                  <a:pt x="1325955" y="3176692"/>
                </a:lnTo>
                <a:cubicBezTo>
                  <a:pt x="1278931" y="3186609"/>
                  <a:pt x="1232617" y="3191205"/>
                  <a:pt x="1190384" y="3203504"/>
                </a:cubicBezTo>
                <a:cubicBezTo>
                  <a:pt x="1146740" y="3204301"/>
                  <a:pt x="1142940" y="3250947"/>
                  <a:pt x="1094537" y="3229469"/>
                </a:cubicBezTo>
                <a:cubicBezTo>
                  <a:pt x="1069134" y="3237778"/>
                  <a:pt x="1026961" y="3247646"/>
                  <a:pt x="1013254" y="3263949"/>
                </a:cubicBezTo>
                <a:cubicBezTo>
                  <a:pt x="966756" y="3279110"/>
                  <a:pt x="851011" y="3352246"/>
                  <a:pt x="815546" y="3334559"/>
                </a:cubicBezTo>
                <a:cubicBezTo>
                  <a:pt x="808324" y="3352177"/>
                  <a:pt x="815137" y="3324821"/>
                  <a:pt x="779276" y="3327290"/>
                </a:cubicBezTo>
                <a:cubicBezTo>
                  <a:pt x="712585" y="3298149"/>
                  <a:pt x="672574" y="3378796"/>
                  <a:pt x="600378" y="3335250"/>
                </a:cubicBezTo>
                <a:cubicBezTo>
                  <a:pt x="595066" y="3356366"/>
                  <a:pt x="514059" y="3361176"/>
                  <a:pt x="493457" y="3365044"/>
                </a:cubicBezTo>
                <a:cubicBezTo>
                  <a:pt x="467535" y="3372578"/>
                  <a:pt x="412364" y="3374283"/>
                  <a:pt x="388355" y="3376925"/>
                </a:cubicBezTo>
                <a:cubicBezTo>
                  <a:pt x="364346" y="3379567"/>
                  <a:pt x="376469" y="3372659"/>
                  <a:pt x="349402" y="3380897"/>
                </a:cubicBezTo>
                <a:cubicBezTo>
                  <a:pt x="322335" y="3389135"/>
                  <a:pt x="248625" y="3434339"/>
                  <a:pt x="225952" y="3426352"/>
                </a:cubicBezTo>
                <a:cubicBezTo>
                  <a:pt x="199749" y="3439548"/>
                  <a:pt x="193948" y="3430066"/>
                  <a:pt x="171000" y="3438892"/>
                </a:cubicBezTo>
                <a:cubicBezTo>
                  <a:pt x="148052" y="3447718"/>
                  <a:pt x="101917" y="3457642"/>
                  <a:pt x="88263" y="3479310"/>
                </a:cubicBezTo>
                <a:cubicBezTo>
                  <a:pt x="64018" y="3479795"/>
                  <a:pt x="62139" y="3459801"/>
                  <a:pt x="46713" y="3462986"/>
                </a:cubicBezTo>
                <a:cubicBezTo>
                  <a:pt x="31576" y="3476862"/>
                  <a:pt x="15706" y="3476378"/>
                  <a:pt x="2765" y="3480770"/>
                </a:cubicBezTo>
                <a:lnTo>
                  <a:pt x="0" y="3482342"/>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6AB42A9-85C8-27F4-DD85-D9A638B683F4}"/>
              </a:ext>
            </a:extLst>
          </p:cNvPr>
          <p:cNvSpPr>
            <a:spLocks noGrp="1"/>
          </p:cNvSpPr>
          <p:nvPr>
            <p:ph type="title"/>
          </p:nvPr>
        </p:nvSpPr>
        <p:spPr>
          <a:xfrm>
            <a:off x="1137037" y="484094"/>
            <a:ext cx="9998441" cy="1206594"/>
          </a:xfrm>
        </p:spPr>
        <p:txBody>
          <a:bodyPr>
            <a:normAutofit/>
          </a:bodyPr>
          <a:lstStyle/>
          <a:p>
            <a:r>
              <a:rPr lang="en-US" sz="3700"/>
              <a:t>Preparing for the Unknown: Data Systems for Future Challenges</a:t>
            </a:r>
            <a:endParaRPr lang="en-ZA" sz="3700"/>
          </a:p>
        </p:txBody>
      </p:sp>
      <p:sp>
        <p:nvSpPr>
          <p:cNvPr id="30" name="Freeform: Shape 29">
            <a:extLst>
              <a:ext uri="{FF2B5EF4-FFF2-40B4-BE49-F238E27FC236}">
                <a16:creationId xmlns:a16="http://schemas.microsoft.com/office/drawing/2014/main" id="{8101159E-D455-456F-8FE1-396AB1590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037" y="1958614"/>
            <a:ext cx="3594282" cy="398896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1" name="Picture 20">
            <a:extLst>
              <a:ext uri="{FF2B5EF4-FFF2-40B4-BE49-F238E27FC236}">
                <a16:creationId xmlns:a16="http://schemas.microsoft.com/office/drawing/2014/main" id="{677A9FCE-B31A-EB9C-1CE1-0EC8DD5BE918}"/>
              </a:ext>
            </a:extLst>
          </p:cNvPr>
          <p:cNvPicPr>
            <a:picLocks noChangeAspect="1"/>
          </p:cNvPicPr>
          <p:nvPr/>
        </p:nvPicPr>
        <p:blipFill rotWithShape="1">
          <a:blip r:embed="rId3"/>
          <a:srcRect l="8407" r="41537"/>
          <a:stretch/>
        </p:blipFill>
        <p:spPr>
          <a:xfrm>
            <a:off x="1327314" y="2114946"/>
            <a:ext cx="3238727" cy="3639491"/>
          </a:xfrm>
          <a:prstGeom prst="rect">
            <a:avLst/>
          </a:prstGeom>
        </p:spPr>
      </p:pic>
      <p:sp>
        <p:nvSpPr>
          <p:cNvPr id="32" name="Rectangle 6">
            <a:extLst>
              <a:ext uri="{FF2B5EF4-FFF2-40B4-BE49-F238E27FC236}">
                <a16:creationId xmlns:a16="http://schemas.microsoft.com/office/drawing/2014/main" id="{1F9FDF39-7A42-411B-85F1-9DE812C7A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497" y="5802246"/>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997B695-7436-7A76-454D-83561DAA2FD9}"/>
              </a:ext>
            </a:extLst>
          </p:cNvPr>
          <p:cNvSpPr>
            <a:spLocks noGrp="1"/>
          </p:cNvSpPr>
          <p:nvPr>
            <p:ph idx="1"/>
          </p:nvPr>
        </p:nvSpPr>
        <p:spPr>
          <a:xfrm>
            <a:off x="5187900" y="2265416"/>
            <a:ext cx="5954298" cy="3837272"/>
          </a:xfrm>
        </p:spPr>
        <p:txBody>
          <a:bodyPr anchor="ctr">
            <a:normAutofit fontScale="92500" lnSpcReduction="20000"/>
          </a:bodyPr>
          <a:lstStyle/>
          <a:p>
            <a:r>
              <a:rPr lang="en-ZA" sz="1400" dirty="0"/>
              <a:t>Building Anticipatory Data Systems</a:t>
            </a:r>
          </a:p>
          <a:p>
            <a:pPr lvl="1"/>
            <a:r>
              <a:rPr lang="en-US" sz="1400" dirty="0"/>
              <a:t> </a:t>
            </a:r>
            <a:r>
              <a:rPr lang="en-US" sz="1400" b="1" dirty="0"/>
              <a:t>Future-proofing through Flexible Data Architecture</a:t>
            </a:r>
            <a:r>
              <a:rPr lang="en-US" sz="1400" dirty="0"/>
              <a:t>: Designing data systems with adaptability in mind ensures that institutions can respond to new demands as they arise. </a:t>
            </a:r>
          </a:p>
          <a:p>
            <a:pPr lvl="1"/>
            <a:r>
              <a:rPr lang="en-US" sz="1400" b="1" dirty="0"/>
              <a:t>Predictive Analytics and Machine Learning: </a:t>
            </a:r>
            <a:r>
              <a:rPr lang="en-US" sz="1400" dirty="0"/>
              <a:t>Leveraging advanced analytics and machine learning algorithms can help institutions identify patterns and trends that signal future challenges or opportunities.</a:t>
            </a:r>
          </a:p>
          <a:p>
            <a:pPr lvl="1"/>
            <a:r>
              <a:rPr lang="en-US" sz="1400" b="1" dirty="0"/>
              <a:t>Predictive Analytics and Machine Learning</a:t>
            </a:r>
            <a:r>
              <a:rPr lang="en-US" sz="1400" dirty="0"/>
              <a:t>: Leveraging advanced analytics and machine learning algorithms can help institutions identify patterns and trends that signal future challenges or opportunities.</a:t>
            </a:r>
          </a:p>
          <a:p>
            <a:r>
              <a:rPr lang="en-US" sz="1400" dirty="0"/>
              <a:t>Enhancing Decision-Making with Contextual and Predictive Insights</a:t>
            </a:r>
          </a:p>
          <a:p>
            <a:pPr lvl="1"/>
            <a:r>
              <a:rPr lang="en-US" sz="1400" b="1" dirty="0"/>
              <a:t>Integrating External Data Sources</a:t>
            </a:r>
            <a:r>
              <a:rPr lang="en-US" sz="1400" dirty="0"/>
              <a:t>: To navigate the complexities of the external environment, institutions must look beyond their internal data.</a:t>
            </a:r>
          </a:p>
          <a:p>
            <a:pPr lvl="1"/>
            <a:r>
              <a:rPr lang="en-US" sz="1400" b="1" dirty="0"/>
              <a:t>Developing a Culture of Data Literacy</a:t>
            </a:r>
            <a:r>
              <a:rPr lang="en-US" sz="1400" dirty="0"/>
              <a:t>: Ensuring that decision-makers at all levels of the institution have the skills to interpret and act on data is crucial.</a:t>
            </a:r>
          </a:p>
          <a:p>
            <a:r>
              <a:rPr lang="en-US" sz="1400" dirty="0"/>
              <a:t>Addressing Ethical Considerations</a:t>
            </a:r>
          </a:p>
          <a:p>
            <a:pPr lvl="1"/>
            <a:r>
              <a:rPr lang="en-US" sz="1400" dirty="0"/>
              <a:t>Data Privacy and Security: POPIA</a:t>
            </a:r>
          </a:p>
          <a:p>
            <a:pPr lvl="1"/>
            <a:r>
              <a:rPr lang="en-US" sz="1400" dirty="0"/>
              <a:t>Bias and Fairness: Predictive models must be carefully designed to avoid perpetuating biases or unfairness.</a:t>
            </a:r>
          </a:p>
          <a:p>
            <a:pPr lvl="1"/>
            <a:endParaRPr lang="en-ZA" sz="1400" dirty="0"/>
          </a:p>
        </p:txBody>
      </p:sp>
      <p:pic>
        <p:nvPicPr>
          <p:cNvPr id="4" name="Picture 3" descr="A black and white logo&#10;&#10;Description automatically generated">
            <a:extLst>
              <a:ext uri="{FF2B5EF4-FFF2-40B4-BE49-F238E27FC236}">
                <a16:creationId xmlns:a16="http://schemas.microsoft.com/office/drawing/2014/main" id="{A8BDE22B-305C-E3CE-D0A4-4F936CB8A0D3}"/>
              </a:ext>
            </a:extLst>
          </p:cNvPr>
          <p:cNvPicPr>
            <a:picLocks noChangeAspect="1"/>
          </p:cNvPicPr>
          <p:nvPr/>
        </p:nvPicPr>
        <p:blipFill rotWithShape="1">
          <a:blip r:embed="rId4">
            <a:extLst>
              <a:ext uri="{28A0092B-C50C-407E-A947-70E740481C1C}">
                <a14:useLocalDpi xmlns:a14="http://schemas.microsoft.com/office/drawing/2010/main" val="0"/>
              </a:ext>
            </a:extLst>
          </a:blip>
          <a:srcRect t="27146" b="24713"/>
          <a:stretch/>
        </p:blipFill>
        <p:spPr>
          <a:xfrm>
            <a:off x="11077903" y="6264295"/>
            <a:ext cx="908400" cy="437310"/>
          </a:xfrm>
          <a:prstGeom prst="rect">
            <a:avLst/>
          </a:prstGeom>
        </p:spPr>
      </p:pic>
    </p:spTree>
    <p:extLst>
      <p:ext uri="{BB962C8B-B14F-4D97-AF65-F5344CB8AC3E}">
        <p14:creationId xmlns:p14="http://schemas.microsoft.com/office/powerpoint/2010/main" val="3501254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94BF6D8-BAB7-4EB4-9B19-BB8B2F0F7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37B034CC-A61E-4904-9250-1F6CA1103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0" cy="3126633"/>
          </a:xfrm>
          <a:custGeom>
            <a:avLst/>
            <a:gdLst>
              <a:gd name="connsiteX0" fmla="*/ 0 w 12192000"/>
              <a:gd name="connsiteY0" fmla="*/ 1162137 h 3126633"/>
              <a:gd name="connsiteX1" fmla="*/ 41243 w 12192000"/>
              <a:gd name="connsiteY1" fmla="*/ 1179838 h 3126633"/>
              <a:gd name="connsiteX2" fmla="*/ 26724 w 12192000"/>
              <a:gd name="connsiteY2" fmla="*/ 1190407 h 3126633"/>
              <a:gd name="connsiteX3" fmla="*/ 24833 w 12192000"/>
              <a:gd name="connsiteY3" fmla="*/ 1189500 h 3126633"/>
              <a:gd name="connsiteX4" fmla="*/ 3588 w 12192000"/>
              <a:gd name="connsiteY4" fmla="*/ 1309614 h 3126633"/>
              <a:gd name="connsiteX5" fmla="*/ 0 w 12192000"/>
              <a:gd name="connsiteY5" fmla="*/ 1310495 h 3126633"/>
              <a:gd name="connsiteX6" fmla="*/ 0 w 12192000"/>
              <a:gd name="connsiteY6" fmla="*/ 0 h 3126633"/>
              <a:gd name="connsiteX7" fmla="*/ 12192000 w 12192000"/>
              <a:gd name="connsiteY7" fmla="*/ 0 h 3126633"/>
              <a:gd name="connsiteX8" fmla="*/ 12191969 w 12192000"/>
              <a:gd name="connsiteY8" fmla="*/ 3121262 h 3126633"/>
              <a:gd name="connsiteX9" fmla="*/ 12188582 w 12192000"/>
              <a:gd name="connsiteY9" fmla="*/ 3121834 h 3126633"/>
              <a:gd name="connsiteX10" fmla="*/ 12185024 w 12192000"/>
              <a:gd name="connsiteY10" fmla="*/ 3122641 h 3126633"/>
              <a:gd name="connsiteX11" fmla="*/ 12171796 w 12192000"/>
              <a:gd name="connsiteY11" fmla="*/ 3121209 h 3126633"/>
              <a:gd name="connsiteX12" fmla="*/ 12166812 w 12192000"/>
              <a:gd name="connsiteY12" fmla="*/ 3126633 h 3126633"/>
              <a:gd name="connsiteX13" fmla="*/ 12122004 w 12192000"/>
              <a:gd name="connsiteY13" fmla="*/ 3124393 h 3126633"/>
              <a:gd name="connsiteX14" fmla="*/ 12036609 w 12192000"/>
              <a:gd name="connsiteY14" fmla="*/ 3109888 h 3126633"/>
              <a:gd name="connsiteX15" fmla="*/ 12023452 w 12192000"/>
              <a:gd name="connsiteY15" fmla="*/ 3103952 h 3126633"/>
              <a:gd name="connsiteX16" fmla="*/ 11936381 w 12192000"/>
              <a:gd name="connsiteY16" fmla="*/ 3094474 h 3126633"/>
              <a:gd name="connsiteX17" fmla="*/ 11876861 w 12192000"/>
              <a:gd name="connsiteY17" fmla="*/ 3084187 h 3126633"/>
              <a:gd name="connsiteX18" fmla="*/ 11864150 w 12192000"/>
              <a:gd name="connsiteY18" fmla="*/ 3078415 h 3126633"/>
              <a:gd name="connsiteX19" fmla="*/ 11849315 w 12192000"/>
              <a:gd name="connsiteY19" fmla="*/ 3083344 h 3126633"/>
              <a:gd name="connsiteX20" fmla="*/ 11844903 w 12192000"/>
              <a:gd name="connsiteY20" fmla="*/ 3088180 h 3126633"/>
              <a:gd name="connsiteX21" fmla="*/ 11797558 w 12192000"/>
              <a:gd name="connsiteY21" fmla="*/ 3078578 h 3126633"/>
              <a:gd name="connsiteX22" fmla="*/ 11791833 w 12192000"/>
              <a:gd name="connsiteY22" fmla="*/ 3078309 h 3126633"/>
              <a:gd name="connsiteX23" fmla="*/ 11752368 w 12192000"/>
              <a:gd name="connsiteY23" fmla="*/ 3079667 h 3126633"/>
              <a:gd name="connsiteX24" fmla="*/ 11693668 w 12192000"/>
              <a:gd name="connsiteY24" fmla="*/ 3086682 h 3126633"/>
              <a:gd name="connsiteX25" fmla="*/ 11632752 w 12192000"/>
              <a:gd name="connsiteY25" fmla="*/ 3102951 h 3126633"/>
              <a:gd name="connsiteX26" fmla="*/ 11597584 w 12192000"/>
              <a:gd name="connsiteY26" fmla="*/ 3109557 h 3126633"/>
              <a:gd name="connsiteX27" fmla="*/ 11573118 w 12192000"/>
              <a:gd name="connsiteY27" fmla="*/ 3117154 h 3126633"/>
              <a:gd name="connsiteX28" fmla="*/ 11504799 w 12192000"/>
              <a:gd name="connsiteY28" fmla="*/ 3121480 h 3126633"/>
              <a:gd name="connsiteX29" fmla="*/ 11443938 w 12192000"/>
              <a:gd name="connsiteY29" fmla="*/ 3120255 h 3126633"/>
              <a:gd name="connsiteX30" fmla="*/ 11436492 w 12192000"/>
              <a:gd name="connsiteY30" fmla="*/ 3121550 h 3126633"/>
              <a:gd name="connsiteX31" fmla="*/ 11407691 w 12192000"/>
              <a:gd name="connsiteY31" fmla="*/ 3107633 h 3126633"/>
              <a:gd name="connsiteX32" fmla="*/ 11341642 w 12192000"/>
              <a:gd name="connsiteY32" fmla="*/ 3101531 h 3126633"/>
              <a:gd name="connsiteX33" fmla="*/ 11307726 w 12192000"/>
              <a:gd name="connsiteY33" fmla="*/ 3095706 h 3126633"/>
              <a:gd name="connsiteX34" fmla="*/ 1982093 w 12192000"/>
              <a:gd name="connsiteY34" fmla="*/ 1505517 h 3126633"/>
              <a:gd name="connsiteX35" fmla="*/ 1978611 w 12192000"/>
              <a:gd name="connsiteY35" fmla="*/ 1502931 h 3126633"/>
              <a:gd name="connsiteX36" fmla="*/ 1931618 w 12192000"/>
              <a:gd name="connsiteY36" fmla="*/ 1488633 h 3126633"/>
              <a:gd name="connsiteX37" fmla="*/ 1925144 w 12192000"/>
              <a:gd name="connsiteY37" fmla="*/ 1491811 h 3126633"/>
              <a:gd name="connsiteX38" fmla="*/ 1858854 w 12192000"/>
              <a:gd name="connsiteY38" fmla="*/ 1451562 h 3126633"/>
              <a:gd name="connsiteX39" fmla="*/ 1764339 w 12192000"/>
              <a:gd name="connsiteY39" fmla="*/ 1434249 h 3126633"/>
              <a:gd name="connsiteX40" fmla="*/ 1693396 w 12192000"/>
              <a:gd name="connsiteY40" fmla="*/ 1427850 h 3126633"/>
              <a:gd name="connsiteX41" fmla="*/ 1653459 w 12192000"/>
              <a:gd name="connsiteY41" fmla="*/ 1421384 h 3126633"/>
              <a:gd name="connsiteX42" fmla="*/ 1624573 w 12192000"/>
              <a:gd name="connsiteY42" fmla="*/ 1419871 h 3126633"/>
              <a:gd name="connsiteX43" fmla="*/ 1550101 w 12192000"/>
              <a:gd name="connsiteY43" fmla="*/ 1398845 h 3126633"/>
              <a:gd name="connsiteX44" fmla="*/ 1426261 w 12192000"/>
              <a:gd name="connsiteY44" fmla="*/ 1356816 h 3126633"/>
              <a:gd name="connsiteX45" fmla="*/ 1400063 w 12192000"/>
              <a:gd name="connsiteY45" fmla="*/ 1349493 h 3126633"/>
              <a:gd name="connsiteX46" fmla="*/ 1378201 w 12192000"/>
              <a:gd name="connsiteY46" fmla="*/ 1349649 h 3126633"/>
              <a:gd name="connsiteX47" fmla="*/ 1373704 w 12192000"/>
              <a:gd name="connsiteY47" fmla="*/ 1355309 h 3126633"/>
              <a:gd name="connsiteX48" fmla="*/ 1359400 w 12192000"/>
              <a:gd name="connsiteY48" fmla="*/ 1352317 h 3126633"/>
              <a:gd name="connsiteX49" fmla="*/ 1355734 w 12192000"/>
              <a:gd name="connsiteY49" fmla="*/ 1352870 h 3126633"/>
              <a:gd name="connsiteX50" fmla="*/ 1334569 w 12192000"/>
              <a:gd name="connsiteY50" fmla="*/ 1354687 h 3126633"/>
              <a:gd name="connsiteX51" fmla="*/ 1285959 w 12192000"/>
              <a:gd name="connsiteY51" fmla="*/ 1325074 h 3126633"/>
              <a:gd name="connsiteX52" fmla="*/ 1228970 w 12192000"/>
              <a:gd name="connsiteY52" fmla="*/ 1316194 h 3126633"/>
              <a:gd name="connsiteX53" fmla="*/ 1081691 w 12192000"/>
              <a:gd name="connsiteY53" fmla="*/ 1276195 h 3126633"/>
              <a:gd name="connsiteX54" fmla="*/ 888229 w 12192000"/>
              <a:gd name="connsiteY54" fmla="*/ 1233330 h 3126633"/>
              <a:gd name="connsiteX55" fmla="*/ 749674 w 12192000"/>
              <a:gd name="connsiteY55" fmla="*/ 1151252 h 3126633"/>
              <a:gd name="connsiteX56" fmla="*/ 634863 w 12192000"/>
              <a:gd name="connsiteY56" fmla="*/ 1125089 h 3126633"/>
              <a:gd name="connsiteX57" fmla="*/ 572744 w 12192000"/>
              <a:gd name="connsiteY57" fmla="*/ 1095470 h 3126633"/>
              <a:gd name="connsiteX58" fmla="*/ 557235 w 12192000"/>
              <a:gd name="connsiteY58" fmla="*/ 1085440 h 3126633"/>
              <a:gd name="connsiteX59" fmla="*/ 554948 w 12192000"/>
              <a:gd name="connsiteY59" fmla="*/ 1085817 h 3126633"/>
              <a:gd name="connsiteX60" fmla="*/ 535764 w 12192000"/>
              <a:gd name="connsiteY60" fmla="*/ 1078928 h 3126633"/>
              <a:gd name="connsiteX61" fmla="*/ 532336 w 12192000"/>
              <a:gd name="connsiteY61" fmla="*/ 1074208 h 3126633"/>
              <a:gd name="connsiteX62" fmla="*/ 519417 w 12192000"/>
              <a:gd name="connsiteY62" fmla="*/ 1068474 h 3126633"/>
              <a:gd name="connsiteX63" fmla="*/ 494620 w 12192000"/>
              <a:gd name="connsiteY63" fmla="*/ 1054470 h 3126633"/>
              <a:gd name="connsiteX64" fmla="*/ 489369 w 12192000"/>
              <a:gd name="connsiteY64" fmla="*/ 1054392 h 3126633"/>
              <a:gd name="connsiteX65" fmla="*/ 451015 w 12192000"/>
              <a:gd name="connsiteY65" fmla="*/ 1037228 h 3126633"/>
              <a:gd name="connsiteX66" fmla="*/ 450196 w 12192000"/>
              <a:gd name="connsiteY66" fmla="*/ 1038199 h 3126633"/>
              <a:gd name="connsiteX67" fmla="*/ 438116 w 12192000"/>
              <a:gd name="connsiteY67" fmla="*/ 1038634 h 3126633"/>
              <a:gd name="connsiteX68" fmla="*/ 415692 w 12192000"/>
              <a:gd name="connsiteY68" fmla="*/ 1036714 h 3126633"/>
              <a:gd name="connsiteX69" fmla="*/ 360396 w 12192000"/>
              <a:gd name="connsiteY69" fmla="*/ 1047226 h 3126633"/>
              <a:gd name="connsiteX70" fmla="*/ 320375 w 12192000"/>
              <a:gd name="connsiteY70" fmla="*/ 1029464 h 3126633"/>
              <a:gd name="connsiteX71" fmla="*/ 312145 w 12192000"/>
              <a:gd name="connsiteY71" fmla="*/ 1026541 h 3126633"/>
              <a:gd name="connsiteX72" fmla="*/ 311908 w 12192000"/>
              <a:gd name="connsiteY72" fmla="*/ 1026752 h 3126633"/>
              <a:gd name="connsiteX73" fmla="*/ 303080 w 12192000"/>
              <a:gd name="connsiteY73" fmla="*/ 1024202 h 3126633"/>
              <a:gd name="connsiteX74" fmla="*/ 297138 w 12192000"/>
              <a:gd name="connsiteY74" fmla="*/ 1021211 h 3126633"/>
              <a:gd name="connsiteX75" fmla="*/ 281171 w 12192000"/>
              <a:gd name="connsiteY75" fmla="*/ 1015539 h 3126633"/>
              <a:gd name="connsiteX76" fmla="*/ 275188 w 12192000"/>
              <a:gd name="connsiteY76" fmla="*/ 1015372 h 3126633"/>
              <a:gd name="connsiteX77" fmla="*/ 225883 w 12192000"/>
              <a:gd name="connsiteY77" fmla="*/ 1034896 h 3126633"/>
              <a:gd name="connsiteX78" fmla="*/ 121223 w 12192000"/>
              <a:gd name="connsiteY78" fmla="*/ 1031062 h 3126633"/>
              <a:gd name="connsiteX79" fmla="*/ 52326 w 12192000"/>
              <a:gd name="connsiteY79" fmla="*/ 1033555 h 3126633"/>
              <a:gd name="connsiteX80" fmla="*/ 16761 w 12192000"/>
              <a:gd name="connsiteY80" fmla="*/ 1032900 h 3126633"/>
              <a:gd name="connsiteX81" fmla="*/ 0 w 12192000"/>
              <a:gd name="connsiteY81" fmla="*/ 1026822 h 3126633"/>
              <a:gd name="connsiteX0" fmla="*/ 0 w 12192000"/>
              <a:gd name="connsiteY0" fmla="*/ 1162137 h 3126633"/>
              <a:gd name="connsiteX1" fmla="*/ 41243 w 12192000"/>
              <a:gd name="connsiteY1" fmla="*/ 1179838 h 3126633"/>
              <a:gd name="connsiteX2" fmla="*/ 26724 w 12192000"/>
              <a:gd name="connsiteY2" fmla="*/ 1190407 h 3126633"/>
              <a:gd name="connsiteX3" fmla="*/ 24833 w 12192000"/>
              <a:gd name="connsiteY3" fmla="*/ 1189500 h 3126633"/>
              <a:gd name="connsiteX4" fmla="*/ 3588 w 12192000"/>
              <a:gd name="connsiteY4" fmla="*/ 1309614 h 3126633"/>
              <a:gd name="connsiteX5" fmla="*/ 0 w 12192000"/>
              <a:gd name="connsiteY5" fmla="*/ 1162137 h 3126633"/>
              <a:gd name="connsiteX6" fmla="*/ 0 w 12192000"/>
              <a:gd name="connsiteY6" fmla="*/ 0 h 3126633"/>
              <a:gd name="connsiteX7" fmla="*/ 12192000 w 12192000"/>
              <a:gd name="connsiteY7" fmla="*/ 0 h 3126633"/>
              <a:gd name="connsiteX8" fmla="*/ 12191969 w 12192000"/>
              <a:gd name="connsiteY8" fmla="*/ 3121262 h 3126633"/>
              <a:gd name="connsiteX9" fmla="*/ 12188582 w 12192000"/>
              <a:gd name="connsiteY9" fmla="*/ 3121834 h 3126633"/>
              <a:gd name="connsiteX10" fmla="*/ 12185024 w 12192000"/>
              <a:gd name="connsiteY10" fmla="*/ 3122641 h 3126633"/>
              <a:gd name="connsiteX11" fmla="*/ 12171796 w 12192000"/>
              <a:gd name="connsiteY11" fmla="*/ 3121209 h 3126633"/>
              <a:gd name="connsiteX12" fmla="*/ 12166812 w 12192000"/>
              <a:gd name="connsiteY12" fmla="*/ 3126633 h 3126633"/>
              <a:gd name="connsiteX13" fmla="*/ 12122004 w 12192000"/>
              <a:gd name="connsiteY13" fmla="*/ 3124393 h 3126633"/>
              <a:gd name="connsiteX14" fmla="*/ 12036609 w 12192000"/>
              <a:gd name="connsiteY14" fmla="*/ 3109888 h 3126633"/>
              <a:gd name="connsiteX15" fmla="*/ 12023452 w 12192000"/>
              <a:gd name="connsiteY15" fmla="*/ 3103952 h 3126633"/>
              <a:gd name="connsiteX16" fmla="*/ 11936381 w 12192000"/>
              <a:gd name="connsiteY16" fmla="*/ 3094474 h 3126633"/>
              <a:gd name="connsiteX17" fmla="*/ 11876861 w 12192000"/>
              <a:gd name="connsiteY17" fmla="*/ 3084187 h 3126633"/>
              <a:gd name="connsiteX18" fmla="*/ 11864150 w 12192000"/>
              <a:gd name="connsiteY18" fmla="*/ 3078415 h 3126633"/>
              <a:gd name="connsiteX19" fmla="*/ 11849315 w 12192000"/>
              <a:gd name="connsiteY19" fmla="*/ 3083344 h 3126633"/>
              <a:gd name="connsiteX20" fmla="*/ 11844903 w 12192000"/>
              <a:gd name="connsiteY20" fmla="*/ 3088180 h 3126633"/>
              <a:gd name="connsiteX21" fmla="*/ 11797558 w 12192000"/>
              <a:gd name="connsiteY21" fmla="*/ 3078578 h 3126633"/>
              <a:gd name="connsiteX22" fmla="*/ 11791833 w 12192000"/>
              <a:gd name="connsiteY22" fmla="*/ 3078309 h 3126633"/>
              <a:gd name="connsiteX23" fmla="*/ 11752368 w 12192000"/>
              <a:gd name="connsiteY23" fmla="*/ 3079667 h 3126633"/>
              <a:gd name="connsiteX24" fmla="*/ 11693668 w 12192000"/>
              <a:gd name="connsiteY24" fmla="*/ 3086682 h 3126633"/>
              <a:gd name="connsiteX25" fmla="*/ 11632752 w 12192000"/>
              <a:gd name="connsiteY25" fmla="*/ 3102951 h 3126633"/>
              <a:gd name="connsiteX26" fmla="*/ 11597584 w 12192000"/>
              <a:gd name="connsiteY26" fmla="*/ 3109557 h 3126633"/>
              <a:gd name="connsiteX27" fmla="*/ 11573118 w 12192000"/>
              <a:gd name="connsiteY27" fmla="*/ 3117154 h 3126633"/>
              <a:gd name="connsiteX28" fmla="*/ 11504799 w 12192000"/>
              <a:gd name="connsiteY28" fmla="*/ 3121480 h 3126633"/>
              <a:gd name="connsiteX29" fmla="*/ 11443938 w 12192000"/>
              <a:gd name="connsiteY29" fmla="*/ 3120255 h 3126633"/>
              <a:gd name="connsiteX30" fmla="*/ 11436492 w 12192000"/>
              <a:gd name="connsiteY30" fmla="*/ 3121550 h 3126633"/>
              <a:gd name="connsiteX31" fmla="*/ 11407691 w 12192000"/>
              <a:gd name="connsiteY31" fmla="*/ 3107633 h 3126633"/>
              <a:gd name="connsiteX32" fmla="*/ 11341642 w 12192000"/>
              <a:gd name="connsiteY32" fmla="*/ 3101531 h 3126633"/>
              <a:gd name="connsiteX33" fmla="*/ 11307726 w 12192000"/>
              <a:gd name="connsiteY33" fmla="*/ 3095706 h 3126633"/>
              <a:gd name="connsiteX34" fmla="*/ 1982093 w 12192000"/>
              <a:gd name="connsiteY34" fmla="*/ 1505517 h 3126633"/>
              <a:gd name="connsiteX35" fmla="*/ 1978611 w 12192000"/>
              <a:gd name="connsiteY35" fmla="*/ 1502931 h 3126633"/>
              <a:gd name="connsiteX36" fmla="*/ 1931618 w 12192000"/>
              <a:gd name="connsiteY36" fmla="*/ 1488633 h 3126633"/>
              <a:gd name="connsiteX37" fmla="*/ 1925144 w 12192000"/>
              <a:gd name="connsiteY37" fmla="*/ 1491811 h 3126633"/>
              <a:gd name="connsiteX38" fmla="*/ 1858854 w 12192000"/>
              <a:gd name="connsiteY38" fmla="*/ 1451562 h 3126633"/>
              <a:gd name="connsiteX39" fmla="*/ 1764339 w 12192000"/>
              <a:gd name="connsiteY39" fmla="*/ 1434249 h 3126633"/>
              <a:gd name="connsiteX40" fmla="*/ 1693396 w 12192000"/>
              <a:gd name="connsiteY40" fmla="*/ 1427850 h 3126633"/>
              <a:gd name="connsiteX41" fmla="*/ 1653459 w 12192000"/>
              <a:gd name="connsiteY41" fmla="*/ 1421384 h 3126633"/>
              <a:gd name="connsiteX42" fmla="*/ 1624573 w 12192000"/>
              <a:gd name="connsiteY42" fmla="*/ 1419871 h 3126633"/>
              <a:gd name="connsiteX43" fmla="*/ 1550101 w 12192000"/>
              <a:gd name="connsiteY43" fmla="*/ 1398845 h 3126633"/>
              <a:gd name="connsiteX44" fmla="*/ 1426261 w 12192000"/>
              <a:gd name="connsiteY44" fmla="*/ 1356816 h 3126633"/>
              <a:gd name="connsiteX45" fmla="*/ 1400063 w 12192000"/>
              <a:gd name="connsiteY45" fmla="*/ 1349493 h 3126633"/>
              <a:gd name="connsiteX46" fmla="*/ 1378201 w 12192000"/>
              <a:gd name="connsiteY46" fmla="*/ 1349649 h 3126633"/>
              <a:gd name="connsiteX47" fmla="*/ 1373704 w 12192000"/>
              <a:gd name="connsiteY47" fmla="*/ 1355309 h 3126633"/>
              <a:gd name="connsiteX48" fmla="*/ 1359400 w 12192000"/>
              <a:gd name="connsiteY48" fmla="*/ 1352317 h 3126633"/>
              <a:gd name="connsiteX49" fmla="*/ 1355734 w 12192000"/>
              <a:gd name="connsiteY49" fmla="*/ 1352870 h 3126633"/>
              <a:gd name="connsiteX50" fmla="*/ 1334569 w 12192000"/>
              <a:gd name="connsiteY50" fmla="*/ 1354687 h 3126633"/>
              <a:gd name="connsiteX51" fmla="*/ 1285959 w 12192000"/>
              <a:gd name="connsiteY51" fmla="*/ 1325074 h 3126633"/>
              <a:gd name="connsiteX52" fmla="*/ 1228970 w 12192000"/>
              <a:gd name="connsiteY52" fmla="*/ 1316194 h 3126633"/>
              <a:gd name="connsiteX53" fmla="*/ 1081691 w 12192000"/>
              <a:gd name="connsiteY53" fmla="*/ 1276195 h 3126633"/>
              <a:gd name="connsiteX54" fmla="*/ 888229 w 12192000"/>
              <a:gd name="connsiteY54" fmla="*/ 1233330 h 3126633"/>
              <a:gd name="connsiteX55" fmla="*/ 749674 w 12192000"/>
              <a:gd name="connsiteY55" fmla="*/ 1151252 h 3126633"/>
              <a:gd name="connsiteX56" fmla="*/ 634863 w 12192000"/>
              <a:gd name="connsiteY56" fmla="*/ 1125089 h 3126633"/>
              <a:gd name="connsiteX57" fmla="*/ 572744 w 12192000"/>
              <a:gd name="connsiteY57" fmla="*/ 1095470 h 3126633"/>
              <a:gd name="connsiteX58" fmla="*/ 557235 w 12192000"/>
              <a:gd name="connsiteY58" fmla="*/ 1085440 h 3126633"/>
              <a:gd name="connsiteX59" fmla="*/ 554948 w 12192000"/>
              <a:gd name="connsiteY59" fmla="*/ 1085817 h 3126633"/>
              <a:gd name="connsiteX60" fmla="*/ 535764 w 12192000"/>
              <a:gd name="connsiteY60" fmla="*/ 1078928 h 3126633"/>
              <a:gd name="connsiteX61" fmla="*/ 532336 w 12192000"/>
              <a:gd name="connsiteY61" fmla="*/ 1074208 h 3126633"/>
              <a:gd name="connsiteX62" fmla="*/ 519417 w 12192000"/>
              <a:gd name="connsiteY62" fmla="*/ 1068474 h 3126633"/>
              <a:gd name="connsiteX63" fmla="*/ 494620 w 12192000"/>
              <a:gd name="connsiteY63" fmla="*/ 1054470 h 3126633"/>
              <a:gd name="connsiteX64" fmla="*/ 489369 w 12192000"/>
              <a:gd name="connsiteY64" fmla="*/ 1054392 h 3126633"/>
              <a:gd name="connsiteX65" fmla="*/ 451015 w 12192000"/>
              <a:gd name="connsiteY65" fmla="*/ 1037228 h 3126633"/>
              <a:gd name="connsiteX66" fmla="*/ 450196 w 12192000"/>
              <a:gd name="connsiteY66" fmla="*/ 1038199 h 3126633"/>
              <a:gd name="connsiteX67" fmla="*/ 438116 w 12192000"/>
              <a:gd name="connsiteY67" fmla="*/ 1038634 h 3126633"/>
              <a:gd name="connsiteX68" fmla="*/ 415692 w 12192000"/>
              <a:gd name="connsiteY68" fmla="*/ 1036714 h 3126633"/>
              <a:gd name="connsiteX69" fmla="*/ 360396 w 12192000"/>
              <a:gd name="connsiteY69" fmla="*/ 1047226 h 3126633"/>
              <a:gd name="connsiteX70" fmla="*/ 320375 w 12192000"/>
              <a:gd name="connsiteY70" fmla="*/ 1029464 h 3126633"/>
              <a:gd name="connsiteX71" fmla="*/ 312145 w 12192000"/>
              <a:gd name="connsiteY71" fmla="*/ 1026541 h 3126633"/>
              <a:gd name="connsiteX72" fmla="*/ 311908 w 12192000"/>
              <a:gd name="connsiteY72" fmla="*/ 1026752 h 3126633"/>
              <a:gd name="connsiteX73" fmla="*/ 303080 w 12192000"/>
              <a:gd name="connsiteY73" fmla="*/ 1024202 h 3126633"/>
              <a:gd name="connsiteX74" fmla="*/ 297138 w 12192000"/>
              <a:gd name="connsiteY74" fmla="*/ 1021211 h 3126633"/>
              <a:gd name="connsiteX75" fmla="*/ 281171 w 12192000"/>
              <a:gd name="connsiteY75" fmla="*/ 1015539 h 3126633"/>
              <a:gd name="connsiteX76" fmla="*/ 275188 w 12192000"/>
              <a:gd name="connsiteY76" fmla="*/ 1015372 h 3126633"/>
              <a:gd name="connsiteX77" fmla="*/ 225883 w 12192000"/>
              <a:gd name="connsiteY77" fmla="*/ 1034896 h 3126633"/>
              <a:gd name="connsiteX78" fmla="*/ 121223 w 12192000"/>
              <a:gd name="connsiteY78" fmla="*/ 1031062 h 3126633"/>
              <a:gd name="connsiteX79" fmla="*/ 52326 w 12192000"/>
              <a:gd name="connsiteY79" fmla="*/ 1033555 h 3126633"/>
              <a:gd name="connsiteX80" fmla="*/ 16761 w 12192000"/>
              <a:gd name="connsiteY80" fmla="*/ 1032900 h 3126633"/>
              <a:gd name="connsiteX81" fmla="*/ 0 w 12192000"/>
              <a:gd name="connsiteY81" fmla="*/ 1026822 h 3126633"/>
              <a:gd name="connsiteX82" fmla="*/ 0 w 12192000"/>
              <a:gd name="connsiteY82" fmla="*/ 0 h 3126633"/>
              <a:gd name="connsiteX0" fmla="*/ 224 w 12192224"/>
              <a:gd name="connsiteY0" fmla="*/ 1162137 h 3126633"/>
              <a:gd name="connsiteX1" fmla="*/ 41467 w 12192224"/>
              <a:gd name="connsiteY1" fmla="*/ 1179838 h 3126633"/>
              <a:gd name="connsiteX2" fmla="*/ 26948 w 12192224"/>
              <a:gd name="connsiteY2" fmla="*/ 1190407 h 3126633"/>
              <a:gd name="connsiteX3" fmla="*/ 25057 w 12192224"/>
              <a:gd name="connsiteY3" fmla="*/ 1189500 h 3126633"/>
              <a:gd name="connsiteX4" fmla="*/ 224 w 12192224"/>
              <a:gd name="connsiteY4" fmla="*/ 1162137 h 3126633"/>
              <a:gd name="connsiteX5" fmla="*/ 224 w 12192224"/>
              <a:gd name="connsiteY5" fmla="*/ 0 h 3126633"/>
              <a:gd name="connsiteX6" fmla="*/ 12192224 w 12192224"/>
              <a:gd name="connsiteY6" fmla="*/ 0 h 3126633"/>
              <a:gd name="connsiteX7" fmla="*/ 12192193 w 12192224"/>
              <a:gd name="connsiteY7" fmla="*/ 3121262 h 3126633"/>
              <a:gd name="connsiteX8" fmla="*/ 12188806 w 12192224"/>
              <a:gd name="connsiteY8" fmla="*/ 3121834 h 3126633"/>
              <a:gd name="connsiteX9" fmla="*/ 12185248 w 12192224"/>
              <a:gd name="connsiteY9" fmla="*/ 3122641 h 3126633"/>
              <a:gd name="connsiteX10" fmla="*/ 12172020 w 12192224"/>
              <a:gd name="connsiteY10" fmla="*/ 3121209 h 3126633"/>
              <a:gd name="connsiteX11" fmla="*/ 12167036 w 12192224"/>
              <a:gd name="connsiteY11" fmla="*/ 3126633 h 3126633"/>
              <a:gd name="connsiteX12" fmla="*/ 12122228 w 12192224"/>
              <a:gd name="connsiteY12" fmla="*/ 3124393 h 3126633"/>
              <a:gd name="connsiteX13" fmla="*/ 12036833 w 12192224"/>
              <a:gd name="connsiteY13" fmla="*/ 3109888 h 3126633"/>
              <a:gd name="connsiteX14" fmla="*/ 12023676 w 12192224"/>
              <a:gd name="connsiteY14" fmla="*/ 3103952 h 3126633"/>
              <a:gd name="connsiteX15" fmla="*/ 11936605 w 12192224"/>
              <a:gd name="connsiteY15" fmla="*/ 3094474 h 3126633"/>
              <a:gd name="connsiteX16" fmla="*/ 11877085 w 12192224"/>
              <a:gd name="connsiteY16" fmla="*/ 3084187 h 3126633"/>
              <a:gd name="connsiteX17" fmla="*/ 11864374 w 12192224"/>
              <a:gd name="connsiteY17" fmla="*/ 3078415 h 3126633"/>
              <a:gd name="connsiteX18" fmla="*/ 11849539 w 12192224"/>
              <a:gd name="connsiteY18" fmla="*/ 3083344 h 3126633"/>
              <a:gd name="connsiteX19" fmla="*/ 11845127 w 12192224"/>
              <a:gd name="connsiteY19" fmla="*/ 3088180 h 3126633"/>
              <a:gd name="connsiteX20" fmla="*/ 11797782 w 12192224"/>
              <a:gd name="connsiteY20" fmla="*/ 3078578 h 3126633"/>
              <a:gd name="connsiteX21" fmla="*/ 11792057 w 12192224"/>
              <a:gd name="connsiteY21" fmla="*/ 3078309 h 3126633"/>
              <a:gd name="connsiteX22" fmla="*/ 11752592 w 12192224"/>
              <a:gd name="connsiteY22" fmla="*/ 3079667 h 3126633"/>
              <a:gd name="connsiteX23" fmla="*/ 11693892 w 12192224"/>
              <a:gd name="connsiteY23" fmla="*/ 3086682 h 3126633"/>
              <a:gd name="connsiteX24" fmla="*/ 11632976 w 12192224"/>
              <a:gd name="connsiteY24" fmla="*/ 3102951 h 3126633"/>
              <a:gd name="connsiteX25" fmla="*/ 11597808 w 12192224"/>
              <a:gd name="connsiteY25" fmla="*/ 3109557 h 3126633"/>
              <a:gd name="connsiteX26" fmla="*/ 11573342 w 12192224"/>
              <a:gd name="connsiteY26" fmla="*/ 3117154 h 3126633"/>
              <a:gd name="connsiteX27" fmla="*/ 11505023 w 12192224"/>
              <a:gd name="connsiteY27" fmla="*/ 3121480 h 3126633"/>
              <a:gd name="connsiteX28" fmla="*/ 11444162 w 12192224"/>
              <a:gd name="connsiteY28" fmla="*/ 3120255 h 3126633"/>
              <a:gd name="connsiteX29" fmla="*/ 11436716 w 12192224"/>
              <a:gd name="connsiteY29" fmla="*/ 3121550 h 3126633"/>
              <a:gd name="connsiteX30" fmla="*/ 11407915 w 12192224"/>
              <a:gd name="connsiteY30" fmla="*/ 3107633 h 3126633"/>
              <a:gd name="connsiteX31" fmla="*/ 11341866 w 12192224"/>
              <a:gd name="connsiteY31" fmla="*/ 3101531 h 3126633"/>
              <a:gd name="connsiteX32" fmla="*/ 11307950 w 12192224"/>
              <a:gd name="connsiteY32" fmla="*/ 3095706 h 3126633"/>
              <a:gd name="connsiteX33" fmla="*/ 1982317 w 12192224"/>
              <a:gd name="connsiteY33" fmla="*/ 1505517 h 3126633"/>
              <a:gd name="connsiteX34" fmla="*/ 1978835 w 12192224"/>
              <a:gd name="connsiteY34" fmla="*/ 1502931 h 3126633"/>
              <a:gd name="connsiteX35" fmla="*/ 1931842 w 12192224"/>
              <a:gd name="connsiteY35" fmla="*/ 1488633 h 3126633"/>
              <a:gd name="connsiteX36" fmla="*/ 1925368 w 12192224"/>
              <a:gd name="connsiteY36" fmla="*/ 1491811 h 3126633"/>
              <a:gd name="connsiteX37" fmla="*/ 1859078 w 12192224"/>
              <a:gd name="connsiteY37" fmla="*/ 1451562 h 3126633"/>
              <a:gd name="connsiteX38" fmla="*/ 1764563 w 12192224"/>
              <a:gd name="connsiteY38" fmla="*/ 1434249 h 3126633"/>
              <a:gd name="connsiteX39" fmla="*/ 1693620 w 12192224"/>
              <a:gd name="connsiteY39" fmla="*/ 1427850 h 3126633"/>
              <a:gd name="connsiteX40" fmla="*/ 1653683 w 12192224"/>
              <a:gd name="connsiteY40" fmla="*/ 1421384 h 3126633"/>
              <a:gd name="connsiteX41" fmla="*/ 1624797 w 12192224"/>
              <a:gd name="connsiteY41" fmla="*/ 1419871 h 3126633"/>
              <a:gd name="connsiteX42" fmla="*/ 1550325 w 12192224"/>
              <a:gd name="connsiteY42" fmla="*/ 1398845 h 3126633"/>
              <a:gd name="connsiteX43" fmla="*/ 1426485 w 12192224"/>
              <a:gd name="connsiteY43" fmla="*/ 1356816 h 3126633"/>
              <a:gd name="connsiteX44" fmla="*/ 1400287 w 12192224"/>
              <a:gd name="connsiteY44" fmla="*/ 1349493 h 3126633"/>
              <a:gd name="connsiteX45" fmla="*/ 1378425 w 12192224"/>
              <a:gd name="connsiteY45" fmla="*/ 1349649 h 3126633"/>
              <a:gd name="connsiteX46" fmla="*/ 1373928 w 12192224"/>
              <a:gd name="connsiteY46" fmla="*/ 1355309 h 3126633"/>
              <a:gd name="connsiteX47" fmla="*/ 1359624 w 12192224"/>
              <a:gd name="connsiteY47" fmla="*/ 1352317 h 3126633"/>
              <a:gd name="connsiteX48" fmla="*/ 1355958 w 12192224"/>
              <a:gd name="connsiteY48" fmla="*/ 1352870 h 3126633"/>
              <a:gd name="connsiteX49" fmla="*/ 1334793 w 12192224"/>
              <a:gd name="connsiteY49" fmla="*/ 1354687 h 3126633"/>
              <a:gd name="connsiteX50" fmla="*/ 1286183 w 12192224"/>
              <a:gd name="connsiteY50" fmla="*/ 1325074 h 3126633"/>
              <a:gd name="connsiteX51" fmla="*/ 1229194 w 12192224"/>
              <a:gd name="connsiteY51" fmla="*/ 1316194 h 3126633"/>
              <a:gd name="connsiteX52" fmla="*/ 1081915 w 12192224"/>
              <a:gd name="connsiteY52" fmla="*/ 1276195 h 3126633"/>
              <a:gd name="connsiteX53" fmla="*/ 888453 w 12192224"/>
              <a:gd name="connsiteY53" fmla="*/ 1233330 h 3126633"/>
              <a:gd name="connsiteX54" fmla="*/ 749898 w 12192224"/>
              <a:gd name="connsiteY54" fmla="*/ 1151252 h 3126633"/>
              <a:gd name="connsiteX55" fmla="*/ 635087 w 12192224"/>
              <a:gd name="connsiteY55" fmla="*/ 1125089 h 3126633"/>
              <a:gd name="connsiteX56" fmla="*/ 572968 w 12192224"/>
              <a:gd name="connsiteY56" fmla="*/ 1095470 h 3126633"/>
              <a:gd name="connsiteX57" fmla="*/ 557459 w 12192224"/>
              <a:gd name="connsiteY57" fmla="*/ 1085440 h 3126633"/>
              <a:gd name="connsiteX58" fmla="*/ 555172 w 12192224"/>
              <a:gd name="connsiteY58" fmla="*/ 1085817 h 3126633"/>
              <a:gd name="connsiteX59" fmla="*/ 535988 w 12192224"/>
              <a:gd name="connsiteY59" fmla="*/ 1078928 h 3126633"/>
              <a:gd name="connsiteX60" fmla="*/ 532560 w 12192224"/>
              <a:gd name="connsiteY60" fmla="*/ 1074208 h 3126633"/>
              <a:gd name="connsiteX61" fmla="*/ 519641 w 12192224"/>
              <a:gd name="connsiteY61" fmla="*/ 1068474 h 3126633"/>
              <a:gd name="connsiteX62" fmla="*/ 494844 w 12192224"/>
              <a:gd name="connsiteY62" fmla="*/ 1054470 h 3126633"/>
              <a:gd name="connsiteX63" fmla="*/ 489593 w 12192224"/>
              <a:gd name="connsiteY63" fmla="*/ 1054392 h 3126633"/>
              <a:gd name="connsiteX64" fmla="*/ 451239 w 12192224"/>
              <a:gd name="connsiteY64" fmla="*/ 1037228 h 3126633"/>
              <a:gd name="connsiteX65" fmla="*/ 450420 w 12192224"/>
              <a:gd name="connsiteY65" fmla="*/ 1038199 h 3126633"/>
              <a:gd name="connsiteX66" fmla="*/ 438340 w 12192224"/>
              <a:gd name="connsiteY66" fmla="*/ 1038634 h 3126633"/>
              <a:gd name="connsiteX67" fmla="*/ 415916 w 12192224"/>
              <a:gd name="connsiteY67" fmla="*/ 1036714 h 3126633"/>
              <a:gd name="connsiteX68" fmla="*/ 360620 w 12192224"/>
              <a:gd name="connsiteY68" fmla="*/ 1047226 h 3126633"/>
              <a:gd name="connsiteX69" fmla="*/ 320599 w 12192224"/>
              <a:gd name="connsiteY69" fmla="*/ 1029464 h 3126633"/>
              <a:gd name="connsiteX70" fmla="*/ 312369 w 12192224"/>
              <a:gd name="connsiteY70" fmla="*/ 1026541 h 3126633"/>
              <a:gd name="connsiteX71" fmla="*/ 312132 w 12192224"/>
              <a:gd name="connsiteY71" fmla="*/ 1026752 h 3126633"/>
              <a:gd name="connsiteX72" fmla="*/ 303304 w 12192224"/>
              <a:gd name="connsiteY72" fmla="*/ 1024202 h 3126633"/>
              <a:gd name="connsiteX73" fmla="*/ 297362 w 12192224"/>
              <a:gd name="connsiteY73" fmla="*/ 1021211 h 3126633"/>
              <a:gd name="connsiteX74" fmla="*/ 281395 w 12192224"/>
              <a:gd name="connsiteY74" fmla="*/ 1015539 h 3126633"/>
              <a:gd name="connsiteX75" fmla="*/ 275412 w 12192224"/>
              <a:gd name="connsiteY75" fmla="*/ 1015372 h 3126633"/>
              <a:gd name="connsiteX76" fmla="*/ 226107 w 12192224"/>
              <a:gd name="connsiteY76" fmla="*/ 1034896 h 3126633"/>
              <a:gd name="connsiteX77" fmla="*/ 121447 w 12192224"/>
              <a:gd name="connsiteY77" fmla="*/ 1031062 h 3126633"/>
              <a:gd name="connsiteX78" fmla="*/ 52550 w 12192224"/>
              <a:gd name="connsiteY78" fmla="*/ 1033555 h 3126633"/>
              <a:gd name="connsiteX79" fmla="*/ 16985 w 12192224"/>
              <a:gd name="connsiteY79" fmla="*/ 1032900 h 3126633"/>
              <a:gd name="connsiteX80" fmla="*/ 224 w 12192224"/>
              <a:gd name="connsiteY80" fmla="*/ 1026822 h 3126633"/>
              <a:gd name="connsiteX81" fmla="*/ 224 w 12192224"/>
              <a:gd name="connsiteY81" fmla="*/ 0 h 3126633"/>
              <a:gd name="connsiteX0" fmla="*/ 24833 w 12192000"/>
              <a:gd name="connsiteY0" fmla="*/ 1189500 h 3126633"/>
              <a:gd name="connsiteX1" fmla="*/ 41243 w 12192000"/>
              <a:gd name="connsiteY1" fmla="*/ 1179838 h 3126633"/>
              <a:gd name="connsiteX2" fmla="*/ 26724 w 12192000"/>
              <a:gd name="connsiteY2" fmla="*/ 1190407 h 3126633"/>
              <a:gd name="connsiteX3" fmla="*/ 24833 w 12192000"/>
              <a:gd name="connsiteY3" fmla="*/ 1189500 h 3126633"/>
              <a:gd name="connsiteX4" fmla="*/ 0 w 12192000"/>
              <a:gd name="connsiteY4" fmla="*/ 0 h 3126633"/>
              <a:gd name="connsiteX5" fmla="*/ 12192000 w 12192000"/>
              <a:gd name="connsiteY5" fmla="*/ 0 h 3126633"/>
              <a:gd name="connsiteX6" fmla="*/ 12191969 w 12192000"/>
              <a:gd name="connsiteY6" fmla="*/ 3121262 h 3126633"/>
              <a:gd name="connsiteX7" fmla="*/ 12188582 w 12192000"/>
              <a:gd name="connsiteY7" fmla="*/ 3121834 h 3126633"/>
              <a:gd name="connsiteX8" fmla="*/ 12185024 w 12192000"/>
              <a:gd name="connsiteY8" fmla="*/ 3122641 h 3126633"/>
              <a:gd name="connsiteX9" fmla="*/ 12171796 w 12192000"/>
              <a:gd name="connsiteY9" fmla="*/ 3121209 h 3126633"/>
              <a:gd name="connsiteX10" fmla="*/ 12166812 w 12192000"/>
              <a:gd name="connsiteY10" fmla="*/ 3126633 h 3126633"/>
              <a:gd name="connsiteX11" fmla="*/ 12122004 w 12192000"/>
              <a:gd name="connsiteY11" fmla="*/ 3124393 h 3126633"/>
              <a:gd name="connsiteX12" fmla="*/ 12036609 w 12192000"/>
              <a:gd name="connsiteY12" fmla="*/ 3109888 h 3126633"/>
              <a:gd name="connsiteX13" fmla="*/ 12023452 w 12192000"/>
              <a:gd name="connsiteY13" fmla="*/ 3103952 h 3126633"/>
              <a:gd name="connsiteX14" fmla="*/ 11936381 w 12192000"/>
              <a:gd name="connsiteY14" fmla="*/ 3094474 h 3126633"/>
              <a:gd name="connsiteX15" fmla="*/ 11876861 w 12192000"/>
              <a:gd name="connsiteY15" fmla="*/ 3084187 h 3126633"/>
              <a:gd name="connsiteX16" fmla="*/ 11864150 w 12192000"/>
              <a:gd name="connsiteY16" fmla="*/ 3078415 h 3126633"/>
              <a:gd name="connsiteX17" fmla="*/ 11849315 w 12192000"/>
              <a:gd name="connsiteY17" fmla="*/ 3083344 h 3126633"/>
              <a:gd name="connsiteX18" fmla="*/ 11844903 w 12192000"/>
              <a:gd name="connsiteY18" fmla="*/ 3088180 h 3126633"/>
              <a:gd name="connsiteX19" fmla="*/ 11797558 w 12192000"/>
              <a:gd name="connsiteY19" fmla="*/ 3078578 h 3126633"/>
              <a:gd name="connsiteX20" fmla="*/ 11791833 w 12192000"/>
              <a:gd name="connsiteY20" fmla="*/ 3078309 h 3126633"/>
              <a:gd name="connsiteX21" fmla="*/ 11752368 w 12192000"/>
              <a:gd name="connsiteY21" fmla="*/ 3079667 h 3126633"/>
              <a:gd name="connsiteX22" fmla="*/ 11693668 w 12192000"/>
              <a:gd name="connsiteY22" fmla="*/ 3086682 h 3126633"/>
              <a:gd name="connsiteX23" fmla="*/ 11632752 w 12192000"/>
              <a:gd name="connsiteY23" fmla="*/ 3102951 h 3126633"/>
              <a:gd name="connsiteX24" fmla="*/ 11597584 w 12192000"/>
              <a:gd name="connsiteY24" fmla="*/ 3109557 h 3126633"/>
              <a:gd name="connsiteX25" fmla="*/ 11573118 w 12192000"/>
              <a:gd name="connsiteY25" fmla="*/ 3117154 h 3126633"/>
              <a:gd name="connsiteX26" fmla="*/ 11504799 w 12192000"/>
              <a:gd name="connsiteY26" fmla="*/ 3121480 h 3126633"/>
              <a:gd name="connsiteX27" fmla="*/ 11443938 w 12192000"/>
              <a:gd name="connsiteY27" fmla="*/ 3120255 h 3126633"/>
              <a:gd name="connsiteX28" fmla="*/ 11436492 w 12192000"/>
              <a:gd name="connsiteY28" fmla="*/ 3121550 h 3126633"/>
              <a:gd name="connsiteX29" fmla="*/ 11407691 w 12192000"/>
              <a:gd name="connsiteY29" fmla="*/ 3107633 h 3126633"/>
              <a:gd name="connsiteX30" fmla="*/ 11341642 w 12192000"/>
              <a:gd name="connsiteY30" fmla="*/ 3101531 h 3126633"/>
              <a:gd name="connsiteX31" fmla="*/ 11307726 w 12192000"/>
              <a:gd name="connsiteY31" fmla="*/ 3095706 h 3126633"/>
              <a:gd name="connsiteX32" fmla="*/ 1982093 w 12192000"/>
              <a:gd name="connsiteY32" fmla="*/ 1505517 h 3126633"/>
              <a:gd name="connsiteX33" fmla="*/ 1978611 w 12192000"/>
              <a:gd name="connsiteY33" fmla="*/ 1502931 h 3126633"/>
              <a:gd name="connsiteX34" fmla="*/ 1931618 w 12192000"/>
              <a:gd name="connsiteY34" fmla="*/ 1488633 h 3126633"/>
              <a:gd name="connsiteX35" fmla="*/ 1925144 w 12192000"/>
              <a:gd name="connsiteY35" fmla="*/ 1491811 h 3126633"/>
              <a:gd name="connsiteX36" fmla="*/ 1858854 w 12192000"/>
              <a:gd name="connsiteY36" fmla="*/ 1451562 h 3126633"/>
              <a:gd name="connsiteX37" fmla="*/ 1764339 w 12192000"/>
              <a:gd name="connsiteY37" fmla="*/ 1434249 h 3126633"/>
              <a:gd name="connsiteX38" fmla="*/ 1693396 w 12192000"/>
              <a:gd name="connsiteY38" fmla="*/ 1427850 h 3126633"/>
              <a:gd name="connsiteX39" fmla="*/ 1653459 w 12192000"/>
              <a:gd name="connsiteY39" fmla="*/ 1421384 h 3126633"/>
              <a:gd name="connsiteX40" fmla="*/ 1624573 w 12192000"/>
              <a:gd name="connsiteY40" fmla="*/ 1419871 h 3126633"/>
              <a:gd name="connsiteX41" fmla="*/ 1550101 w 12192000"/>
              <a:gd name="connsiteY41" fmla="*/ 1398845 h 3126633"/>
              <a:gd name="connsiteX42" fmla="*/ 1426261 w 12192000"/>
              <a:gd name="connsiteY42" fmla="*/ 1356816 h 3126633"/>
              <a:gd name="connsiteX43" fmla="*/ 1400063 w 12192000"/>
              <a:gd name="connsiteY43" fmla="*/ 1349493 h 3126633"/>
              <a:gd name="connsiteX44" fmla="*/ 1378201 w 12192000"/>
              <a:gd name="connsiteY44" fmla="*/ 1349649 h 3126633"/>
              <a:gd name="connsiteX45" fmla="*/ 1373704 w 12192000"/>
              <a:gd name="connsiteY45" fmla="*/ 1355309 h 3126633"/>
              <a:gd name="connsiteX46" fmla="*/ 1359400 w 12192000"/>
              <a:gd name="connsiteY46" fmla="*/ 1352317 h 3126633"/>
              <a:gd name="connsiteX47" fmla="*/ 1355734 w 12192000"/>
              <a:gd name="connsiteY47" fmla="*/ 1352870 h 3126633"/>
              <a:gd name="connsiteX48" fmla="*/ 1334569 w 12192000"/>
              <a:gd name="connsiteY48" fmla="*/ 1354687 h 3126633"/>
              <a:gd name="connsiteX49" fmla="*/ 1285959 w 12192000"/>
              <a:gd name="connsiteY49" fmla="*/ 1325074 h 3126633"/>
              <a:gd name="connsiteX50" fmla="*/ 1228970 w 12192000"/>
              <a:gd name="connsiteY50" fmla="*/ 1316194 h 3126633"/>
              <a:gd name="connsiteX51" fmla="*/ 1081691 w 12192000"/>
              <a:gd name="connsiteY51" fmla="*/ 1276195 h 3126633"/>
              <a:gd name="connsiteX52" fmla="*/ 888229 w 12192000"/>
              <a:gd name="connsiteY52" fmla="*/ 1233330 h 3126633"/>
              <a:gd name="connsiteX53" fmla="*/ 749674 w 12192000"/>
              <a:gd name="connsiteY53" fmla="*/ 1151252 h 3126633"/>
              <a:gd name="connsiteX54" fmla="*/ 634863 w 12192000"/>
              <a:gd name="connsiteY54" fmla="*/ 1125089 h 3126633"/>
              <a:gd name="connsiteX55" fmla="*/ 572744 w 12192000"/>
              <a:gd name="connsiteY55" fmla="*/ 1095470 h 3126633"/>
              <a:gd name="connsiteX56" fmla="*/ 557235 w 12192000"/>
              <a:gd name="connsiteY56" fmla="*/ 1085440 h 3126633"/>
              <a:gd name="connsiteX57" fmla="*/ 554948 w 12192000"/>
              <a:gd name="connsiteY57" fmla="*/ 1085817 h 3126633"/>
              <a:gd name="connsiteX58" fmla="*/ 535764 w 12192000"/>
              <a:gd name="connsiteY58" fmla="*/ 1078928 h 3126633"/>
              <a:gd name="connsiteX59" fmla="*/ 532336 w 12192000"/>
              <a:gd name="connsiteY59" fmla="*/ 1074208 h 3126633"/>
              <a:gd name="connsiteX60" fmla="*/ 519417 w 12192000"/>
              <a:gd name="connsiteY60" fmla="*/ 1068474 h 3126633"/>
              <a:gd name="connsiteX61" fmla="*/ 494620 w 12192000"/>
              <a:gd name="connsiteY61" fmla="*/ 1054470 h 3126633"/>
              <a:gd name="connsiteX62" fmla="*/ 489369 w 12192000"/>
              <a:gd name="connsiteY62" fmla="*/ 1054392 h 3126633"/>
              <a:gd name="connsiteX63" fmla="*/ 451015 w 12192000"/>
              <a:gd name="connsiteY63" fmla="*/ 1037228 h 3126633"/>
              <a:gd name="connsiteX64" fmla="*/ 450196 w 12192000"/>
              <a:gd name="connsiteY64" fmla="*/ 1038199 h 3126633"/>
              <a:gd name="connsiteX65" fmla="*/ 438116 w 12192000"/>
              <a:gd name="connsiteY65" fmla="*/ 1038634 h 3126633"/>
              <a:gd name="connsiteX66" fmla="*/ 415692 w 12192000"/>
              <a:gd name="connsiteY66" fmla="*/ 1036714 h 3126633"/>
              <a:gd name="connsiteX67" fmla="*/ 360396 w 12192000"/>
              <a:gd name="connsiteY67" fmla="*/ 1047226 h 3126633"/>
              <a:gd name="connsiteX68" fmla="*/ 320375 w 12192000"/>
              <a:gd name="connsiteY68" fmla="*/ 1029464 h 3126633"/>
              <a:gd name="connsiteX69" fmla="*/ 312145 w 12192000"/>
              <a:gd name="connsiteY69" fmla="*/ 1026541 h 3126633"/>
              <a:gd name="connsiteX70" fmla="*/ 311908 w 12192000"/>
              <a:gd name="connsiteY70" fmla="*/ 1026752 h 3126633"/>
              <a:gd name="connsiteX71" fmla="*/ 303080 w 12192000"/>
              <a:gd name="connsiteY71" fmla="*/ 1024202 h 3126633"/>
              <a:gd name="connsiteX72" fmla="*/ 297138 w 12192000"/>
              <a:gd name="connsiteY72" fmla="*/ 1021211 h 3126633"/>
              <a:gd name="connsiteX73" fmla="*/ 281171 w 12192000"/>
              <a:gd name="connsiteY73" fmla="*/ 1015539 h 3126633"/>
              <a:gd name="connsiteX74" fmla="*/ 275188 w 12192000"/>
              <a:gd name="connsiteY74" fmla="*/ 1015372 h 3126633"/>
              <a:gd name="connsiteX75" fmla="*/ 225883 w 12192000"/>
              <a:gd name="connsiteY75" fmla="*/ 1034896 h 3126633"/>
              <a:gd name="connsiteX76" fmla="*/ 121223 w 12192000"/>
              <a:gd name="connsiteY76" fmla="*/ 1031062 h 3126633"/>
              <a:gd name="connsiteX77" fmla="*/ 52326 w 12192000"/>
              <a:gd name="connsiteY77" fmla="*/ 1033555 h 3126633"/>
              <a:gd name="connsiteX78" fmla="*/ 16761 w 12192000"/>
              <a:gd name="connsiteY78" fmla="*/ 1032900 h 3126633"/>
              <a:gd name="connsiteX79" fmla="*/ 0 w 12192000"/>
              <a:gd name="connsiteY79" fmla="*/ 1026822 h 3126633"/>
              <a:gd name="connsiteX80" fmla="*/ 0 w 12192000"/>
              <a:gd name="connsiteY80" fmla="*/ 0 h 3126633"/>
              <a:gd name="connsiteX0" fmla="*/ 26724 w 12192000"/>
              <a:gd name="connsiteY0" fmla="*/ 1190407 h 3126633"/>
              <a:gd name="connsiteX1" fmla="*/ 41243 w 12192000"/>
              <a:gd name="connsiteY1" fmla="*/ 1179838 h 3126633"/>
              <a:gd name="connsiteX2" fmla="*/ 26724 w 12192000"/>
              <a:gd name="connsiteY2" fmla="*/ 1190407 h 3126633"/>
              <a:gd name="connsiteX3" fmla="*/ 0 w 12192000"/>
              <a:gd name="connsiteY3" fmla="*/ 0 h 3126633"/>
              <a:gd name="connsiteX4" fmla="*/ 12192000 w 12192000"/>
              <a:gd name="connsiteY4" fmla="*/ 0 h 3126633"/>
              <a:gd name="connsiteX5" fmla="*/ 12191969 w 12192000"/>
              <a:gd name="connsiteY5" fmla="*/ 3121262 h 3126633"/>
              <a:gd name="connsiteX6" fmla="*/ 12188582 w 12192000"/>
              <a:gd name="connsiteY6" fmla="*/ 3121834 h 3126633"/>
              <a:gd name="connsiteX7" fmla="*/ 12185024 w 12192000"/>
              <a:gd name="connsiteY7" fmla="*/ 3122641 h 3126633"/>
              <a:gd name="connsiteX8" fmla="*/ 12171796 w 12192000"/>
              <a:gd name="connsiteY8" fmla="*/ 3121209 h 3126633"/>
              <a:gd name="connsiteX9" fmla="*/ 12166812 w 12192000"/>
              <a:gd name="connsiteY9" fmla="*/ 3126633 h 3126633"/>
              <a:gd name="connsiteX10" fmla="*/ 12122004 w 12192000"/>
              <a:gd name="connsiteY10" fmla="*/ 3124393 h 3126633"/>
              <a:gd name="connsiteX11" fmla="*/ 12036609 w 12192000"/>
              <a:gd name="connsiteY11" fmla="*/ 3109888 h 3126633"/>
              <a:gd name="connsiteX12" fmla="*/ 12023452 w 12192000"/>
              <a:gd name="connsiteY12" fmla="*/ 3103952 h 3126633"/>
              <a:gd name="connsiteX13" fmla="*/ 11936381 w 12192000"/>
              <a:gd name="connsiteY13" fmla="*/ 3094474 h 3126633"/>
              <a:gd name="connsiteX14" fmla="*/ 11876861 w 12192000"/>
              <a:gd name="connsiteY14" fmla="*/ 3084187 h 3126633"/>
              <a:gd name="connsiteX15" fmla="*/ 11864150 w 12192000"/>
              <a:gd name="connsiteY15" fmla="*/ 3078415 h 3126633"/>
              <a:gd name="connsiteX16" fmla="*/ 11849315 w 12192000"/>
              <a:gd name="connsiteY16" fmla="*/ 3083344 h 3126633"/>
              <a:gd name="connsiteX17" fmla="*/ 11844903 w 12192000"/>
              <a:gd name="connsiteY17" fmla="*/ 3088180 h 3126633"/>
              <a:gd name="connsiteX18" fmla="*/ 11797558 w 12192000"/>
              <a:gd name="connsiteY18" fmla="*/ 3078578 h 3126633"/>
              <a:gd name="connsiteX19" fmla="*/ 11791833 w 12192000"/>
              <a:gd name="connsiteY19" fmla="*/ 3078309 h 3126633"/>
              <a:gd name="connsiteX20" fmla="*/ 11752368 w 12192000"/>
              <a:gd name="connsiteY20" fmla="*/ 3079667 h 3126633"/>
              <a:gd name="connsiteX21" fmla="*/ 11693668 w 12192000"/>
              <a:gd name="connsiteY21" fmla="*/ 3086682 h 3126633"/>
              <a:gd name="connsiteX22" fmla="*/ 11632752 w 12192000"/>
              <a:gd name="connsiteY22" fmla="*/ 3102951 h 3126633"/>
              <a:gd name="connsiteX23" fmla="*/ 11597584 w 12192000"/>
              <a:gd name="connsiteY23" fmla="*/ 3109557 h 3126633"/>
              <a:gd name="connsiteX24" fmla="*/ 11573118 w 12192000"/>
              <a:gd name="connsiteY24" fmla="*/ 3117154 h 3126633"/>
              <a:gd name="connsiteX25" fmla="*/ 11504799 w 12192000"/>
              <a:gd name="connsiteY25" fmla="*/ 3121480 h 3126633"/>
              <a:gd name="connsiteX26" fmla="*/ 11443938 w 12192000"/>
              <a:gd name="connsiteY26" fmla="*/ 3120255 h 3126633"/>
              <a:gd name="connsiteX27" fmla="*/ 11436492 w 12192000"/>
              <a:gd name="connsiteY27" fmla="*/ 3121550 h 3126633"/>
              <a:gd name="connsiteX28" fmla="*/ 11407691 w 12192000"/>
              <a:gd name="connsiteY28" fmla="*/ 3107633 h 3126633"/>
              <a:gd name="connsiteX29" fmla="*/ 11341642 w 12192000"/>
              <a:gd name="connsiteY29" fmla="*/ 3101531 h 3126633"/>
              <a:gd name="connsiteX30" fmla="*/ 11307726 w 12192000"/>
              <a:gd name="connsiteY30" fmla="*/ 3095706 h 3126633"/>
              <a:gd name="connsiteX31" fmla="*/ 1982093 w 12192000"/>
              <a:gd name="connsiteY31" fmla="*/ 1505517 h 3126633"/>
              <a:gd name="connsiteX32" fmla="*/ 1978611 w 12192000"/>
              <a:gd name="connsiteY32" fmla="*/ 1502931 h 3126633"/>
              <a:gd name="connsiteX33" fmla="*/ 1931618 w 12192000"/>
              <a:gd name="connsiteY33" fmla="*/ 1488633 h 3126633"/>
              <a:gd name="connsiteX34" fmla="*/ 1925144 w 12192000"/>
              <a:gd name="connsiteY34" fmla="*/ 1491811 h 3126633"/>
              <a:gd name="connsiteX35" fmla="*/ 1858854 w 12192000"/>
              <a:gd name="connsiteY35" fmla="*/ 1451562 h 3126633"/>
              <a:gd name="connsiteX36" fmla="*/ 1764339 w 12192000"/>
              <a:gd name="connsiteY36" fmla="*/ 1434249 h 3126633"/>
              <a:gd name="connsiteX37" fmla="*/ 1693396 w 12192000"/>
              <a:gd name="connsiteY37" fmla="*/ 1427850 h 3126633"/>
              <a:gd name="connsiteX38" fmla="*/ 1653459 w 12192000"/>
              <a:gd name="connsiteY38" fmla="*/ 1421384 h 3126633"/>
              <a:gd name="connsiteX39" fmla="*/ 1624573 w 12192000"/>
              <a:gd name="connsiteY39" fmla="*/ 1419871 h 3126633"/>
              <a:gd name="connsiteX40" fmla="*/ 1550101 w 12192000"/>
              <a:gd name="connsiteY40" fmla="*/ 1398845 h 3126633"/>
              <a:gd name="connsiteX41" fmla="*/ 1426261 w 12192000"/>
              <a:gd name="connsiteY41" fmla="*/ 1356816 h 3126633"/>
              <a:gd name="connsiteX42" fmla="*/ 1400063 w 12192000"/>
              <a:gd name="connsiteY42" fmla="*/ 1349493 h 3126633"/>
              <a:gd name="connsiteX43" fmla="*/ 1378201 w 12192000"/>
              <a:gd name="connsiteY43" fmla="*/ 1349649 h 3126633"/>
              <a:gd name="connsiteX44" fmla="*/ 1373704 w 12192000"/>
              <a:gd name="connsiteY44" fmla="*/ 1355309 h 3126633"/>
              <a:gd name="connsiteX45" fmla="*/ 1359400 w 12192000"/>
              <a:gd name="connsiteY45" fmla="*/ 1352317 h 3126633"/>
              <a:gd name="connsiteX46" fmla="*/ 1355734 w 12192000"/>
              <a:gd name="connsiteY46" fmla="*/ 1352870 h 3126633"/>
              <a:gd name="connsiteX47" fmla="*/ 1334569 w 12192000"/>
              <a:gd name="connsiteY47" fmla="*/ 1354687 h 3126633"/>
              <a:gd name="connsiteX48" fmla="*/ 1285959 w 12192000"/>
              <a:gd name="connsiteY48" fmla="*/ 1325074 h 3126633"/>
              <a:gd name="connsiteX49" fmla="*/ 1228970 w 12192000"/>
              <a:gd name="connsiteY49" fmla="*/ 1316194 h 3126633"/>
              <a:gd name="connsiteX50" fmla="*/ 1081691 w 12192000"/>
              <a:gd name="connsiteY50" fmla="*/ 1276195 h 3126633"/>
              <a:gd name="connsiteX51" fmla="*/ 888229 w 12192000"/>
              <a:gd name="connsiteY51" fmla="*/ 1233330 h 3126633"/>
              <a:gd name="connsiteX52" fmla="*/ 749674 w 12192000"/>
              <a:gd name="connsiteY52" fmla="*/ 1151252 h 3126633"/>
              <a:gd name="connsiteX53" fmla="*/ 634863 w 12192000"/>
              <a:gd name="connsiteY53" fmla="*/ 1125089 h 3126633"/>
              <a:gd name="connsiteX54" fmla="*/ 572744 w 12192000"/>
              <a:gd name="connsiteY54" fmla="*/ 1095470 h 3126633"/>
              <a:gd name="connsiteX55" fmla="*/ 557235 w 12192000"/>
              <a:gd name="connsiteY55" fmla="*/ 1085440 h 3126633"/>
              <a:gd name="connsiteX56" fmla="*/ 554948 w 12192000"/>
              <a:gd name="connsiteY56" fmla="*/ 1085817 h 3126633"/>
              <a:gd name="connsiteX57" fmla="*/ 535764 w 12192000"/>
              <a:gd name="connsiteY57" fmla="*/ 1078928 h 3126633"/>
              <a:gd name="connsiteX58" fmla="*/ 532336 w 12192000"/>
              <a:gd name="connsiteY58" fmla="*/ 1074208 h 3126633"/>
              <a:gd name="connsiteX59" fmla="*/ 519417 w 12192000"/>
              <a:gd name="connsiteY59" fmla="*/ 1068474 h 3126633"/>
              <a:gd name="connsiteX60" fmla="*/ 494620 w 12192000"/>
              <a:gd name="connsiteY60" fmla="*/ 1054470 h 3126633"/>
              <a:gd name="connsiteX61" fmla="*/ 489369 w 12192000"/>
              <a:gd name="connsiteY61" fmla="*/ 1054392 h 3126633"/>
              <a:gd name="connsiteX62" fmla="*/ 451015 w 12192000"/>
              <a:gd name="connsiteY62" fmla="*/ 1037228 h 3126633"/>
              <a:gd name="connsiteX63" fmla="*/ 450196 w 12192000"/>
              <a:gd name="connsiteY63" fmla="*/ 1038199 h 3126633"/>
              <a:gd name="connsiteX64" fmla="*/ 438116 w 12192000"/>
              <a:gd name="connsiteY64" fmla="*/ 1038634 h 3126633"/>
              <a:gd name="connsiteX65" fmla="*/ 415692 w 12192000"/>
              <a:gd name="connsiteY65" fmla="*/ 1036714 h 3126633"/>
              <a:gd name="connsiteX66" fmla="*/ 360396 w 12192000"/>
              <a:gd name="connsiteY66" fmla="*/ 1047226 h 3126633"/>
              <a:gd name="connsiteX67" fmla="*/ 320375 w 12192000"/>
              <a:gd name="connsiteY67" fmla="*/ 1029464 h 3126633"/>
              <a:gd name="connsiteX68" fmla="*/ 312145 w 12192000"/>
              <a:gd name="connsiteY68" fmla="*/ 1026541 h 3126633"/>
              <a:gd name="connsiteX69" fmla="*/ 311908 w 12192000"/>
              <a:gd name="connsiteY69" fmla="*/ 1026752 h 3126633"/>
              <a:gd name="connsiteX70" fmla="*/ 303080 w 12192000"/>
              <a:gd name="connsiteY70" fmla="*/ 1024202 h 3126633"/>
              <a:gd name="connsiteX71" fmla="*/ 297138 w 12192000"/>
              <a:gd name="connsiteY71" fmla="*/ 1021211 h 3126633"/>
              <a:gd name="connsiteX72" fmla="*/ 281171 w 12192000"/>
              <a:gd name="connsiteY72" fmla="*/ 1015539 h 3126633"/>
              <a:gd name="connsiteX73" fmla="*/ 275188 w 12192000"/>
              <a:gd name="connsiteY73" fmla="*/ 1015372 h 3126633"/>
              <a:gd name="connsiteX74" fmla="*/ 225883 w 12192000"/>
              <a:gd name="connsiteY74" fmla="*/ 1034896 h 3126633"/>
              <a:gd name="connsiteX75" fmla="*/ 121223 w 12192000"/>
              <a:gd name="connsiteY75" fmla="*/ 1031062 h 3126633"/>
              <a:gd name="connsiteX76" fmla="*/ 52326 w 12192000"/>
              <a:gd name="connsiteY76" fmla="*/ 1033555 h 3126633"/>
              <a:gd name="connsiteX77" fmla="*/ 16761 w 12192000"/>
              <a:gd name="connsiteY77" fmla="*/ 1032900 h 3126633"/>
              <a:gd name="connsiteX78" fmla="*/ 0 w 12192000"/>
              <a:gd name="connsiteY78" fmla="*/ 1026822 h 3126633"/>
              <a:gd name="connsiteX79" fmla="*/ 0 w 12192000"/>
              <a:gd name="connsiteY79" fmla="*/ 0 h 3126633"/>
              <a:gd name="connsiteX0" fmla="*/ 0 w 12192000"/>
              <a:gd name="connsiteY0" fmla="*/ 0 h 3126633"/>
              <a:gd name="connsiteX1" fmla="*/ 12192000 w 12192000"/>
              <a:gd name="connsiteY1" fmla="*/ 0 h 3126633"/>
              <a:gd name="connsiteX2" fmla="*/ 12191969 w 12192000"/>
              <a:gd name="connsiteY2" fmla="*/ 3121262 h 3126633"/>
              <a:gd name="connsiteX3" fmla="*/ 12188582 w 12192000"/>
              <a:gd name="connsiteY3" fmla="*/ 3121834 h 3126633"/>
              <a:gd name="connsiteX4" fmla="*/ 12185024 w 12192000"/>
              <a:gd name="connsiteY4" fmla="*/ 3122641 h 3126633"/>
              <a:gd name="connsiteX5" fmla="*/ 12171796 w 12192000"/>
              <a:gd name="connsiteY5" fmla="*/ 3121209 h 3126633"/>
              <a:gd name="connsiteX6" fmla="*/ 12166812 w 12192000"/>
              <a:gd name="connsiteY6" fmla="*/ 3126633 h 3126633"/>
              <a:gd name="connsiteX7" fmla="*/ 12122004 w 12192000"/>
              <a:gd name="connsiteY7" fmla="*/ 3124393 h 3126633"/>
              <a:gd name="connsiteX8" fmla="*/ 12036609 w 12192000"/>
              <a:gd name="connsiteY8" fmla="*/ 3109888 h 3126633"/>
              <a:gd name="connsiteX9" fmla="*/ 12023452 w 12192000"/>
              <a:gd name="connsiteY9" fmla="*/ 3103952 h 3126633"/>
              <a:gd name="connsiteX10" fmla="*/ 11936381 w 12192000"/>
              <a:gd name="connsiteY10" fmla="*/ 3094474 h 3126633"/>
              <a:gd name="connsiteX11" fmla="*/ 11876861 w 12192000"/>
              <a:gd name="connsiteY11" fmla="*/ 3084187 h 3126633"/>
              <a:gd name="connsiteX12" fmla="*/ 11864150 w 12192000"/>
              <a:gd name="connsiteY12" fmla="*/ 3078415 h 3126633"/>
              <a:gd name="connsiteX13" fmla="*/ 11849315 w 12192000"/>
              <a:gd name="connsiteY13" fmla="*/ 3083344 h 3126633"/>
              <a:gd name="connsiteX14" fmla="*/ 11844903 w 12192000"/>
              <a:gd name="connsiteY14" fmla="*/ 3088180 h 3126633"/>
              <a:gd name="connsiteX15" fmla="*/ 11797558 w 12192000"/>
              <a:gd name="connsiteY15" fmla="*/ 3078578 h 3126633"/>
              <a:gd name="connsiteX16" fmla="*/ 11791833 w 12192000"/>
              <a:gd name="connsiteY16" fmla="*/ 3078309 h 3126633"/>
              <a:gd name="connsiteX17" fmla="*/ 11752368 w 12192000"/>
              <a:gd name="connsiteY17" fmla="*/ 3079667 h 3126633"/>
              <a:gd name="connsiteX18" fmla="*/ 11693668 w 12192000"/>
              <a:gd name="connsiteY18" fmla="*/ 3086682 h 3126633"/>
              <a:gd name="connsiteX19" fmla="*/ 11632752 w 12192000"/>
              <a:gd name="connsiteY19" fmla="*/ 3102951 h 3126633"/>
              <a:gd name="connsiteX20" fmla="*/ 11597584 w 12192000"/>
              <a:gd name="connsiteY20" fmla="*/ 3109557 h 3126633"/>
              <a:gd name="connsiteX21" fmla="*/ 11573118 w 12192000"/>
              <a:gd name="connsiteY21" fmla="*/ 3117154 h 3126633"/>
              <a:gd name="connsiteX22" fmla="*/ 11504799 w 12192000"/>
              <a:gd name="connsiteY22" fmla="*/ 3121480 h 3126633"/>
              <a:gd name="connsiteX23" fmla="*/ 11443938 w 12192000"/>
              <a:gd name="connsiteY23" fmla="*/ 3120255 h 3126633"/>
              <a:gd name="connsiteX24" fmla="*/ 11436492 w 12192000"/>
              <a:gd name="connsiteY24" fmla="*/ 3121550 h 3126633"/>
              <a:gd name="connsiteX25" fmla="*/ 11407691 w 12192000"/>
              <a:gd name="connsiteY25" fmla="*/ 3107633 h 3126633"/>
              <a:gd name="connsiteX26" fmla="*/ 11341642 w 12192000"/>
              <a:gd name="connsiteY26" fmla="*/ 3101531 h 3126633"/>
              <a:gd name="connsiteX27" fmla="*/ 11307726 w 12192000"/>
              <a:gd name="connsiteY27" fmla="*/ 3095706 h 3126633"/>
              <a:gd name="connsiteX28" fmla="*/ 1982093 w 12192000"/>
              <a:gd name="connsiteY28" fmla="*/ 1505517 h 3126633"/>
              <a:gd name="connsiteX29" fmla="*/ 1978611 w 12192000"/>
              <a:gd name="connsiteY29" fmla="*/ 1502931 h 3126633"/>
              <a:gd name="connsiteX30" fmla="*/ 1931618 w 12192000"/>
              <a:gd name="connsiteY30" fmla="*/ 1488633 h 3126633"/>
              <a:gd name="connsiteX31" fmla="*/ 1925144 w 12192000"/>
              <a:gd name="connsiteY31" fmla="*/ 1491811 h 3126633"/>
              <a:gd name="connsiteX32" fmla="*/ 1858854 w 12192000"/>
              <a:gd name="connsiteY32" fmla="*/ 1451562 h 3126633"/>
              <a:gd name="connsiteX33" fmla="*/ 1764339 w 12192000"/>
              <a:gd name="connsiteY33" fmla="*/ 1434249 h 3126633"/>
              <a:gd name="connsiteX34" fmla="*/ 1693396 w 12192000"/>
              <a:gd name="connsiteY34" fmla="*/ 1427850 h 3126633"/>
              <a:gd name="connsiteX35" fmla="*/ 1653459 w 12192000"/>
              <a:gd name="connsiteY35" fmla="*/ 1421384 h 3126633"/>
              <a:gd name="connsiteX36" fmla="*/ 1624573 w 12192000"/>
              <a:gd name="connsiteY36" fmla="*/ 1419871 h 3126633"/>
              <a:gd name="connsiteX37" fmla="*/ 1550101 w 12192000"/>
              <a:gd name="connsiteY37" fmla="*/ 1398845 h 3126633"/>
              <a:gd name="connsiteX38" fmla="*/ 1426261 w 12192000"/>
              <a:gd name="connsiteY38" fmla="*/ 1356816 h 3126633"/>
              <a:gd name="connsiteX39" fmla="*/ 1400063 w 12192000"/>
              <a:gd name="connsiteY39" fmla="*/ 1349493 h 3126633"/>
              <a:gd name="connsiteX40" fmla="*/ 1378201 w 12192000"/>
              <a:gd name="connsiteY40" fmla="*/ 1349649 h 3126633"/>
              <a:gd name="connsiteX41" fmla="*/ 1373704 w 12192000"/>
              <a:gd name="connsiteY41" fmla="*/ 1355309 h 3126633"/>
              <a:gd name="connsiteX42" fmla="*/ 1359400 w 12192000"/>
              <a:gd name="connsiteY42" fmla="*/ 1352317 h 3126633"/>
              <a:gd name="connsiteX43" fmla="*/ 1355734 w 12192000"/>
              <a:gd name="connsiteY43" fmla="*/ 1352870 h 3126633"/>
              <a:gd name="connsiteX44" fmla="*/ 1334569 w 12192000"/>
              <a:gd name="connsiteY44" fmla="*/ 1354687 h 3126633"/>
              <a:gd name="connsiteX45" fmla="*/ 1285959 w 12192000"/>
              <a:gd name="connsiteY45" fmla="*/ 1325074 h 3126633"/>
              <a:gd name="connsiteX46" fmla="*/ 1228970 w 12192000"/>
              <a:gd name="connsiteY46" fmla="*/ 1316194 h 3126633"/>
              <a:gd name="connsiteX47" fmla="*/ 1081691 w 12192000"/>
              <a:gd name="connsiteY47" fmla="*/ 1276195 h 3126633"/>
              <a:gd name="connsiteX48" fmla="*/ 888229 w 12192000"/>
              <a:gd name="connsiteY48" fmla="*/ 1233330 h 3126633"/>
              <a:gd name="connsiteX49" fmla="*/ 749674 w 12192000"/>
              <a:gd name="connsiteY49" fmla="*/ 1151252 h 3126633"/>
              <a:gd name="connsiteX50" fmla="*/ 634863 w 12192000"/>
              <a:gd name="connsiteY50" fmla="*/ 1125089 h 3126633"/>
              <a:gd name="connsiteX51" fmla="*/ 572744 w 12192000"/>
              <a:gd name="connsiteY51" fmla="*/ 1095470 h 3126633"/>
              <a:gd name="connsiteX52" fmla="*/ 557235 w 12192000"/>
              <a:gd name="connsiteY52" fmla="*/ 1085440 h 3126633"/>
              <a:gd name="connsiteX53" fmla="*/ 554948 w 12192000"/>
              <a:gd name="connsiteY53" fmla="*/ 1085817 h 3126633"/>
              <a:gd name="connsiteX54" fmla="*/ 535764 w 12192000"/>
              <a:gd name="connsiteY54" fmla="*/ 1078928 h 3126633"/>
              <a:gd name="connsiteX55" fmla="*/ 532336 w 12192000"/>
              <a:gd name="connsiteY55" fmla="*/ 1074208 h 3126633"/>
              <a:gd name="connsiteX56" fmla="*/ 519417 w 12192000"/>
              <a:gd name="connsiteY56" fmla="*/ 1068474 h 3126633"/>
              <a:gd name="connsiteX57" fmla="*/ 494620 w 12192000"/>
              <a:gd name="connsiteY57" fmla="*/ 1054470 h 3126633"/>
              <a:gd name="connsiteX58" fmla="*/ 489369 w 12192000"/>
              <a:gd name="connsiteY58" fmla="*/ 1054392 h 3126633"/>
              <a:gd name="connsiteX59" fmla="*/ 451015 w 12192000"/>
              <a:gd name="connsiteY59" fmla="*/ 1037228 h 3126633"/>
              <a:gd name="connsiteX60" fmla="*/ 450196 w 12192000"/>
              <a:gd name="connsiteY60" fmla="*/ 1038199 h 3126633"/>
              <a:gd name="connsiteX61" fmla="*/ 438116 w 12192000"/>
              <a:gd name="connsiteY61" fmla="*/ 1038634 h 3126633"/>
              <a:gd name="connsiteX62" fmla="*/ 415692 w 12192000"/>
              <a:gd name="connsiteY62" fmla="*/ 1036714 h 3126633"/>
              <a:gd name="connsiteX63" fmla="*/ 360396 w 12192000"/>
              <a:gd name="connsiteY63" fmla="*/ 1047226 h 3126633"/>
              <a:gd name="connsiteX64" fmla="*/ 320375 w 12192000"/>
              <a:gd name="connsiteY64" fmla="*/ 1029464 h 3126633"/>
              <a:gd name="connsiteX65" fmla="*/ 312145 w 12192000"/>
              <a:gd name="connsiteY65" fmla="*/ 1026541 h 3126633"/>
              <a:gd name="connsiteX66" fmla="*/ 311908 w 12192000"/>
              <a:gd name="connsiteY66" fmla="*/ 1026752 h 3126633"/>
              <a:gd name="connsiteX67" fmla="*/ 303080 w 12192000"/>
              <a:gd name="connsiteY67" fmla="*/ 1024202 h 3126633"/>
              <a:gd name="connsiteX68" fmla="*/ 297138 w 12192000"/>
              <a:gd name="connsiteY68" fmla="*/ 1021211 h 3126633"/>
              <a:gd name="connsiteX69" fmla="*/ 281171 w 12192000"/>
              <a:gd name="connsiteY69" fmla="*/ 1015539 h 3126633"/>
              <a:gd name="connsiteX70" fmla="*/ 275188 w 12192000"/>
              <a:gd name="connsiteY70" fmla="*/ 1015372 h 3126633"/>
              <a:gd name="connsiteX71" fmla="*/ 225883 w 12192000"/>
              <a:gd name="connsiteY71" fmla="*/ 1034896 h 3126633"/>
              <a:gd name="connsiteX72" fmla="*/ 121223 w 12192000"/>
              <a:gd name="connsiteY72" fmla="*/ 1031062 h 3126633"/>
              <a:gd name="connsiteX73" fmla="*/ 52326 w 12192000"/>
              <a:gd name="connsiteY73" fmla="*/ 1033555 h 3126633"/>
              <a:gd name="connsiteX74" fmla="*/ 16761 w 12192000"/>
              <a:gd name="connsiteY74" fmla="*/ 1032900 h 3126633"/>
              <a:gd name="connsiteX75" fmla="*/ 0 w 12192000"/>
              <a:gd name="connsiteY75" fmla="*/ 1026822 h 3126633"/>
              <a:gd name="connsiteX76" fmla="*/ 0 w 12192000"/>
              <a:gd name="connsiteY76" fmla="*/ 0 h 3126633"/>
              <a:gd name="connsiteX0" fmla="*/ 0 w 12192000"/>
              <a:gd name="connsiteY0" fmla="*/ 0 h 3126633"/>
              <a:gd name="connsiteX1" fmla="*/ 12192000 w 12192000"/>
              <a:gd name="connsiteY1" fmla="*/ 0 h 3126633"/>
              <a:gd name="connsiteX2" fmla="*/ 12191969 w 12192000"/>
              <a:gd name="connsiteY2" fmla="*/ 3121262 h 3126633"/>
              <a:gd name="connsiteX3" fmla="*/ 12188582 w 12192000"/>
              <a:gd name="connsiteY3" fmla="*/ 3121834 h 3126633"/>
              <a:gd name="connsiteX4" fmla="*/ 12185024 w 12192000"/>
              <a:gd name="connsiteY4" fmla="*/ 3122641 h 3126633"/>
              <a:gd name="connsiteX5" fmla="*/ 12171796 w 12192000"/>
              <a:gd name="connsiteY5" fmla="*/ 3121209 h 3126633"/>
              <a:gd name="connsiteX6" fmla="*/ 12166812 w 12192000"/>
              <a:gd name="connsiteY6" fmla="*/ 3126633 h 3126633"/>
              <a:gd name="connsiteX7" fmla="*/ 12122004 w 12192000"/>
              <a:gd name="connsiteY7" fmla="*/ 3124393 h 3126633"/>
              <a:gd name="connsiteX8" fmla="*/ 12036609 w 12192000"/>
              <a:gd name="connsiteY8" fmla="*/ 3109888 h 3126633"/>
              <a:gd name="connsiteX9" fmla="*/ 12023452 w 12192000"/>
              <a:gd name="connsiteY9" fmla="*/ 3103952 h 3126633"/>
              <a:gd name="connsiteX10" fmla="*/ 11936381 w 12192000"/>
              <a:gd name="connsiteY10" fmla="*/ 3094474 h 3126633"/>
              <a:gd name="connsiteX11" fmla="*/ 11876861 w 12192000"/>
              <a:gd name="connsiteY11" fmla="*/ 3084187 h 3126633"/>
              <a:gd name="connsiteX12" fmla="*/ 11864150 w 12192000"/>
              <a:gd name="connsiteY12" fmla="*/ 3078415 h 3126633"/>
              <a:gd name="connsiteX13" fmla="*/ 11849315 w 12192000"/>
              <a:gd name="connsiteY13" fmla="*/ 3083344 h 3126633"/>
              <a:gd name="connsiteX14" fmla="*/ 11844903 w 12192000"/>
              <a:gd name="connsiteY14" fmla="*/ 3088180 h 3126633"/>
              <a:gd name="connsiteX15" fmla="*/ 11797558 w 12192000"/>
              <a:gd name="connsiteY15" fmla="*/ 3078578 h 3126633"/>
              <a:gd name="connsiteX16" fmla="*/ 11791833 w 12192000"/>
              <a:gd name="connsiteY16" fmla="*/ 3078309 h 3126633"/>
              <a:gd name="connsiteX17" fmla="*/ 11752368 w 12192000"/>
              <a:gd name="connsiteY17" fmla="*/ 3079667 h 3126633"/>
              <a:gd name="connsiteX18" fmla="*/ 11693668 w 12192000"/>
              <a:gd name="connsiteY18" fmla="*/ 3086682 h 3126633"/>
              <a:gd name="connsiteX19" fmla="*/ 11632752 w 12192000"/>
              <a:gd name="connsiteY19" fmla="*/ 3102951 h 3126633"/>
              <a:gd name="connsiteX20" fmla="*/ 11597584 w 12192000"/>
              <a:gd name="connsiteY20" fmla="*/ 3109557 h 3126633"/>
              <a:gd name="connsiteX21" fmla="*/ 11573118 w 12192000"/>
              <a:gd name="connsiteY21" fmla="*/ 3117154 h 3126633"/>
              <a:gd name="connsiteX22" fmla="*/ 11504799 w 12192000"/>
              <a:gd name="connsiteY22" fmla="*/ 3121480 h 3126633"/>
              <a:gd name="connsiteX23" fmla="*/ 11443938 w 12192000"/>
              <a:gd name="connsiteY23" fmla="*/ 3120255 h 3126633"/>
              <a:gd name="connsiteX24" fmla="*/ 11436492 w 12192000"/>
              <a:gd name="connsiteY24" fmla="*/ 3121550 h 3126633"/>
              <a:gd name="connsiteX25" fmla="*/ 11407691 w 12192000"/>
              <a:gd name="connsiteY25" fmla="*/ 3107633 h 3126633"/>
              <a:gd name="connsiteX26" fmla="*/ 11341642 w 12192000"/>
              <a:gd name="connsiteY26" fmla="*/ 3101531 h 3126633"/>
              <a:gd name="connsiteX27" fmla="*/ 11307726 w 12192000"/>
              <a:gd name="connsiteY27" fmla="*/ 3095706 h 3126633"/>
              <a:gd name="connsiteX28" fmla="*/ 1982093 w 12192000"/>
              <a:gd name="connsiteY28" fmla="*/ 1505517 h 3126633"/>
              <a:gd name="connsiteX29" fmla="*/ 1931618 w 12192000"/>
              <a:gd name="connsiteY29" fmla="*/ 1488633 h 3126633"/>
              <a:gd name="connsiteX30" fmla="*/ 1925144 w 12192000"/>
              <a:gd name="connsiteY30" fmla="*/ 1491811 h 3126633"/>
              <a:gd name="connsiteX31" fmla="*/ 1858854 w 12192000"/>
              <a:gd name="connsiteY31" fmla="*/ 1451562 h 3126633"/>
              <a:gd name="connsiteX32" fmla="*/ 1764339 w 12192000"/>
              <a:gd name="connsiteY32" fmla="*/ 1434249 h 3126633"/>
              <a:gd name="connsiteX33" fmla="*/ 1693396 w 12192000"/>
              <a:gd name="connsiteY33" fmla="*/ 1427850 h 3126633"/>
              <a:gd name="connsiteX34" fmla="*/ 1653459 w 12192000"/>
              <a:gd name="connsiteY34" fmla="*/ 1421384 h 3126633"/>
              <a:gd name="connsiteX35" fmla="*/ 1624573 w 12192000"/>
              <a:gd name="connsiteY35" fmla="*/ 1419871 h 3126633"/>
              <a:gd name="connsiteX36" fmla="*/ 1550101 w 12192000"/>
              <a:gd name="connsiteY36" fmla="*/ 1398845 h 3126633"/>
              <a:gd name="connsiteX37" fmla="*/ 1426261 w 12192000"/>
              <a:gd name="connsiteY37" fmla="*/ 1356816 h 3126633"/>
              <a:gd name="connsiteX38" fmla="*/ 1400063 w 12192000"/>
              <a:gd name="connsiteY38" fmla="*/ 1349493 h 3126633"/>
              <a:gd name="connsiteX39" fmla="*/ 1378201 w 12192000"/>
              <a:gd name="connsiteY39" fmla="*/ 1349649 h 3126633"/>
              <a:gd name="connsiteX40" fmla="*/ 1373704 w 12192000"/>
              <a:gd name="connsiteY40" fmla="*/ 1355309 h 3126633"/>
              <a:gd name="connsiteX41" fmla="*/ 1359400 w 12192000"/>
              <a:gd name="connsiteY41" fmla="*/ 1352317 h 3126633"/>
              <a:gd name="connsiteX42" fmla="*/ 1355734 w 12192000"/>
              <a:gd name="connsiteY42" fmla="*/ 1352870 h 3126633"/>
              <a:gd name="connsiteX43" fmla="*/ 1334569 w 12192000"/>
              <a:gd name="connsiteY43" fmla="*/ 1354687 h 3126633"/>
              <a:gd name="connsiteX44" fmla="*/ 1285959 w 12192000"/>
              <a:gd name="connsiteY44" fmla="*/ 1325074 h 3126633"/>
              <a:gd name="connsiteX45" fmla="*/ 1228970 w 12192000"/>
              <a:gd name="connsiteY45" fmla="*/ 1316194 h 3126633"/>
              <a:gd name="connsiteX46" fmla="*/ 1081691 w 12192000"/>
              <a:gd name="connsiteY46" fmla="*/ 1276195 h 3126633"/>
              <a:gd name="connsiteX47" fmla="*/ 888229 w 12192000"/>
              <a:gd name="connsiteY47" fmla="*/ 1233330 h 3126633"/>
              <a:gd name="connsiteX48" fmla="*/ 749674 w 12192000"/>
              <a:gd name="connsiteY48" fmla="*/ 1151252 h 3126633"/>
              <a:gd name="connsiteX49" fmla="*/ 634863 w 12192000"/>
              <a:gd name="connsiteY49" fmla="*/ 1125089 h 3126633"/>
              <a:gd name="connsiteX50" fmla="*/ 572744 w 12192000"/>
              <a:gd name="connsiteY50" fmla="*/ 1095470 h 3126633"/>
              <a:gd name="connsiteX51" fmla="*/ 557235 w 12192000"/>
              <a:gd name="connsiteY51" fmla="*/ 1085440 h 3126633"/>
              <a:gd name="connsiteX52" fmla="*/ 554948 w 12192000"/>
              <a:gd name="connsiteY52" fmla="*/ 1085817 h 3126633"/>
              <a:gd name="connsiteX53" fmla="*/ 535764 w 12192000"/>
              <a:gd name="connsiteY53" fmla="*/ 1078928 h 3126633"/>
              <a:gd name="connsiteX54" fmla="*/ 532336 w 12192000"/>
              <a:gd name="connsiteY54" fmla="*/ 1074208 h 3126633"/>
              <a:gd name="connsiteX55" fmla="*/ 519417 w 12192000"/>
              <a:gd name="connsiteY55" fmla="*/ 1068474 h 3126633"/>
              <a:gd name="connsiteX56" fmla="*/ 494620 w 12192000"/>
              <a:gd name="connsiteY56" fmla="*/ 1054470 h 3126633"/>
              <a:gd name="connsiteX57" fmla="*/ 489369 w 12192000"/>
              <a:gd name="connsiteY57" fmla="*/ 1054392 h 3126633"/>
              <a:gd name="connsiteX58" fmla="*/ 451015 w 12192000"/>
              <a:gd name="connsiteY58" fmla="*/ 1037228 h 3126633"/>
              <a:gd name="connsiteX59" fmla="*/ 450196 w 12192000"/>
              <a:gd name="connsiteY59" fmla="*/ 1038199 h 3126633"/>
              <a:gd name="connsiteX60" fmla="*/ 438116 w 12192000"/>
              <a:gd name="connsiteY60" fmla="*/ 1038634 h 3126633"/>
              <a:gd name="connsiteX61" fmla="*/ 415692 w 12192000"/>
              <a:gd name="connsiteY61" fmla="*/ 1036714 h 3126633"/>
              <a:gd name="connsiteX62" fmla="*/ 360396 w 12192000"/>
              <a:gd name="connsiteY62" fmla="*/ 1047226 h 3126633"/>
              <a:gd name="connsiteX63" fmla="*/ 320375 w 12192000"/>
              <a:gd name="connsiteY63" fmla="*/ 1029464 h 3126633"/>
              <a:gd name="connsiteX64" fmla="*/ 312145 w 12192000"/>
              <a:gd name="connsiteY64" fmla="*/ 1026541 h 3126633"/>
              <a:gd name="connsiteX65" fmla="*/ 311908 w 12192000"/>
              <a:gd name="connsiteY65" fmla="*/ 1026752 h 3126633"/>
              <a:gd name="connsiteX66" fmla="*/ 303080 w 12192000"/>
              <a:gd name="connsiteY66" fmla="*/ 1024202 h 3126633"/>
              <a:gd name="connsiteX67" fmla="*/ 297138 w 12192000"/>
              <a:gd name="connsiteY67" fmla="*/ 1021211 h 3126633"/>
              <a:gd name="connsiteX68" fmla="*/ 281171 w 12192000"/>
              <a:gd name="connsiteY68" fmla="*/ 1015539 h 3126633"/>
              <a:gd name="connsiteX69" fmla="*/ 275188 w 12192000"/>
              <a:gd name="connsiteY69" fmla="*/ 1015372 h 3126633"/>
              <a:gd name="connsiteX70" fmla="*/ 225883 w 12192000"/>
              <a:gd name="connsiteY70" fmla="*/ 1034896 h 3126633"/>
              <a:gd name="connsiteX71" fmla="*/ 121223 w 12192000"/>
              <a:gd name="connsiteY71" fmla="*/ 1031062 h 3126633"/>
              <a:gd name="connsiteX72" fmla="*/ 52326 w 12192000"/>
              <a:gd name="connsiteY72" fmla="*/ 1033555 h 3126633"/>
              <a:gd name="connsiteX73" fmla="*/ 16761 w 12192000"/>
              <a:gd name="connsiteY73" fmla="*/ 1032900 h 3126633"/>
              <a:gd name="connsiteX74" fmla="*/ 0 w 12192000"/>
              <a:gd name="connsiteY74" fmla="*/ 1026822 h 3126633"/>
              <a:gd name="connsiteX75" fmla="*/ 0 w 12192000"/>
              <a:gd name="connsiteY75" fmla="*/ 0 h 3126633"/>
              <a:gd name="connsiteX0" fmla="*/ 0 w 12192000"/>
              <a:gd name="connsiteY0" fmla="*/ 0 h 3126633"/>
              <a:gd name="connsiteX1" fmla="*/ 12192000 w 12192000"/>
              <a:gd name="connsiteY1" fmla="*/ 0 h 3126633"/>
              <a:gd name="connsiteX2" fmla="*/ 12191969 w 12192000"/>
              <a:gd name="connsiteY2" fmla="*/ 3121262 h 3126633"/>
              <a:gd name="connsiteX3" fmla="*/ 12188582 w 12192000"/>
              <a:gd name="connsiteY3" fmla="*/ 3121834 h 3126633"/>
              <a:gd name="connsiteX4" fmla="*/ 12185024 w 12192000"/>
              <a:gd name="connsiteY4" fmla="*/ 3122641 h 3126633"/>
              <a:gd name="connsiteX5" fmla="*/ 12171796 w 12192000"/>
              <a:gd name="connsiteY5" fmla="*/ 3121209 h 3126633"/>
              <a:gd name="connsiteX6" fmla="*/ 12166812 w 12192000"/>
              <a:gd name="connsiteY6" fmla="*/ 3126633 h 3126633"/>
              <a:gd name="connsiteX7" fmla="*/ 12122004 w 12192000"/>
              <a:gd name="connsiteY7" fmla="*/ 3124393 h 3126633"/>
              <a:gd name="connsiteX8" fmla="*/ 12036609 w 12192000"/>
              <a:gd name="connsiteY8" fmla="*/ 3109888 h 3126633"/>
              <a:gd name="connsiteX9" fmla="*/ 12023452 w 12192000"/>
              <a:gd name="connsiteY9" fmla="*/ 3103952 h 3126633"/>
              <a:gd name="connsiteX10" fmla="*/ 11936381 w 12192000"/>
              <a:gd name="connsiteY10" fmla="*/ 3094474 h 3126633"/>
              <a:gd name="connsiteX11" fmla="*/ 11876861 w 12192000"/>
              <a:gd name="connsiteY11" fmla="*/ 3084187 h 3126633"/>
              <a:gd name="connsiteX12" fmla="*/ 11864150 w 12192000"/>
              <a:gd name="connsiteY12" fmla="*/ 3078415 h 3126633"/>
              <a:gd name="connsiteX13" fmla="*/ 11849315 w 12192000"/>
              <a:gd name="connsiteY13" fmla="*/ 3083344 h 3126633"/>
              <a:gd name="connsiteX14" fmla="*/ 11844903 w 12192000"/>
              <a:gd name="connsiteY14" fmla="*/ 3088180 h 3126633"/>
              <a:gd name="connsiteX15" fmla="*/ 11797558 w 12192000"/>
              <a:gd name="connsiteY15" fmla="*/ 3078578 h 3126633"/>
              <a:gd name="connsiteX16" fmla="*/ 11791833 w 12192000"/>
              <a:gd name="connsiteY16" fmla="*/ 3078309 h 3126633"/>
              <a:gd name="connsiteX17" fmla="*/ 11752368 w 12192000"/>
              <a:gd name="connsiteY17" fmla="*/ 3079667 h 3126633"/>
              <a:gd name="connsiteX18" fmla="*/ 11693668 w 12192000"/>
              <a:gd name="connsiteY18" fmla="*/ 3086682 h 3126633"/>
              <a:gd name="connsiteX19" fmla="*/ 11632752 w 12192000"/>
              <a:gd name="connsiteY19" fmla="*/ 3102951 h 3126633"/>
              <a:gd name="connsiteX20" fmla="*/ 11597584 w 12192000"/>
              <a:gd name="connsiteY20" fmla="*/ 3109557 h 3126633"/>
              <a:gd name="connsiteX21" fmla="*/ 11573118 w 12192000"/>
              <a:gd name="connsiteY21" fmla="*/ 3117154 h 3126633"/>
              <a:gd name="connsiteX22" fmla="*/ 11504799 w 12192000"/>
              <a:gd name="connsiteY22" fmla="*/ 3121480 h 3126633"/>
              <a:gd name="connsiteX23" fmla="*/ 11443938 w 12192000"/>
              <a:gd name="connsiteY23" fmla="*/ 3120255 h 3126633"/>
              <a:gd name="connsiteX24" fmla="*/ 11436492 w 12192000"/>
              <a:gd name="connsiteY24" fmla="*/ 3121550 h 3126633"/>
              <a:gd name="connsiteX25" fmla="*/ 11407691 w 12192000"/>
              <a:gd name="connsiteY25" fmla="*/ 3107633 h 3126633"/>
              <a:gd name="connsiteX26" fmla="*/ 11341642 w 12192000"/>
              <a:gd name="connsiteY26" fmla="*/ 3101531 h 3126633"/>
              <a:gd name="connsiteX27" fmla="*/ 11307726 w 12192000"/>
              <a:gd name="connsiteY27" fmla="*/ 3095706 h 3126633"/>
              <a:gd name="connsiteX28" fmla="*/ 1982093 w 12192000"/>
              <a:gd name="connsiteY28" fmla="*/ 1505517 h 3126633"/>
              <a:gd name="connsiteX29" fmla="*/ 1931618 w 12192000"/>
              <a:gd name="connsiteY29" fmla="*/ 1488633 h 3126633"/>
              <a:gd name="connsiteX30" fmla="*/ 1925144 w 12192000"/>
              <a:gd name="connsiteY30" fmla="*/ 1491811 h 3126633"/>
              <a:gd name="connsiteX31" fmla="*/ 1764339 w 12192000"/>
              <a:gd name="connsiteY31" fmla="*/ 1434249 h 3126633"/>
              <a:gd name="connsiteX32" fmla="*/ 1693396 w 12192000"/>
              <a:gd name="connsiteY32" fmla="*/ 1427850 h 3126633"/>
              <a:gd name="connsiteX33" fmla="*/ 1653459 w 12192000"/>
              <a:gd name="connsiteY33" fmla="*/ 1421384 h 3126633"/>
              <a:gd name="connsiteX34" fmla="*/ 1624573 w 12192000"/>
              <a:gd name="connsiteY34" fmla="*/ 1419871 h 3126633"/>
              <a:gd name="connsiteX35" fmla="*/ 1550101 w 12192000"/>
              <a:gd name="connsiteY35" fmla="*/ 1398845 h 3126633"/>
              <a:gd name="connsiteX36" fmla="*/ 1426261 w 12192000"/>
              <a:gd name="connsiteY36" fmla="*/ 1356816 h 3126633"/>
              <a:gd name="connsiteX37" fmla="*/ 1400063 w 12192000"/>
              <a:gd name="connsiteY37" fmla="*/ 1349493 h 3126633"/>
              <a:gd name="connsiteX38" fmla="*/ 1378201 w 12192000"/>
              <a:gd name="connsiteY38" fmla="*/ 1349649 h 3126633"/>
              <a:gd name="connsiteX39" fmla="*/ 1373704 w 12192000"/>
              <a:gd name="connsiteY39" fmla="*/ 1355309 h 3126633"/>
              <a:gd name="connsiteX40" fmla="*/ 1359400 w 12192000"/>
              <a:gd name="connsiteY40" fmla="*/ 1352317 h 3126633"/>
              <a:gd name="connsiteX41" fmla="*/ 1355734 w 12192000"/>
              <a:gd name="connsiteY41" fmla="*/ 1352870 h 3126633"/>
              <a:gd name="connsiteX42" fmla="*/ 1334569 w 12192000"/>
              <a:gd name="connsiteY42" fmla="*/ 1354687 h 3126633"/>
              <a:gd name="connsiteX43" fmla="*/ 1285959 w 12192000"/>
              <a:gd name="connsiteY43" fmla="*/ 1325074 h 3126633"/>
              <a:gd name="connsiteX44" fmla="*/ 1228970 w 12192000"/>
              <a:gd name="connsiteY44" fmla="*/ 1316194 h 3126633"/>
              <a:gd name="connsiteX45" fmla="*/ 1081691 w 12192000"/>
              <a:gd name="connsiteY45" fmla="*/ 1276195 h 3126633"/>
              <a:gd name="connsiteX46" fmla="*/ 888229 w 12192000"/>
              <a:gd name="connsiteY46" fmla="*/ 1233330 h 3126633"/>
              <a:gd name="connsiteX47" fmla="*/ 749674 w 12192000"/>
              <a:gd name="connsiteY47" fmla="*/ 1151252 h 3126633"/>
              <a:gd name="connsiteX48" fmla="*/ 634863 w 12192000"/>
              <a:gd name="connsiteY48" fmla="*/ 1125089 h 3126633"/>
              <a:gd name="connsiteX49" fmla="*/ 572744 w 12192000"/>
              <a:gd name="connsiteY49" fmla="*/ 1095470 h 3126633"/>
              <a:gd name="connsiteX50" fmla="*/ 557235 w 12192000"/>
              <a:gd name="connsiteY50" fmla="*/ 1085440 h 3126633"/>
              <a:gd name="connsiteX51" fmla="*/ 554948 w 12192000"/>
              <a:gd name="connsiteY51" fmla="*/ 1085817 h 3126633"/>
              <a:gd name="connsiteX52" fmla="*/ 535764 w 12192000"/>
              <a:gd name="connsiteY52" fmla="*/ 1078928 h 3126633"/>
              <a:gd name="connsiteX53" fmla="*/ 532336 w 12192000"/>
              <a:gd name="connsiteY53" fmla="*/ 1074208 h 3126633"/>
              <a:gd name="connsiteX54" fmla="*/ 519417 w 12192000"/>
              <a:gd name="connsiteY54" fmla="*/ 1068474 h 3126633"/>
              <a:gd name="connsiteX55" fmla="*/ 494620 w 12192000"/>
              <a:gd name="connsiteY55" fmla="*/ 1054470 h 3126633"/>
              <a:gd name="connsiteX56" fmla="*/ 489369 w 12192000"/>
              <a:gd name="connsiteY56" fmla="*/ 1054392 h 3126633"/>
              <a:gd name="connsiteX57" fmla="*/ 451015 w 12192000"/>
              <a:gd name="connsiteY57" fmla="*/ 1037228 h 3126633"/>
              <a:gd name="connsiteX58" fmla="*/ 450196 w 12192000"/>
              <a:gd name="connsiteY58" fmla="*/ 1038199 h 3126633"/>
              <a:gd name="connsiteX59" fmla="*/ 438116 w 12192000"/>
              <a:gd name="connsiteY59" fmla="*/ 1038634 h 3126633"/>
              <a:gd name="connsiteX60" fmla="*/ 415692 w 12192000"/>
              <a:gd name="connsiteY60" fmla="*/ 1036714 h 3126633"/>
              <a:gd name="connsiteX61" fmla="*/ 360396 w 12192000"/>
              <a:gd name="connsiteY61" fmla="*/ 1047226 h 3126633"/>
              <a:gd name="connsiteX62" fmla="*/ 320375 w 12192000"/>
              <a:gd name="connsiteY62" fmla="*/ 1029464 h 3126633"/>
              <a:gd name="connsiteX63" fmla="*/ 312145 w 12192000"/>
              <a:gd name="connsiteY63" fmla="*/ 1026541 h 3126633"/>
              <a:gd name="connsiteX64" fmla="*/ 311908 w 12192000"/>
              <a:gd name="connsiteY64" fmla="*/ 1026752 h 3126633"/>
              <a:gd name="connsiteX65" fmla="*/ 303080 w 12192000"/>
              <a:gd name="connsiteY65" fmla="*/ 1024202 h 3126633"/>
              <a:gd name="connsiteX66" fmla="*/ 297138 w 12192000"/>
              <a:gd name="connsiteY66" fmla="*/ 1021211 h 3126633"/>
              <a:gd name="connsiteX67" fmla="*/ 281171 w 12192000"/>
              <a:gd name="connsiteY67" fmla="*/ 1015539 h 3126633"/>
              <a:gd name="connsiteX68" fmla="*/ 275188 w 12192000"/>
              <a:gd name="connsiteY68" fmla="*/ 1015372 h 3126633"/>
              <a:gd name="connsiteX69" fmla="*/ 225883 w 12192000"/>
              <a:gd name="connsiteY69" fmla="*/ 1034896 h 3126633"/>
              <a:gd name="connsiteX70" fmla="*/ 121223 w 12192000"/>
              <a:gd name="connsiteY70" fmla="*/ 1031062 h 3126633"/>
              <a:gd name="connsiteX71" fmla="*/ 52326 w 12192000"/>
              <a:gd name="connsiteY71" fmla="*/ 1033555 h 3126633"/>
              <a:gd name="connsiteX72" fmla="*/ 16761 w 12192000"/>
              <a:gd name="connsiteY72" fmla="*/ 1032900 h 3126633"/>
              <a:gd name="connsiteX73" fmla="*/ 0 w 12192000"/>
              <a:gd name="connsiteY73" fmla="*/ 1026822 h 3126633"/>
              <a:gd name="connsiteX74" fmla="*/ 0 w 12192000"/>
              <a:gd name="connsiteY74" fmla="*/ 0 h 3126633"/>
              <a:gd name="connsiteX0" fmla="*/ 0 w 12192000"/>
              <a:gd name="connsiteY0" fmla="*/ 0 h 3126633"/>
              <a:gd name="connsiteX1" fmla="*/ 12192000 w 12192000"/>
              <a:gd name="connsiteY1" fmla="*/ 0 h 3126633"/>
              <a:gd name="connsiteX2" fmla="*/ 12191969 w 12192000"/>
              <a:gd name="connsiteY2" fmla="*/ 3121262 h 3126633"/>
              <a:gd name="connsiteX3" fmla="*/ 12188582 w 12192000"/>
              <a:gd name="connsiteY3" fmla="*/ 3121834 h 3126633"/>
              <a:gd name="connsiteX4" fmla="*/ 12185024 w 12192000"/>
              <a:gd name="connsiteY4" fmla="*/ 3122641 h 3126633"/>
              <a:gd name="connsiteX5" fmla="*/ 12171796 w 12192000"/>
              <a:gd name="connsiteY5" fmla="*/ 3121209 h 3126633"/>
              <a:gd name="connsiteX6" fmla="*/ 12166812 w 12192000"/>
              <a:gd name="connsiteY6" fmla="*/ 3126633 h 3126633"/>
              <a:gd name="connsiteX7" fmla="*/ 12122004 w 12192000"/>
              <a:gd name="connsiteY7" fmla="*/ 3124393 h 3126633"/>
              <a:gd name="connsiteX8" fmla="*/ 12036609 w 12192000"/>
              <a:gd name="connsiteY8" fmla="*/ 3109888 h 3126633"/>
              <a:gd name="connsiteX9" fmla="*/ 12023452 w 12192000"/>
              <a:gd name="connsiteY9" fmla="*/ 3103952 h 3126633"/>
              <a:gd name="connsiteX10" fmla="*/ 11936381 w 12192000"/>
              <a:gd name="connsiteY10" fmla="*/ 3094474 h 3126633"/>
              <a:gd name="connsiteX11" fmla="*/ 11876861 w 12192000"/>
              <a:gd name="connsiteY11" fmla="*/ 3084187 h 3126633"/>
              <a:gd name="connsiteX12" fmla="*/ 11864150 w 12192000"/>
              <a:gd name="connsiteY12" fmla="*/ 3078415 h 3126633"/>
              <a:gd name="connsiteX13" fmla="*/ 11849315 w 12192000"/>
              <a:gd name="connsiteY13" fmla="*/ 3083344 h 3126633"/>
              <a:gd name="connsiteX14" fmla="*/ 11844903 w 12192000"/>
              <a:gd name="connsiteY14" fmla="*/ 3088180 h 3126633"/>
              <a:gd name="connsiteX15" fmla="*/ 11797558 w 12192000"/>
              <a:gd name="connsiteY15" fmla="*/ 3078578 h 3126633"/>
              <a:gd name="connsiteX16" fmla="*/ 11791833 w 12192000"/>
              <a:gd name="connsiteY16" fmla="*/ 3078309 h 3126633"/>
              <a:gd name="connsiteX17" fmla="*/ 11752368 w 12192000"/>
              <a:gd name="connsiteY17" fmla="*/ 3079667 h 3126633"/>
              <a:gd name="connsiteX18" fmla="*/ 11693668 w 12192000"/>
              <a:gd name="connsiteY18" fmla="*/ 3086682 h 3126633"/>
              <a:gd name="connsiteX19" fmla="*/ 11632752 w 12192000"/>
              <a:gd name="connsiteY19" fmla="*/ 3102951 h 3126633"/>
              <a:gd name="connsiteX20" fmla="*/ 11597584 w 12192000"/>
              <a:gd name="connsiteY20" fmla="*/ 3109557 h 3126633"/>
              <a:gd name="connsiteX21" fmla="*/ 11573118 w 12192000"/>
              <a:gd name="connsiteY21" fmla="*/ 3117154 h 3126633"/>
              <a:gd name="connsiteX22" fmla="*/ 11504799 w 12192000"/>
              <a:gd name="connsiteY22" fmla="*/ 3121480 h 3126633"/>
              <a:gd name="connsiteX23" fmla="*/ 11443938 w 12192000"/>
              <a:gd name="connsiteY23" fmla="*/ 3120255 h 3126633"/>
              <a:gd name="connsiteX24" fmla="*/ 11436492 w 12192000"/>
              <a:gd name="connsiteY24" fmla="*/ 3121550 h 3126633"/>
              <a:gd name="connsiteX25" fmla="*/ 11407691 w 12192000"/>
              <a:gd name="connsiteY25" fmla="*/ 3107633 h 3126633"/>
              <a:gd name="connsiteX26" fmla="*/ 11341642 w 12192000"/>
              <a:gd name="connsiteY26" fmla="*/ 3101531 h 3126633"/>
              <a:gd name="connsiteX27" fmla="*/ 11307726 w 12192000"/>
              <a:gd name="connsiteY27" fmla="*/ 3095706 h 3126633"/>
              <a:gd name="connsiteX28" fmla="*/ 1982093 w 12192000"/>
              <a:gd name="connsiteY28" fmla="*/ 1505517 h 3126633"/>
              <a:gd name="connsiteX29" fmla="*/ 1931618 w 12192000"/>
              <a:gd name="connsiteY29" fmla="*/ 1488633 h 3126633"/>
              <a:gd name="connsiteX30" fmla="*/ 1925144 w 12192000"/>
              <a:gd name="connsiteY30" fmla="*/ 1491811 h 3126633"/>
              <a:gd name="connsiteX31" fmla="*/ 1693396 w 12192000"/>
              <a:gd name="connsiteY31" fmla="*/ 1427850 h 3126633"/>
              <a:gd name="connsiteX32" fmla="*/ 1653459 w 12192000"/>
              <a:gd name="connsiteY32" fmla="*/ 1421384 h 3126633"/>
              <a:gd name="connsiteX33" fmla="*/ 1624573 w 12192000"/>
              <a:gd name="connsiteY33" fmla="*/ 1419871 h 3126633"/>
              <a:gd name="connsiteX34" fmla="*/ 1550101 w 12192000"/>
              <a:gd name="connsiteY34" fmla="*/ 1398845 h 3126633"/>
              <a:gd name="connsiteX35" fmla="*/ 1426261 w 12192000"/>
              <a:gd name="connsiteY35" fmla="*/ 1356816 h 3126633"/>
              <a:gd name="connsiteX36" fmla="*/ 1400063 w 12192000"/>
              <a:gd name="connsiteY36" fmla="*/ 1349493 h 3126633"/>
              <a:gd name="connsiteX37" fmla="*/ 1378201 w 12192000"/>
              <a:gd name="connsiteY37" fmla="*/ 1349649 h 3126633"/>
              <a:gd name="connsiteX38" fmla="*/ 1373704 w 12192000"/>
              <a:gd name="connsiteY38" fmla="*/ 1355309 h 3126633"/>
              <a:gd name="connsiteX39" fmla="*/ 1359400 w 12192000"/>
              <a:gd name="connsiteY39" fmla="*/ 1352317 h 3126633"/>
              <a:gd name="connsiteX40" fmla="*/ 1355734 w 12192000"/>
              <a:gd name="connsiteY40" fmla="*/ 1352870 h 3126633"/>
              <a:gd name="connsiteX41" fmla="*/ 1334569 w 12192000"/>
              <a:gd name="connsiteY41" fmla="*/ 1354687 h 3126633"/>
              <a:gd name="connsiteX42" fmla="*/ 1285959 w 12192000"/>
              <a:gd name="connsiteY42" fmla="*/ 1325074 h 3126633"/>
              <a:gd name="connsiteX43" fmla="*/ 1228970 w 12192000"/>
              <a:gd name="connsiteY43" fmla="*/ 1316194 h 3126633"/>
              <a:gd name="connsiteX44" fmla="*/ 1081691 w 12192000"/>
              <a:gd name="connsiteY44" fmla="*/ 1276195 h 3126633"/>
              <a:gd name="connsiteX45" fmla="*/ 888229 w 12192000"/>
              <a:gd name="connsiteY45" fmla="*/ 1233330 h 3126633"/>
              <a:gd name="connsiteX46" fmla="*/ 749674 w 12192000"/>
              <a:gd name="connsiteY46" fmla="*/ 1151252 h 3126633"/>
              <a:gd name="connsiteX47" fmla="*/ 634863 w 12192000"/>
              <a:gd name="connsiteY47" fmla="*/ 1125089 h 3126633"/>
              <a:gd name="connsiteX48" fmla="*/ 572744 w 12192000"/>
              <a:gd name="connsiteY48" fmla="*/ 1095470 h 3126633"/>
              <a:gd name="connsiteX49" fmla="*/ 557235 w 12192000"/>
              <a:gd name="connsiteY49" fmla="*/ 1085440 h 3126633"/>
              <a:gd name="connsiteX50" fmla="*/ 554948 w 12192000"/>
              <a:gd name="connsiteY50" fmla="*/ 1085817 h 3126633"/>
              <a:gd name="connsiteX51" fmla="*/ 535764 w 12192000"/>
              <a:gd name="connsiteY51" fmla="*/ 1078928 h 3126633"/>
              <a:gd name="connsiteX52" fmla="*/ 532336 w 12192000"/>
              <a:gd name="connsiteY52" fmla="*/ 1074208 h 3126633"/>
              <a:gd name="connsiteX53" fmla="*/ 519417 w 12192000"/>
              <a:gd name="connsiteY53" fmla="*/ 1068474 h 3126633"/>
              <a:gd name="connsiteX54" fmla="*/ 494620 w 12192000"/>
              <a:gd name="connsiteY54" fmla="*/ 1054470 h 3126633"/>
              <a:gd name="connsiteX55" fmla="*/ 489369 w 12192000"/>
              <a:gd name="connsiteY55" fmla="*/ 1054392 h 3126633"/>
              <a:gd name="connsiteX56" fmla="*/ 451015 w 12192000"/>
              <a:gd name="connsiteY56" fmla="*/ 1037228 h 3126633"/>
              <a:gd name="connsiteX57" fmla="*/ 450196 w 12192000"/>
              <a:gd name="connsiteY57" fmla="*/ 1038199 h 3126633"/>
              <a:gd name="connsiteX58" fmla="*/ 438116 w 12192000"/>
              <a:gd name="connsiteY58" fmla="*/ 1038634 h 3126633"/>
              <a:gd name="connsiteX59" fmla="*/ 415692 w 12192000"/>
              <a:gd name="connsiteY59" fmla="*/ 1036714 h 3126633"/>
              <a:gd name="connsiteX60" fmla="*/ 360396 w 12192000"/>
              <a:gd name="connsiteY60" fmla="*/ 1047226 h 3126633"/>
              <a:gd name="connsiteX61" fmla="*/ 320375 w 12192000"/>
              <a:gd name="connsiteY61" fmla="*/ 1029464 h 3126633"/>
              <a:gd name="connsiteX62" fmla="*/ 312145 w 12192000"/>
              <a:gd name="connsiteY62" fmla="*/ 1026541 h 3126633"/>
              <a:gd name="connsiteX63" fmla="*/ 311908 w 12192000"/>
              <a:gd name="connsiteY63" fmla="*/ 1026752 h 3126633"/>
              <a:gd name="connsiteX64" fmla="*/ 303080 w 12192000"/>
              <a:gd name="connsiteY64" fmla="*/ 1024202 h 3126633"/>
              <a:gd name="connsiteX65" fmla="*/ 297138 w 12192000"/>
              <a:gd name="connsiteY65" fmla="*/ 1021211 h 3126633"/>
              <a:gd name="connsiteX66" fmla="*/ 281171 w 12192000"/>
              <a:gd name="connsiteY66" fmla="*/ 1015539 h 3126633"/>
              <a:gd name="connsiteX67" fmla="*/ 275188 w 12192000"/>
              <a:gd name="connsiteY67" fmla="*/ 1015372 h 3126633"/>
              <a:gd name="connsiteX68" fmla="*/ 225883 w 12192000"/>
              <a:gd name="connsiteY68" fmla="*/ 1034896 h 3126633"/>
              <a:gd name="connsiteX69" fmla="*/ 121223 w 12192000"/>
              <a:gd name="connsiteY69" fmla="*/ 1031062 h 3126633"/>
              <a:gd name="connsiteX70" fmla="*/ 52326 w 12192000"/>
              <a:gd name="connsiteY70" fmla="*/ 1033555 h 3126633"/>
              <a:gd name="connsiteX71" fmla="*/ 16761 w 12192000"/>
              <a:gd name="connsiteY71" fmla="*/ 1032900 h 3126633"/>
              <a:gd name="connsiteX72" fmla="*/ 0 w 12192000"/>
              <a:gd name="connsiteY72" fmla="*/ 1026822 h 3126633"/>
              <a:gd name="connsiteX73" fmla="*/ 0 w 12192000"/>
              <a:gd name="connsiteY73" fmla="*/ 0 h 3126633"/>
              <a:gd name="connsiteX0" fmla="*/ 0 w 12192000"/>
              <a:gd name="connsiteY0" fmla="*/ 0 h 3126633"/>
              <a:gd name="connsiteX1" fmla="*/ 12192000 w 12192000"/>
              <a:gd name="connsiteY1" fmla="*/ 0 h 3126633"/>
              <a:gd name="connsiteX2" fmla="*/ 12191969 w 12192000"/>
              <a:gd name="connsiteY2" fmla="*/ 3121262 h 3126633"/>
              <a:gd name="connsiteX3" fmla="*/ 12188582 w 12192000"/>
              <a:gd name="connsiteY3" fmla="*/ 3121834 h 3126633"/>
              <a:gd name="connsiteX4" fmla="*/ 12185024 w 12192000"/>
              <a:gd name="connsiteY4" fmla="*/ 3122641 h 3126633"/>
              <a:gd name="connsiteX5" fmla="*/ 12171796 w 12192000"/>
              <a:gd name="connsiteY5" fmla="*/ 3121209 h 3126633"/>
              <a:gd name="connsiteX6" fmla="*/ 12166812 w 12192000"/>
              <a:gd name="connsiteY6" fmla="*/ 3126633 h 3126633"/>
              <a:gd name="connsiteX7" fmla="*/ 12122004 w 12192000"/>
              <a:gd name="connsiteY7" fmla="*/ 3124393 h 3126633"/>
              <a:gd name="connsiteX8" fmla="*/ 12036609 w 12192000"/>
              <a:gd name="connsiteY8" fmla="*/ 3109888 h 3126633"/>
              <a:gd name="connsiteX9" fmla="*/ 12023452 w 12192000"/>
              <a:gd name="connsiteY9" fmla="*/ 3103952 h 3126633"/>
              <a:gd name="connsiteX10" fmla="*/ 11936381 w 12192000"/>
              <a:gd name="connsiteY10" fmla="*/ 3094474 h 3126633"/>
              <a:gd name="connsiteX11" fmla="*/ 11876861 w 12192000"/>
              <a:gd name="connsiteY11" fmla="*/ 3084187 h 3126633"/>
              <a:gd name="connsiteX12" fmla="*/ 11864150 w 12192000"/>
              <a:gd name="connsiteY12" fmla="*/ 3078415 h 3126633"/>
              <a:gd name="connsiteX13" fmla="*/ 11849315 w 12192000"/>
              <a:gd name="connsiteY13" fmla="*/ 3083344 h 3126633"/>
              <a:gd name="connsiteX14" fmla="*/ 11844903 w 12192000"/>
              <a:gd name="connsiteY14" fmla="*/ 3088180 h 3126633"/>
              <a:gd name="connsiteX15" fmla="*/ 11797558 w 12192000"/>
              <a:gd name="connsiteY15" fmla="*/ 3078578 h 3126633"/>
              <a:gd name="connsiteX16" fmla="*/ 11791833 w 12192000"/>
              <a:gd name="connsiteY16" fmla="*/ 3078309 h 3126633"/>
              <a:gd name="connsiteX17" fmla="*/ 11752368 w 12192000"/>
              <a:gd name="connsiteY17" fmla="*/ 3079667 h 3126633"/>
              <a:gd name="connsiteX18" fmla="*/ 11693668 w 12192000"/>
              <a:gd name="connsiteY18" fmla="*/ 3086682 h 3126633"/>
              <a:gd name="connsiteX19" fmla="*/ 11632752 w 12192000"/>
              <a:gd name="connsiteY19" fmla="*/ 3102951 h 3126633"/>
              <a:gd name="connsiteX20" fmla="*/ 11597584 w 12192000"/>
              <a:gd name="connsiteY20" fmla="*/ 3109557 h 3126633"/>
              <a:gd name="connsiteX21" fmla="*/ 11573118 w 12192000"/>
              <a:gd name="connsiteY21" fmla="*/ 3117154 h 3126633"/>
              <a:gd name="connsiteX22" fmla="*/ 11504799 w 12192000"/>
              <a:gd name="connsiteY22" fmla="*/ 3121480 h 3126633"/>
              <a:gd name="connsiteX23" fmla="*/ 11443938 w 12192000"/>
              <a:gd name="connsiteY23" fmla="*/ 3120255 h 3126633"/>
              <a:gd name="connsiteX24" fmla="*/ 11436492 w 12192000"/>
              <a:gd name="connsiteY24" fmla="*/ 3121550 h 3126633"/>
              <a:gd name="connsiteX25" fmla="*/ 11407691 w 12192000"/>
              <a:gd name="connsiteY25" fmla="*/ 3107633 h 3126633"/>
              <a:gd name="connsiteX26" fmla="*/ 11341642 w 12192000"/>
              <a:gd name="connsiteY26" fmla="*/ 3101531 h 3126633"/>
              <a:gd name="connsiteX27" fmla="*/ 11307726 w 12192000"/>
              <a:gd name="connsiteY27" fmla="*/ 3095706 h 3126633"/>
              <a:gd name="connsiteX28" fmla="*/ 1982093 w 12192000"/>
              <a:gd name="connsiteY28" fmla="*/ 1505517 h 3126633"/>
              <a:gd name="connsiteX29" fmla="*/ 1931618 w 12192000"/>
              <a:gd name="connsiteY29" fmla="*/ 1488633 h 3126633"/>
              <a:gd name="connsiteX30" fmla="*/ 1925144 w 12192000"/>
              <a:gd name="connsiteY30" fmla="*/ 1491811 h 3126633"/>
              <a:gd name="connsiteX31" fmla="*/ 1693396 w 12192000"/>
              <a:gd name="connsiteY31" fmla="*/ 1427850 h 3126633"/>
              <a:gd name="connsiteX32" fmla="*/ 1653459 w 12192000"/>
              <a:gd name="connsiteY32" fmla="*/ 1421384 h 3126633"/>
              <a:gd name="connsiteX33" fmla="*/ 1624573 w 12192000"/>
              <a:gd name="connsiteY33" fmla="*/ 1419871 h 3126633"/>
              <a:gd name="connsiteX34" fmla="*/ 1550101 w 12192000"/>
              <a:gd name="connsiteY34" fmla="*/ 1398845 h 3126633"/>
              <a:gd name="connsiteX35" fmla="*/ 1426261 w 12192000"/>
              <a:gd name="connsiteY35" fmla="*/ 1356816 h 3126633"/>
              <a:gd name="connsiteX36" fmla="*/ 1400063 w 12192000"/>
              <a:gd name="connsiteY36" fmla="*/ 1349493 h 3126633"/>
              <a:gd name="connsiteX37" fmla="*/ 1378201 w 12192000"/>
              <a:gd name="connsiteY37" fmla="*/ 1349649 h 3126633"/>
              <a:gd name="connsiteX38" fmla="*/ 1373704 w 12192000"/>
              <a:gd name="connsiteY38" fmla="*/ 1355309 h 3126633"/>
              <a:gd name="connsiteX39" fmla="*/ 1359400 w 12192000"/>
              <a:gd name="connsiteY39" fmla="*/ 1352317 h 3126633"/>
              <a:gd name="connsiteX40" fmla="*/ 1355734 w 12192000"/>
              <a:gd name="connsiteY40" fmla="*/ 1352870 h 3126633"/>
              <a:gd name="connsiteX41" fmla="*/ 1334569 w 12192000"/>
              <a:gd name="connsiteY41" fmla="*/ 1354687 h 3126633"/>
              <a:gd name="connsiteX42" fmla="*/ 1285959 w 12192000"/>
              <a:gd name="connsiteY42" fmla="*/ 1325074 h 3126633"/>
              <a:gd name="connsiteX43" fmla="*/ 1228970 w 12192000"/>
              <a:gd name="connsiteY43" fmla="*/ 1316194 h 3126633"/>
              <a:gd name="connsiteX44" fmla="*/ 1081691 w 12192000"/>
              <a:gd name="connsiteY44" fmla="*/ 1276195 h 3126633"/>
              <a:gd name="connsiteX45" fmla="*/ 749674 w 12192000"/>
              <a:gd name="connsiteY45" fmla="*/ 1151252 h 3126633"/>
              <a:gd name="connsiteX46" fmla="*/ 634863 w 12192000"/>
              <a:gd name="connsiteY46" fmla="*/ 1125089 h 3126633"/>
              <a:gd name="connsiteX47" fmla="*/ 572744 w 12192000"/>
              <a:gd name="connsiteY47" fmla="*/ 1095470 h 3126633"/>
              <a:gd name="connsiteX48" fmla="*/ 557235 w 12192000"/>
              <a:gd name="connsiteY48" fmla="*/ 1085440 h 3126633"/>
              <a:gd name="connsiteX49" fmla="*/ 554948 w 12192000"/>
              <a:gd name="connsiteY49" fmla="*/ 1085817 h 3126633"/>
              <a:gd name="connsiteX50" fmla="*/ 535764 w 12192000"/>
              <a:gd name="connsiteY50" fmla="*/ 1078928 h 3126633"/>
              <a:gd name="connsiteX51" fmla="*/ 532336 w 12192000"/>
              <a:gd name="connsiteY51" fmla="*/ 1074208 h 3126633"/>
              <a:gd name="connsiteX52" fmla="*/ 519417 w 12192000"/>
              <a:gd name="connsiteY52" fmla="*/ 1068474 h 3126633"/>
              <a:gd name="connsiteX53" fmla="*/ 494620 w 12192000"/>
              <a:gd name="connsiteY53" fmla="*/ 1054470 h 3126633"/>
              <a:gd name="connsiteX54" fmla="*/ 489369 w 12192000"/>
              <a:gd name="connsiteY54" fmla="*/ 1054392 h 3126633"/>
              <a:gd name="connsiteX55" fmla="*/ 451015 w 12192000"/>
              <a:gd name="connsiteY55" fmla="*/ 1037228 h 3126633"/>
              <a:gd name="connsiteX56" fmla="*/ 450196 w 12192000"/>
              <a:gd name="connsiteY56" fmla="*/ 1038199 h 3126633"/>
              <a:gd name="connsiteX57" fmla="*/ 438116 w 12192000"/>
              <a:gd name="connsiteY57" fmla="*/ 1038634 h 3126633"/>
              <a:gd name="connsiteX58" fmla="*/ 415692 w 12192000"/>
              <a:gd name="connsiteY58" fmla="*/ 1036714 h 3126633"/>
              <a:gd name="connsiteX59" fmla="*/ 360396 w 12192000"/>
              <a:gd name="connsiteY59" fmla="*/ 1047226 h 3126633"/>
              <a:gd name="connsiteX60" fmla="*/ 320375 w 12192000"/>
              <a:gd name="connsiteY60" fmla="*/ 1029464 h 3126633"/>
              <a:gd name="connsiteX61" fmla="*/ 312145 w 12192000"/>
              <a:gd name="connsiteY61" fmla="*/ 1026541 h 3126633"/>
              <a:gd name="connsiteX62" fmla="*/ 311908 w 12192000"/>
              <a:gd name="connsiteY62" fmla="*/ 1026752 h 3126633"/>
              <a:gd name="connsiteX63" fmla="*/ 303080 w 12192000"/>
              <a:gd name="connsiteY63" fmla="*/ 1024202 h 3126633"/>
              <a:gd name="connsiteX64" fmla="*/ 297138 w 12192000"/>
              <a:gd name="connsiteY64" fmla="*/ 1021211 h 3126633"/>
              <a:gd name="connsiteX65" fmla="*/ 281171 w 12192000"/>
              <a:gd name="connsiteY65" fmla="*/ 1015539 h 3126633"/>
              <a:gd name="connsiteX66" fmla="*/ 275188 w 12192000"/>
              <a:gd name="connsiteY66" fmla="*/ 1015372 h 3126633"/>
              <a:gd name="connsiteX67" fmla="*/ 225883 w 12192000"/>
              <a:gd name="connsiteY67" fmla="*/ 1034896 h 3126633"/>
              <a:gd name="connsiteX68" fmla="*/ 121223 w 12192000"/>
              <a:gd name="connsiteY68" fmla="*/ 1031062 h 3126633"/>
              <a:gd name="connsiteX69" fmla="*/ 52326 w 12192000"/>
              <a:gd name="connsiteY69" fmla="*/ 1033555 h 3126633"/>
              <a:gd name="connsiteX70" fmla="*/ 16761 w 12192000"/>
              <a:gd name="connsiteY70" fmla="*/ 1032900 h 3126633"/>
              <a:gd name="connsiteX71" fmla="*/ 0 w 12192000"/>
              <a:gd name="connsiteY71" fmla="*/ 1026822 h 3126633"/>
              <a:gd name="connsiteX72" fmla="*/ 0 w 12192000"/>
              <a:gd name="connsiteY72" fmla="*/ 0 h 3126633"/>
              <a:gd name="connsiteX0" fmla="*/ 0 w 12192000"/>
              <a:gd name="connsiteY0" fmla="*/ 0 h 3126633"/>
              <a:gd name="connsiteX1" fmla="*/ 12192000 w 12192000"/>
              <a:gd name="connsiteY1" fmla="*/ 0 h 3126633"/>
              <a:gd name="connsiteX2" fmla="*/ 12191969 w 12192000"/>
              <a:gd name="connsiteY2" fmla="*/ 3121262 h 3126633"/>
              <a:gd name="connsiteX3" fmla="*/ 12188582 w 12192000"/>
              <a:gd name="connsiteY3" fmla="*/ 3121834 h 3126633"/>
              <a:gd name="connsiteX4" fmla="*/ 12185024 w 12192000"/>
              <a:gd name="connsiteY4" fmla="*/ 3122641 h 3126633"/>
              <a:gd name="connsiteX5" fmla="*/ 12171796 w 12192000"/>
              <a:gd name="connsiteY5" fmla="*/ 3121209 h 3126633"/>
              <a:gd name="connsiteX6" fmla="*/ 12166812 w 12192000"/>
              <a:gd name="connsiteY6" fmla="*/ 3126633 h 3126633"/>
              <a:gd name="connsiteX7" fmla="*/ 12122004 w 12192000"/>
              <a:gd name="connsiteY7" fmla="*/ 3124393 h 3126633"/>
              <a:gd name="connsiteX8" fmla="*/ 12036609 w 12192000"/>
              <a:gd name="connsiteY8" fmla="*/ 3109888 h 3126633"/>
              <a:gd name="connsiteX9" fmla="*/ 12023452 w 12192000"/>
              <a:gd name="connsiteY9" fmla="*/ 3103952 h 3126633"/>
              <a:gd name="connsiteX10" fmla="*/ 11936381 w 12192000"/>
              <a:gd name="connsiteY10" fmla="*/ 3094474 h 3126633"/>
              <a:gd name="connsiteX11" fmla="*/ 11876861 w 12192000"/>
              <a:gd name="connsiteY11" fmla="*/ 3084187 h 3126633"/>
              <a:gd name="connsiteX12" fmla="*/ 11864150 w 12192000"/>
              <a:gd name="connsiteY12" fmla="*/ 3078415 h 3126633"/>
              <a:gd name="connsiteX13" fmla="*/ 11849315 w 12192000"/>
              <a:gd name="connsiteY13" fmla="*/ 3083344 h 3126633"/>
              <a:gd name="connsiteX14" fmla="*/ 11844903 w 12192000"/>
              <a:gd name="connsiteY14" fmla="*/ 3088180 h 3126633"/>
              <a:gd name="connsiteX15" fmla="*/ 11797558 w 12192000"/>
              <a:gd name="connsiteY15" fmla="*/ 3078578 h 3126633"/>
              <a:gd name="connsiteX16" fmla="*/ 11791833 w 12192000"/>
              <a:gd name="connsiteY16" fmla="*/ 3078309 h 3126633"/>
              <a:gd name="connsiteX17" fmla="*/ 11752368 w 12192000"/>
              <a:gd name="connsiteY17" fmla="*/ 3079667 h 3126633"/>
              <a:gd name="connsiteX18" fmla="*/ 11693668 w 12192000"/>
              <a:gd name="connsiteY18" fmla="*/ 3086682 h 3126633"/>
              <a:gd name="connsiteX19" fmla="*/ 11632752 w 12192000"/>
              <a:gd name="connsiteY19" fmla="*/ 3102951 h 3126633"/>
              <a:gd name="connsiteX20" fmla="*/ 11597584 w 12192000"/>
              <a:gd name="connsiteY20" fmla="*/ 3109557 h 3126633"/>
              <a:gd name="connsiteX21" fmla="*/ 11573118 w 12192000"/>
              <a:gd name="connsiteY21" fmla="*/ 3117154 h 3126633"/>
              <a:gd name="connsiteX22" fmla="*/ 11504799 w 12192000"/>
              <a:gd name="connsiteY22" fmla="*/ 3121480 h 3126633"/>
              <a:gd name="connsiteX23" fmla="*/ 11443938 w 12192000"/>
              <a:gd name="connsiteY23" fmla="*/ 3120255 h 3126633"/>
              <a:gd name="connsiteX24" fmla="*/ 11436492 w 12192000"/>
              <a:gd name="connsiteY24" fmla="*/ 3121550 h 3126633"/>
              <a:gd name="connsiteX25" fmla="*/ 11407691 w 12192000"/>
              <a:gd name="connsiteY25" fmla="*/ 3107633 h 3126633"/>
              <a:gd name="connsiteX26" fmla="*/ 11341642 w 12192000"/>
              <a:gd name="connsiteY26" fmla="*/ 3101531 h 3126633"/>
              <a:gd name="connsiteX27" fmla="*/ 11307726 w 12192000"/>
              <a:gd name="connsiteY27" fmla="*/ 3095706 h 3126633"/>
              <a:gd name="connsiteX28" fmla="*/ 1982093 w 12192000"/>
              <a:gd name="connsiteY28" fmla="*/ 1505517 h 3126633"/>
              <a:gd name="connsiteX29" fmla="*/ 1931618 w 12192000"/>
              <a:gd name="connsiteY29" fmla="*/ 1488633 h 3126633"/>
              <a:gd name="connsiteX30" fmla="*/ 1925144 w 12192000"/>
              <a:gd name="connsiteY30" fmla="*/ 1491811 h 3126633"/>
              <a:gd name="connsiteX31" fmla="*/ 1693396 w 12192000"/>
              <a:gd name="connsiteY31" fmla="*/ 1427850 h 3126633"/>
              <a:gd name="connsiteX32" fmla="*/ 1653459 w 12192000"/>
              <a:gd name="connsiteY32" fmla="*/ 1421384 h 3126633"/>
              <a:gd name="connsiteX33" fmla="*/ 1624573 w 12192000"/>
              <a:gd name="connsiteY33" fmla="*/ 1419871 h 3126633"/>
              <a:gd name="connsiteX34" fmla="*/ 1426261 w 12192000"/>
              <a:gd name="connsiteY34" fmla="*/ 1356816 h 3126633"/>
              <a:gd name="connsiteX35" fmla="*/ 1400063 w 12192000"/>
              <a:gd name="connsiteY35" fmla="*/ 1349493 h 3126633"/>
              <a:gd name="connsiteX36" fmla="*/ 1378201 w 12192000"/>
              <a:gd name="connsiteY36" fmla="*/ 1349649 h 3126633"/>
              <a:gd name="connsiteX37" fmla="*/ 1373704 w 12192000"/>
              <a:gd name="connsiteY37" fmla="*/ 1355309 h 3126633"/>
              <a:gd name="connsiteX38" fmla="*/ 1359400 w 12192000"/>
              <a:gd name="connsiteY38" fmla="*/ 1352317 h 3126633"/>
              <a:gd name="connsiteX39" fmla="*/ 1355734 w 12192000"/>
              <a:gd name="connsiteY39" fmla="*/ 1352870 h 3126633"/>
              <a:gd name="connsiteX40" fmla="*/ 1334569 w 12192000"/>
              <a:gd name="connsiteY40" fmla="*/ 1354687 h 3126633"/>
              <a:gd name="connsiteX41" fmla="*/ 1285959 w 12192000"/>
              <a:gd name="connsiteY41" fmla="*/ 1325074 h 3126633"/>
              <a:gd name="connsiteX42" fmla="*/ 1228970 w 12192000"/>
              <a:gd name="connsiteY42" fmla="*/ 1316194 h 3126633"/>
              <a:gd name="connsiteX43" fmla="*/ 1081691 w 12192000"/>
              <a:gd name="connsiteY43" fmla="*/ 1276195 h 3126633"/>
              <a:gd name="connsiteX44" fmla="*/ 749674 w 12192000"/>
              <a:gd name="connsiteY44" fmla="*/ 1151252 h 3126633"/>
              <a:gd name="connsiteX45" fmla="*/ 634863 w 12192000"/>
              <a:gd name="connsiteY45" fmla="*/ 1125089 h 3126633"/>
              <a:gd name="connsiteX46" fmla="*/ 572744 w 12192000"/>
              <a:gd name="connsiteY46" fmla="*/ 1095470 h 3126633"/>
              <a:gd name="connsiteX47" fmla="*/ 557235 w 12192000"/>
              <a:gd name="connsiteY47" fmla="*/ 1085440 h 3126633"/>
              <a:gd name="connsiteX48" fmla="*/ 554948 w 12192000"/>
              <a:gd name="connsiteY48" fmla="*/ 1085817 h 3126633"/>
              <a:gd name="connsiteX49" fmla="*/ 535764 w 12192000"/>
              <a:gd name="connsiteY49" fmla="*/ 1078928 h 3126633"/>
              <a:gd name="connsiteX50" fmla="*/ 532336 w 12192000"/>
              <a:gd name="connsiteY50" fmla="*/ 1074208 h 3126633"/>
              <a:gd name="connsiteX51" fmla="*/ 519417 w 12192000"/>
              <a:gd name="connsiteY51" fmla="*/ 1068474 h 3126633"/>
              <a:gd name="connsiteX52" fmla="*/ 494620 w 12192000"/>
              <a:gd name="connsiteY52" fmla="*/ 1054470 h 3126633"/>
              <a:gd name="connsiteX53" fmla="*/ 489369 w 12192000"/>
              <a:gd name="connsiteY53" fmla="*/ 1054392 h 3126633"/>
              <a:gd name="connsiteX54" fmla="*/ 451015 w 12192000"/>
              <a:gd name="connsiteY54" fmla="*/ 1037228 h 3126633"/>
              <a:gd name="connsiteX55" fmla="*/ 450196 w 12192000"/>
              <a:gd name="connsiteY55" fmla="*/ 1038199 h 3126633"/>
              <a:gd name="connsiteX56" fmla="*/ 438116 w 12192000"/>
              <a:gd name="connsiteY56" fmla="*/ 1038634 h 3126633"/>
              <a:gd name="connsiteX57" fmla="*/ 415692 w 12192000"/>
              <a:gd name="connsiteY57" fmla="*/ 1036714 h 3126633"/>
              <a:gd name="connsiteX58" fmla="*/ 360396 w 12192000"/>
              <a:gd name="connsiteY58" fmla="*/ 1047226 h 3126633"/>
              <a:gd name="connsiteX59" fmla="*/ 320375 w 12192000"/>
              <a:gd name="connsiteY59" fmla="*/ 1029464 h 3126633"/>
              <a:gd name="connsiteX60" fmla="*/ 312145 w 12192000"/>
              <a:gd name="connsiteY60" fmla="*/ 1026541 h 3126633"/>
              <a:gd name="connsiteX61" fmla="*/ 311908 w 12192000"/>
              <a:gd name="connsiteY61" fmla="*/ 1026752 h 3126633"/>
              <a:gd name="connsiteX62" fmla="*/ 303080 w 12192000"/>
              <a:gd name="connsiteY62" fmla="*/ 1024202 h 3126633"/>
              <a:gd name="connsiteX63" fmla="*/ 297138 w 12192000"/>
              <a:gd name="connsiteY63" fmla="*/ 1021211 h 3126633"/>
              <a:gd name="connsiteX64" fmla="*/ 281171 w 12192000"/>
              <a:gd name="connsiteY64" fmla="*/ 1015539 h 3126633"/>
              <a:gd name="connsiteX65" fmla="*/ 275188 w 12192000"/>
              <a:gd name="connsiteY65" fmla="*/ 1015372 h 3126633"/>
              <a:gd name="connsiteX66" fmla="*/ 225883 w 12192000"/>
              <a:gd name="connsiteY66" fmla="*/ 1034896 h 3126633"/>
              <a:gd name="connsiteX67" fmla="*/ 121223 w 12192000"/>
              <a:gd name="connsiteY67" fmla="*/ 1031062 h 3126633"/>
              <a:gd name="connsiteX68" fmla="*/ 52326 w 12192000"/>
              <a:gd name="connsiteY68" fmla="*/ 1033555 h 3126633"/>
              <a:gd name="connsiteX69" fmla="*/ 16761 w 12192000"/>
              <a:gd name="connsiteY69" fmla="*/ 1032900 h 3126633"/>
              <a:gd name="connsiteX70" fmla="*/ 0 w 12192000"/>
              <a:gd name="connsiteY70" fmla="*/ 1026822 h 3126633"/>
              <a:gd name="connsiteX71" fmla="*/ 0 w 12192000"/>
              <a:gd name="connsiteY71" fmla="*/ 0 h 3126633"/>
              <a:gd name="connsiteX0" fmla="*/ 0 w 12192000"/>
              <a:gd name="connsiteY0" fmla="*/ 0 h 3126633"/>
              <a:gd name="connsiteX1" fmla="*/ 12192000 w 12192000"/>
              <a:gd name="connsiteY1" fmla="*/ 0 h 3126633"/>
              <a:gd name="connsiteX2" fmla="*/ 12191969 w 12192000"/>
              <a:gd name="connsiteY2" fmla="*/ 3121262 h 3126633"/>
              <a:gd name="connsiteX3" fmla="*/ 12188582 w 12192000"/>
              <a:gd name="connsiteY3" fmla="*/ 3121834 h 3126633"/>
              <a:gd name="connsiteX4" fmla="*/ 12185024 w 12192000"/>
              <a:gd name="connsiteY4" fmla="*/ 3122641 h 3126633"/>
              <a:gd name="connsiteX5" fmla="*/ 12171796 w 12192000"/>
              <a:gd name="connsiteY5" fmla="*/ 3121209 h 3126633"/>
              <a:gd name="connsiteX6" fmla="*/ 12166812 w 12192000"/>
              <a:gd name="connsiteY6" fmla="*/ 3126633 h 3126633"/>
              <a:gd name="connsiteX7" fmla="*/ 12122004 w 12192000"/>
              <a:gd name="connsiteY7" fmla="*/ 3124393 h 3126633"/>
              <a:gd name="connsiteX8" fmla="*/ 12036609 w 12192000"/>
              <a:gd name="connsiteY8" fmla="*/ 3109888 h 3126633"/>
              <a:gd name="connsiteX9" fmla="*/ 12023452 w 12192000"/>
              <a:gd name="connsiteY9" fmla="*/ 3103952 h 3126633"/>
              <a:gd name="connsiteX10" fmla="*/ 11936381 w 12192000"/>
              <a:gd name="connsiteY10" fmla="*/ 3094474 h 3126633"/>
              <a:gd name="connsiteX11" fmla="*/ 11876861 w 12192000"/>
              <a:gd name="connsiteY11" fmla="*/ 3084187 h 3126633"/>
              <a:gd name="connsiteX12" fmla="*/ 11864150 w 12192000"/>
              <a:gd name="connsiteY12" fmla="*/ 3078415 h 3126633"/>
              <a:gd name="connsiteX13" fmla="*/ 11849315 w 12192000"/>
              <a:gd name="connsiteY13" fmla="*/ 3083344 h 3126633"/>
              <a:gd name="connsiteX14" fmla="*/ 11844903 w 12192000"/>
              <a:gd name="connsiteY14" fmla="*/ 3088180 h 3126633"/>
              <a:gd name="connsiteX15" fmla="*/ 11797558 w 12192000"/>
              <a:gd name="connsiteY15" fmla="*/ 3078578 h 3126633"/>
              <a:gd name="connsiteX16" fmla="*/ 11791833 w 12192000"/>
              <a:gd name="connsiteY16" fmla="*/ 3078309 h 3126633"/>
              <a:gd name="connsiteX17" fmla="*/ 11752368 w 12192000"/>
              <a:gd name="connsiteY17" fmla="*/ 3079667 h 3126633"/>
              <a:gd name="connsiteX18" fmla="*/ 11693668 w 12192000"/>
              <a:gd name="connsiteY18" fmla="*/ 3086682 h 3126633"/>
              <a:gd name="connsiteX19" fmla="*/ 11632752 w 12192000"/>
              <a:gd name="connsiteY19" fmla="*/ 3102951 h 3126633"/>
              <a:gd name="connsiteX20" fmla="*/ 11597584 w 12192000"/>
              <a:gd name="connsiteY20" fmla="*/ 3109557 h 3126633"/>
              <a:gd name="connsiteX21" fmla="*/ 11573118 w 12192000"/>
              <a:gd name="connsiteY21" fmla="*/ 3117154 h 3126633"/>
              <a:gd name="connsiteX22" fmla="*/ 11504799 w 12192000"/>
              <a:gd name="connsiteY22" fmla="*/ 3121480 h 3126633"/>
              <a:gd name="connsiteX23" fmla="*/ 11443938 w 12192000"/>
              <a:gd name="connsiteY23" fmla="*/ 3120255 h 3126633"/>
              <a:gd name="connsiteX24" fmla="*/ 11436492 w 12192000"/>
              <a:gd name="connsiteY24" fmla="*/ 3121550 h 3126633"/>
              <a:gd name="connsiteX25" fmla="*/ 11407691 w 12192000"/>
              <a:gd name="connsiteY25" fmla="*/ 3107633 h 3126633"/>
              <a:gd name="connsiteX26" fmla="*/ 11341642 w 12192000"/>
              <a:gd name="connsiteY26" fmla="*/ 3101531 h 3126633"/>
              <a:gd name="connsiteX27" fmla="*/ 11307726 w 12192000"/>
              <a:gd name="connsiteY27" fmla="*/ 3095706 h 3126633"/>
              <a:gd name="connsiteX28" fmla="*/ 1982093 w 12192000"/>
              <a:gd name="connsiteY28" fmla="*/ 1505517 h 3126633"/>
              <a:gd name="connsiteX29" fmla="*/ 1931618 w 12192000"/>
              <a:gd name="connsiteY29" fmla="*/ 1488633 h 3126633"/>
              <a:gd name="connsiteX30" fmla="*/ 1693396 w 12192000"/>
              <a:gd name="connsiteY30" fmla="*/ 1427850 h 3126633"/>
              <a:gd name="connsiteX31" fmla="*/ 1653459 w 12192000"/>
              <a:gd name="connsiteY31" fmla="*/ 1421384 h 3126633"/>
              <a:gd name="connsiteX32" fmla="*/ 1624573 w 12192000"/>
              <a:gd name="connsiteY32" fmla="*/ 1419871 h 3126633"/>
              <a:gd name="connsiteX33" fmla="*/ 1426261 w 12192000"/>
              <a:gd name="connsiteY33" fmla="*/ 1356816 h 3126633"/>
              <a:gd name="connsiteX34" fmla="*/ 1400063 w 12192000"/>
              <a:gd name="connsiteY34" fmla="*/ 1349493 h 3126633"/>
              <a:gd name="connsiteX35" fmla="*/ 1378201 w 12192000"/>
              <a:gd name="connsiteY35" fmla="*/ 1349649 h 3126633"/>
              <a:gd name="connsiteX36" fmla="*/ 1373704 w 12192000"/>
              <a:gd name="connsiteY36" fmla="*/ 1355309 h 3126633"/>
              <a:gd name="connsiteX37" fmla="*/ 1359400 w 12192000"/>
              <a:gd name="connsiteY37" fmla="*/ 1352317 h 3126633"/>
              <a:gd name="connsiteX38" fmla="*/ 1355734 w 12192000"/>
              <a:gd name="connsiteY38" fmla="*/ 1352870 h 3126633"/>
              <a:gd name="connsiteX39" fmla="*/ 1334569 w 12192000"/>
              <a:gd name="connsiteY39" fmla="*/ 1354687 h 3126633"/>
              <a:gd name="connsiteX40" fmla="*/ 1285959 w 12192000"/>
              <a:gd name="connsiteY40" fmla="*/ 1325074 h 3126633"/>
              <a:gd name="connsiteX41" fmla="*/ 1228970 w 12192000"/>
              <a:gd name="connsiteY41" fmla="*/ 1316194 h 3126633"/>
              <a:gd name="connsiteX42" fmla="*/ 1081691 w 12192000"/>
              <a:gd name="connsiteY42" fmla="*/ 1276195 h 3126633"/>
              <a:gd name="connsiteX43" fmla="*/ 749674 w 12192000"/>
              <a:gd name="connsiteY43" fmla="*/ 1151252 h 3126633"/>
              <a:gd name="connsiteX44" fmla="*/ 634863 w 12192000"/>
              <a:gd name="connsiteY44" fmla="*/ 1125089 h 3126633"/>
              <a:gd name="connsiteX45" fmla="*/ 572744 w 12192000"/>
              <a:gd name="connsiteY45" fmla="*/ 1095470 h 3126633"/>
              <a:gd name="connsiteX46" fmla="*/ 557235 w 12192000"/>
              <a:gd name="connsiteY46" fmla="*/ 1085440 h 3126633"/>
              <a:gd name="connsiteX47" fmla="*/ 554948 w 12192000"/>
              <a:gd name="connsiteY47" fmla="*/ 1085817 h 3126633"/>
              <a:gd name="connsiteX48" fmla="*/ 535764 w 12192000"/>
              <a:gd name="connsiteY48" fmla="*/ 1078928 h 3126633"/>
              <a:gd name="connsiteX49" fmla="*/ 532336 w 12192000"/>
              <a:gd name="connsiteY49" fmla="*/ 1074208 h 3126633"/>
              <a:gd name="connsiteX50" fmla="*/ 519417 w 12192000"/>
              <a:gd name="connsiteY50" fmla="*/ 1068474 h 3126633"/>
              <a:gd name="connsiteX51" fmla="*/ 494620 w 12192000"/>
              <a:gd name="connsiteY51" fmla="*/ 1054470 h 3126633"/>
              <a:gd name="connsiteX52" fmla="*/ 489369 w 12192000"/>
              <a:gd name="connsiteY52" fmla="*/ 1054392 h 3126633"/>
              <a:gd name="connsiteX53" fmla="*/ 451015 w 12192000"/>
              <a:gd name="connsiteY53" fmla="*/ 1037228 h 3126633"/>
              <a:gd name="connsiteX54" fmla="*/ 450196 w 12192000"/>
              <a:gd name="connsiteY54" fmla="*/ 1038199 h 3126633"/>
              <a:gd name="connsiteX55" fmla="*/ 438116 w 12192000"/>
              <a:gd name="connsiteY55" fmla="*/ 1038634 h 3126633"/>
              <a:gd name="connsiteX56" fmla="*/ 415692 w 12192000"/>
              <a:gd name="connsiteY56" fmla="*/ 1036714 h 3126633"/>
              <a:gd name="connsiteX57" fmla="*/ 360396 w 12192000"/>
              <a:gd name="connsiteY57" fmla="*/ 1047226 h 3126633"/>
              <a:gd name="connsiteX58" fmla="*/ 320375 w 12192000"/>
              <a:gd name="connsiteY58" fmla="*/ 1029464 h 3126633"/>
              <a:gd name="connsiteX59" fmla="*/ 312145 w 12192000"/>
              <a:gd name="connsiteY59" fmla="*/ 1026541 h 3126633"/>
              <a:gd name="connsiteX60" fmla="*/ 311908 w 12192000"/>
              <a:gd name="connsiteY60" fmla="*/ 1026752 h 3126633"/>
              <a:gd name="connsiteX61" fmla="*/ 303080 w 12192000"/>
              <a:gd name="connsiteY61" fmla="*/ 1024202 h 3126633"/>
              <a:gd name="connsiteX62" fmla="*/ 297138 w 12192000"/>
              <a:gd name="connsiteY62" fmla="*/ 1021211 h 3126633"/>
              <a:gd name="connsiteX63" fmla="*/ 281171 w 12192000"/>
              <a:gd name="connsiteY63" fmla="*/ 1015539 h 3126633"/>
              <a:gd name="connsiteX64" fmla="*/ 275188 w 12192000"/>
              <a:gd name="connsiteY64" fmla="*/ 1015372 h 3126633"/>
              <a:gd name="connsiteX65" fmla="*/ 225883 w 12192000"/>
              <a:gd name="connsiteY65" fmla="*/ 1034896 h 3126633"/>
              <a:gd name="connsiteX66" fmla="*/ 121223 w 12192000"/>
              <a:gd name="connsiteY66" fmla="*/ 1031062 h 3126633"/>
              <a:gd name="connsiteX67" fmla="*/ 52326 w 12192000"/>
              <a:gd name="connsiteY67" fmla="*/ 1033555 h 3126633"/>
              <a:gd name="connsiteX68" fmla="*/ 16761 w 12192000"/>
              <a:gd name="connsiteY68" fmla="*/ 1032900 h 3126633"/>
              <a:gd name="connsiteX69" fmla="*/ 0 w 12192000"/>
              <a:gd name="connsiteY69" fmla="*/ 1026822 h 3126633"/>
              <a:gd name="connsiteX70" fmla="*/ 0 w 12192000"/>
              <a:gd name="connsiteY70" fmla="*/ 0 h 3126633"/>
              <a:gd name="connsiteX0" fmla="*/ 0 w 12192000"/>
              <a:gd name="connsiteY0" fmla="*/ 0 h 3126633"/>
              <a:gd name="connsiteX1" fmla="*/ 12192000 w 12192000"/>
              <a:gd name="connsiteY1" fmla="*/ 0 h 3126633"/>
              <a:gd name="connsiteX2" fmla="*/ 12191969 w 12192000"/>
              <a:gd name="connsiteY2" fmla="*/ 3121262 h 3126633"/>
              <a:gd name="connsiteX3" fmla="*/ 12188582 w 12192000"/>
              <a:gd name="connsiteY3" fmla="*/ 3121834 h 3126633"/>
              <a:gd name="connsiteX4" fmla="*/ 12185024 w 12192000"/>
              <a:gd name="connsiteY4" fmla="*/ 3122641 h 3126633"/>
              <a:gd name="connsiteX5" fmla="*/ 12171796 w 12192000"/>
              <a:gd name="connsiteY5" fmla="*/ 3121209 h 3126633"/>
              <a:gd name="connsiteX6" fmla="*/ 12166812 w 12192000"/>
              <a:gd name="connsiteY6" fmla="*/ 3126633 h 3126633"/>
              <a:gd name="connsiteX7" fmla="*/ 12122004 w 12192000"/>
              <a:gd name="connsiteY7" fmla="*/ 3124393 h 3126633"/>
              <a:gd name="connsiteX8" fmla="*/ 12036609 w 12192000"/>
              <a:gd name="connsiteY8" fmla="*/ 3109888 h 3126633"/>
              <a:gd name="connsiteX9" fmla="*/ 12023452 w 12192000"/>
              <a:gd name="connsiteY9" fmla="*/ 3103952 h 3126633"/>
              <a:gd name="connsiteX10" fmla="*/ 11936381 w 12192000"/>
              <a:gd name="connsiteY10" fmla="*/ 3094474 h 3126633"/>
              <a:gd name="connsiteX11" fmla="*/ 11876861 w 12192000"/>
              <a:gd name="connsiteY11" fmla="*/ 3084187 h 3126633"/>
              <a:gd name="connsiteX12" fmla="*/ 11864150 w 12192000"/>
              <a:gd name="connsiteY12" fmla="*/ 3078415 h 3126633"/>
              <a:gd name="connsiteX13" fmla="*/ 11849315 w 12192000"/>
              <a:gd name="connsiteY13" fmla="*/ 3083344 h 3126633"/>
              <a:gd name="connsiteX14" fmla="*/ 11844903 w 12192000"/>
              <a:gd name="connsiteY14" fmla="*/ 3088180 h 3126633"/>
              <a:gd name="connsiteX15" fmla="*/ 11797558 w 12192000"/>
              <a:gd name="connsiteY15" fmla="*/ 3078578 h 3126633"/>
              <a:gd name="connsiteX16" fmla="*/ 11791833 w 12192000"/>
              <a:gd name="connsiteY16" fmla="*/ 3078309 h 3126633"/>
              <a:gd name="connsiteX17" fmla="*/ 11752368 w 12192000"/>
              <a:gd name="connsiteY17" fmla="*/ 3079667 h 3126633"/>
              <a:gd name="connsiteX18" fmla="*/ 11693668 w 12192000"/>
              <a:gd name="connsiteY18" fmla="*/ 3086682 h 3126633"/>
              <a:gd name="connsiteX19" fmla="*/ 11632752 w 12192000"/>
              <a:gd name="connsiteY19" fmla="*/ 3102951 h 3126633"/>
              <a:gd name="connsiteX20" fmla="*/ 11597584 w 12192000"/>
              <a:gd name="connsiteY20" fmla="*/ 3109557 h 3126633"/>
              <a:gd name="connsiteX21" fmla="*/ 11573118 w 12192000"/>
              <a:gd name="connsiteY21" fmla="*/ 3117154 h 3126633"/>
              <a:gd name="connsiteX22" fmla="*/ 11504799 w 12192000"/>
              <a:gd name="connsiteY22" fmla="*/ 3121480 h 3126633"/>
              <a:gd name="connsiteX23" fmla="*/ 11443938 w 12192000"/>
              <a:gd name="connsiteY23" fmla="*/ 3120255 h 3126633"/>
              <a:gd name="connsiteX24" fmla="*/ 11436492 w 12192000"/>
              <a:gd name="connsiteY24" fmla="*/ 3121550 h 3126633"/>
              <a:gd name="connsiteX25" fmla="*/ 11407691 w 12192000"/>
              <a:gd name="connsiteY25" fmla="*/ 3107633 h 3126633"/>
              <a:gd name="connsiteX26" fmla="*/ 11341642 w 12192000"/>
              <a:gd name="connsiteY26" fmla="*/ 3101531 h 3126633"/>
              <a:gd name="connsiteX27" fmla="*/ 11307726 w 12192000"/>
              <a:gd name="connsiteY27" fmla="*/ 3095706 h 3126633"/>
              <a:gd name="connsiteX28" fmla="*/ 1982093 w 12192000"/>
              <a:gd name="connsiteY28" fmla="*/ 1505517 h 3126633"/>
              <a:gd name="connsiteX29" fmla="*/ 1931618 w 12192000"/>
              <a:gd name="connsiteY29" fmla="*/ 1488633 h 3126633"/>
              <a:gd name="connsiteX30" fmla="*/ 1693396 w 12192000"/>
              <a:gd name="connsiteY30" fmla="*/ 1427850 h 3126633"/>
              <a:gd name="connsiteX31" fmla="*/ 1653459 w 12192000"/>
              <a:gd name="connsiteY31" fmla="*/ 1421384 h 3126633"/>
              <a:gd name="connsiteX32" fmla="*/ 1426261 w 12192000"/>
              <a:gd name="connsiteY32" fmla="*/ 1356816 h 3126633"/>
              <a:gd name="connsiteX33" fmla="*/ 1400063 w 12192000"/>
              <a:gd name="connsiteY33" fmla="*/ 1349493 h 3126633"/>
              <a:gd name="connsiteX34" fmla="*/ 1378201 w 12192000"/>
              <a:gd name="connsiteY34" fmla="*/ 1349649 h 3126633"/>
              <a:gd name="connsiteX35" fmla="*/ 1373704 w 12192000"/>
              <a:gd name="connsiteY35" fmla="*/ 1355309 h 3126633"/>
              <a:gd name="connsiteX36" fmla="*/ 1359400 w 12192000"/>
              <a:gd name="connsiteY36" fmla="*/ 1352317 h 3126633"/>
              <a:gd name="connsiteX37" fmla="*/ 1355734 w 12192000"/>
              <a:gd name="connsiteY37" fmla="*/ 1352870 h 3126633"/>
              <a:gd name="connsiteX38" fmla="*/ 1334569 w 12192000"/>
              <a:gd name="connsiteY38" fmla="*/ 1354687 h 3126633"/>
              <a:gd name="connsiteX39" fmla="*/ 1285959 w 12192000"/>
              <a:gd name="connsiteY39" fmla="*/ 1325074 h 3126633"/>
              <a:gd name="connsiteX40" fmla="*/ 1228970 w 12192000"/>
              <a:gd name="connsiteY40" fmla="*/ 1316194 h 3126633"/>
              <a:gd name="connsiteX41" fmla="*/ 1081691 w 12192000"/>
              <a:gd name="connsiteY41" fmla="*/ 1276195 h 3126633"/>
              <a:gd name="connsiteX42" fmla="*/ 749674 w 12192000"/>
              <a:gd name="connsiteY42" fmla="*/ 1151252 h 3126633"/>
              <a:gd name="connsiteX43" fmla="*/ 634863 w 12192000"/>
              <a:gd name="connsiteY43" fmla="*/ 1125089 h 3126633"/>
              <a:gd name="connsiteX44" fmla="*/ 572744 w 12192000"/>
              <a:gd name="connsiteY44" fmla="*/ 1095470 h 3126633"/>
              <a:gd name="connsiteX45" fmla="*/ 557235 w 12192000"/>
              <a:gd name="connsiteY45" fmla="*/ 1085440 h 3126633"/>
              <a:gd name="connsiteX46" fmla="*/ 554948 w 12192000"/>
              <a:gd name="connsiteY46" fmla="*/ 1085817 h 3126633"/>
              <a:gd name="connsiteX47" fmla="*/ 535764 w 12192000"/>
              <a:gd name="connsiteY47" fmla="*/ 1078928 h 3126633"/>
              <a:gd name="connsiteX48" fmla="*/ 532336 w 12192000"/>
              <a:gd name="connsiteY48" fmla="*/ 1074208 h 3126633"/>
              <a:gd name="connsiteX49" fmla="*/ 519417 w 12192000"/>
              <a:gd name="connsiteY49" fmla="*/ 1068474 h 3126633"/>
              <a:gd name="connsiteX50" fmla="*/ 494620 w 12192000"/>
              <a:gd name="connsiteY50" fmla="*/ 1054470 h 3126633"/>
              <a:gd name="connsiteX51" fmla="*/ 489369 w 12192000"/>
              <a:gd name="connsiteY51" fmla="*/ 1054392 h 3126633"/>
              <a:gd name="connsiteX52" fmla="*/ 451015 w 12192000"/>
              <a:gd name="connsiteY52" fmla="*/ 1037228 h 3126633"/>
              <a:gd name="connsiteX53" fmla="*/ 450196 w 12192000"/>
              <a:gd name="connsiteY53" fmla="*/ 1038199 h 3126633"/>
              <a:gd name="connsiteX54" fmla="*/ 438116 w 12192000"/>
              <a:gd name="connsiteY54" fmla="*/ 1038634 h 3126633"/>
              <a:gd name="connsiteX55" fmla="*/ 415692 w 12192000"/>
              <a:gd name="connsiteY55" fmla="*/ 1036714 h 3126633"/>
              <a:gd name="connsiteX56" fmla="*/ 360396 w 12192000"/>
              <a:gd name="connsiteY56" fmla="*/ 1047226 h 3126633"/>
              <a:gd name="connsiteX57" fmla="*/ 320375 w 12192000"/>
              <a:gd name="connsiteY57" fmla="*/ 1029464 h 3126633"/>
              <a:gd name="connsiteX58" fmla="*/ 312145 w 12192000"/>
              <a:gd name="connsiteY58" fmla="*/ 1026541 h 3126633"/>
              <a:gd name="connsiteX59" fmla="*/ 311908 w 12192000"/>
              <a:gd name="connsiteY59" fmla="*/ 1026752 h 3126633"/>
              <a:gd name="connsiteX60" fmla="*/ 303080 w 12192000"/>
              <a:gd name="connsiteY60" fmla="*/ 1024202 h 3126633"/>
              <a:gd name="connsiteX61" fmla="*/ 297138 w 12192000"/>
              <a:gd name="connsiteY61" fmla="*/ 1021211 h 3126633"/>
              <a:gd name="connsiteX62" fmla="*/ 281171 w 12192000"/>
              <a:gd name="connsiteY62" fmla="*/ 1015539 h 3126633"/>
              <a:gd name="connsiteX63" fmla="*/ 275188 w 12192000"/>
              <a:gd name="connsiteY63" fmla="*/ 1015372 h 3126633"/>
              <a:gd name="connsiteX64" fmla="*/ 225883 w 12192000"/>
              <a:gd name="connsiteY64" fmla="*/ 1034896 h 3126633"/>
              <a:gd name="connsiteX65" fmla="*/ 121223 w 12192000"/>
              <a:gd name="connsiteY65" fmla="*/ 1031062 h 3126633"/>
              <a:gd name="connsiteX66" fmla="*/ 52326 w 12192000"/>
              <a:gd name="connsiteY66" fmla="*/ 1033555 h 3126633"/>
              <a:gd name="connsiteX67" fmla="*/ 16761 w 12192000"/>
              <a:gd name="connsiteY67" fmla="*/ 1032900 h 3126633"/>
              <a:gd name="connsiteX68" fmla="*/ 0 w 12192000"/>
              <a:gd name="connsiteY68" fmla="*/ 1026822 h 3126633"/>
              <a:gd name="connsiteX69" fmla="*/ 0 w 12192000"/>
              <a:gd name="connsiteY69" fmla="*/ 0 h 3126633"/>
              <a:gd name="connsiteX0" fmla="*/ 0 w 12192000"/>
              <a:gd name="connsiteY0" fmla="*/ 0 h 3126633"/>
              <a:gd name="connsiteX1" fmla="*/ 12192000 w 12192000"/>
              <a:gd name="connsiteY1" fmla="*/ 0 h 3126633"/>
              <a:gd name="connsiteX2" fmla="*/ 12191969 w 12192000"/>
              <a:gd name="connsiteY2" fmla="*/ 3121262 h 3126633"/>
              <a:gd name="connsiteX3" fmla="*/ 12188582 w 12192000"/>
              <a:gd name="connsiteY3" fmla="*/ 3121834 h 3126633"/>
              <a:gd name="connsiteX4" fmla="*/ 12185024 w 12192000"/>
              <a:gd name="connsiteY4" fmla="*/ 3122641 h 3126633"/>
              <a:gd name="connsiteX5" fmla="*/ 12171796 w 12192000"/>
              <a:gd name="connsiteY5" fmla="*/ 3121209 h 3126633"/>
              <a:gd name="connsiteX6" fmla="*/ 12166812 w 12192000"/>
              <a:gd name="connsiteY6" fmla="*/ 3126633 h 3126633"/>
              <a:gd name="connsiteX7" fmla="*/ 12122004 w 12192000"/>
              <a:gd name="connsiteY7" fmla="*/ 3124393 h 3126633"/>
              <a:gd name="connsiteX8" fmla="*/ 12036609 w 12192000"/>
              <a:gd name="connsiteY8" fmla="*/ 3109888 h 3126633"/>
              <a:gd name="connsiteX9" fmla="*/ 12023452 w 12192000"/>
              <a:gd name="connsiteY9" fmla="*/ 3103952 h 3126633"/>
              <a:gd name="connsiteX10" fmla="*/ 11936381 w 12192000"/>
              <a:gd name="connsiteY10" fmla="*/ 3094474 h 3126633"/>
              <a:gd name="connsiteX11" fmla="*/ 11876861 w 12192000"/>
              <a:gd name="connsiteY11" fmla="*/ 3084187 h 3126633"/>
              <a:gd name="connsiteX12" fmla="*/ 11864150 w 12192000"/>
              <a:gd name="connsiteY12" fmla="*/ 3078415 h 3126633"/>
              <a:gd name="connsiteX13" fmla="*/ 11849315 w 12192000"/>
              <a:gd name="connsiteY13" fmla="*/ 3083344 h 3126633"/>
              <a:gd name="connsiteX14" fmla="*/ 11844903 w 12192000"/>
              <a:gd name="connsiteY14" fmla="*/ 3088180 h 3126633"/>
              <a:gd name="connsiteX15" fmla="*/ 11797558 w 12192000"/>
              <a:gd name="connsiteY15" fmla="*/ 3078578 h 3126633"/>
              <a:gd name="connsiteX16" fmla="*/ 11791833 w 12192000"/>
              <a:gd name="connsiteY16" fmla="*/ 3078309 h 3126633"/>
              <a:gd name="connsiteX17" fmla="*/ 11752368 w 12192000"/>
              <a:gd name="connsiteY17" fmla="*/ 3079667 h 3126633"/>
              <a:gd name="connsiteX18" fmla="*/ 11693668 w 12192000"/>
              <a:gd name="connsiteY18" fmla="*/ 3086682 h 3126633"/>
              <a:gd name="connsiteX19" fmla="*/ 11632752 w 12192000"/>
              <a:gd name="connsiteY19" fmla="*/ 3102951 h 3126633"/>
              <a:gd name="connsiteX20" fmla="*/ 11597584 w 12192000"/>
              <a:gd name="connsiteY20" fmla="*/ 3109557 h 3126633"/>
              <a:gd name="connsiteX21" fmla="*/ 11573118 w 12192000"/>
              <a:gd name="connsiteY21" fmla="*/ 3117154 h 3126633"/>
              <a:gd name="connsiteX22" fmla="*/ 11504799 w 12192000"/>
              <a:gd name="connsiteY22" fmla="*/ 3121480 h 3126633"/>
              <a:gd name="connsiteX23" fmla="*/ 11443938 w 12192000"/>
              <a:gd name="connsiteY23" fmla="*/ 3120255 h 3126633"/>
              <a:gd name="connsiteX24" fmla="*/ 11436492 w 12192000"/>
              <a:gd name="connsiteY24" fmla="*/ 3121550 h 3126633"/>
              <a:gd name="connsiteX25" fmla="*/ 11407691 w 12192000"/>
              <a:gd name="connsiteY25" fmla="*/ 3107633 h 3126633"/>
              <a:gd name="connsiteX26" fmla="*/ 11341642 w 12192000"/>
              <a:gd name="connsiteY26" fmla="*/ 3101531 h 3126633"/>
              <a:gd name="connsiteX27" fmla="*/ 11307726 w 12192000"/>
              <a:gd name="connsiteY27" fmla="*/ 3095706 h 3126633"/>
              <a:gd name="connsiteX28" fmla="*/ 1982093 w 12192000"/>
              <a:gd name="connsiteY28" fmla="*/ 1505517 h 3126633"/>
              <a:gd name="connsiteX29" fmla="*/ 1693396 w 12192000"/>
              <a:gd name="connsiteY29" fmla="*/ 1427850 h 3126633"/>
              <a:gd name="connsiteX30" fmla="*/ 1653459 w 12192000"/>
              <a:gd name="connsiteY30" fmla="*/ 1421384 h 3126633"/>
              <a:gd name="connsiteX31" fmla="*/ 1426261 w 12192000"/>
              <a:gd name="connsiteY31" fmla="*/ 1356816 h 3126633"/>
              <a:gd name="connsiteX32" fmla="*/ 1400063 w 12192000"/>
              <a:gd name="connsiteY32" fmla="*/ 1349493 h 3126633"/>
              <a:gd name="connsiteX33" fmla="*/ 1378201 w 12192000"/>
              <a:gd name="connsiteY33" fmla="*/ 1349649 h 3126633"/>
              <a:gd name="connsiteX34" fmla="*/ 1373704 w 12192000"/>
              <a:gd name="connsiteY34" fmla="*/ 1355309 h 3126633"/>
              <a:gd name="connsiteX35" fmla="*/ 1359400 w 12192000"/>
              <a:gd name="connsiteY35" fmla="*/ 1352317 h 3126633"/>
              <a:gd name="connsiteX36" fmla="*/ 1355734 w 12192000"/>
              <a:gd name="connsiteY36" fmla="*/ 1352870 h 3126633"/>
              <a:gd name="connsiteX37" fmla="*/ 1334569 w 12192000"/>
              <a:gd name="connsiteY37" fmla="*/ 1354687 h 3126633"/>
              <a:gd name="connsiteX38" fmla="*/ 1285959 w 12192000"/>
              <a:gd name="connsiteY38" fmla="*/ 1325074 h 3126633"/>
              <a:gd name="connsiteX39" fmla="*/ 1228970 w 12192000"/>
              <a:gd name="connsiteY39" fmla="*/ 1316194 h 3126633"/>
              <a:gd name="connsiteX40" fmla="*/ 1081691 w 12192000"/>
              <a:gd name="connsiteY40" fmla="*/ 1276195 h 3126633"/>
              <a:gd name="connsiteX41" fmla="*/ 749674 w 12192000"/>
              <a:gd name="connsiteY41" fmla="*/ 1151252 h 3126633"/>
              <a:gd name="connsiteX42" fmla="*/ 634863 w 12192000"/>
              <a:gd name="connsiteY42" fmla="*/ 1125089 h 3126633"/>
              <a:gd name="connsiteX43" fmla="*/ 572744 w 12192000"/>
              <a:gd name="connsiteY43" fmla="*/ 1095470 h 3126633"/>
              <a:gd name="connsiteX44" fmla="*/ 557235 w 12192000"/>
              <a:gd name="connsiteY44" fmla="*/ 1085440 h 3126633"/>
              <a:gd name="connsiteX45" fmla="*/ 554948 w 12192000"/>
              <a:gd name="connsiteY45" fmla="*/ 1085817 h 3126633"/>
              <a:gd name="connsiteX46" fmla="*/ 535764 w 12192000"/>
              <a:gd name="connsiteY46" fmla="*/ 1078928 h 3126633"/>
              <a:gd name="connsiteX47" fmla="*/ 532336 w 12192000"/>
              <a:gd name="connsiteY47" fmla="*/ 1074208 h 3126633"/>
              <a:gd name="connsiteX48" fmla="*/ 519417 w 12192000"/>
              <a:gd name="connsiteY48" fmla="*/ 1068474 h 3126633"/>
              <a:gd name="connsiteX49" fmla="*/ 494620 w 12192000"/>
              <a:gd name="connsiteY49" fmla="*/ 1054470 h 3126633"/>
              <a:gd name="connsiteX50" fmla="*/ 489369 w 12192000"/>
              <a:gd name="connsiteY50" fmla="*/ 1054392 h 3126633"/>
              <a:gd name="connsiteX51" fmla="*/ 451015 w 12192000"/>
              <a:gd name="connsiteY51" fmla="*/ 1037228 h 3126633"/>
              <a:gd name="connsiteX52" fmla="*/ 450196 w 12192000"/>
              <a:gd name="connsiteY52" fmla="*/ 1038199 h 3126633"/>
              <a:gd name="connsiteX53" fmla="*/ 438116 w 12192000"/>
              <a:gd name="connsiteY53" fmla="*/ 1038634 h 3126633"/>
              <a:gd name="connsiteX54" fmla="*/ 415692 w 12192000"/>
              <a:gd name="connsiteY54" fmla="*/ 1036714 h 3126633"/>
              <a:gd name="connsiteX55" fmla="*/ 360396 w 12192000"/>
              <a:gd name="connsiteY55" fmla="*/ 1047226 h 3126633"/>
              <a:gd name="connsiteX56" fmla="*/ 320375 w 12192000"/>
              <a:gd name="connsiteY56" fmla="*/ 1029464 h 3126633"/>
              <a:gd name="connsiteX57" fmla="*/ 312145 w 12192000"/>
              <a:gd name="connsiteY57" fmla="*/ 1026541 h 3126633"/>
              <a:gd name="connsiteX58" fmla="*/ 311908 w 12192000"/>
              <a:gd name="connsiteY58" fmla="*/ 1026752 h 3126633"/>
              <a:gd name="connsiteX59" fmla="*/ 303080 w 12192000"/>
              <a:gd name="connsiteY59" fmla="*/ 1024202 h 3126633"/>
              <a:gd name="connsiteX60" fmla="*/ 297138 w 12192000"/>
              <a:gd name="connsiteY60" fmla="*/ 1021211 h 3126633"/>
              <a:gd name="connsiteX61" fmla="*/ 281171 w 12192000"/>
              <a:gd name="connsiteY61" fmla="*/ 1015539 h 3126633"/>
              <a:gd name="connsiteX62" fmla="*/ 275188 w 12192000"/>
              <a:gd name="connsiteY62" fmla="*/ 1015372 h 3126633"/>
              <a:gd name="connsiteX63" fmla="*/ 225883 w 12192000"/>
              <a:gd name="connsiteY63" fmla="*/ 1034896 h 3126633"/>
              <a:gd name="connsiteX64" fmla="*/ 121223 w 12192000"/>
              <a:gd name="connsiteY64" fmla="*/ 1031062 h 3126633"/>
              <a:gd name="connsiteX65" fmla="*/ 52326 w 12192000"/>
              <a:gd name="connsiteY65" fmla="*/ 1033555 h 3126633"/>
              <a:gd name="connsiteX66" fmla="*/ 16761 w 12192000"/>
              <a:gd name="connsiteY66" fmla="*/ 1032900 h 3126633"/>
              <a:gd name="connsiteX67" fmla="*/ 0 w 12192000"/>
              <a:gd name="connsiteY67" fmla="*/ 1026822 h 3126633"/>
              <a:gd name="connsiteX68" fmla="*/ 0 w 12192000"/>
              <a:gd name="connsiteY68" fmla="*/ 0 h 3126633"/>
              <a:gd name="connsiteX0" fmla="*/ 0 w 12192000"/>
              <a:gd name="connsiteY0" fmla="*/ 0 h 3126633"/>
              <a:gd name="connsiteX1" fmla="*/ 12192000 w 12192000"/>
              <a:gd name="connsiteY1" fmla="*/ 0 h 3126633"/>
              <a:gd name="connsiteX2" fmla="*/ 12191969 w 12192000"/>
              <a:gd name="connsiteY2" fmla="*/ 3121262 h 3126633"/>
              <a:gd name="connsiteX3" fmla="*/ 12188582 w 12192000"/>
              <a:gd name="connsiteY3" fmla="*/ 3121834 h 3126633"/>
              <a:gd name="connsiteX4" fmla="*/ 12185024 w 12192000"/>
              <a:gd name="connsiteY4" fmla="*/ 3122641 h 3126633"/>
              <a:gd name="connsiteX5" fmla="*/ 12171796 w 12192000"/>
              <a:gd name="connsiteY5" fmla="*/ 3121209 h 3126633"/>
              <a:gd name="connsiteX6" fmla="*/ 12166812 w 12192000"/>
              <a:gd name="connsiteY6" fmla="*/ 3126633 h 3126633"/>
              <a:gd name="connsiteX7" fmla="*/ 12122004 w 12192000"/>
              <a:gd name="connsiteY7" fmla="*/ 3124393 h 3126633"/>
              <a:gd name="connsiteX8" fmla="*/ 12036609 w 12192000"/>
              <a:gd name="connsiteY8" fmla="*/ 3109888 h 3126633"/>
              <a:gd name="connsiteX9" fmla="*/ 12023452 w 12192000"/>
              <a:gd name="connsiteY9" fmla="*/ 3103952 h 3126633"/>
              <a:gd name="connsiteX10" fmla="*/ 11936381 w 12192000"/>
              <a:gd name="connsiteY10" fmla="*/ 3094474 h 3126633"/>
              <a:gd name="connsiteX11" fmla="*/ 11876861 w 12192000"/>
              <a:gd name="connsiteY11" fmla="*/ 3084187 h 3126633"/>
              <a:gd name="connsiteX12" fmla="*/ 11864150 w 12192000"/>
              <a:gd name="connsiteY12" fmla="*/ 3078415 h 3126633"/>
              <a:gd name="connsiteX13" fmla="*/ 11849315 w 12192000"/>
              <a:gd name="connsiteY13" fmla="*/ 3083344 h 3126633"/>
              <a:gd name="connsiteX14" fmla="*/ 11844903 w 12192000"/>
              <a:gd name="connsiteY14" fmla="*/ 3088180 h 3126633"/>
              <a:gd name="connsiteX15" fmla="*/ 11797558 w 12192000"/>
              <a:gd name="connsiteY15" fmla="*/ 3078578 h 3126633"/>
              <a:gd name="connsiteX16" fmla="*/ 11791833 w 12192000"/>
              <a:gd name="connsiteY16" fmla="*/ 3078309 h 3126633"/>
              <a:gd name="connsiteX17" fmla="*/ 11752368 w 12192000"/>
              <a:gd name="connsiteY17" fmla="*/ 3079667 h 3126633"/>
              <a:gd name="connsiteX18" fmla="*/ 11693668 w 12192000"/>
              <a:gd name="connsiteY18" fmla="*/ 3086682 h 3126633"/>
              <a:gd name="connsiteX19" fmla="*/ 11632752 w 12192000"/>
              <a:gd name="connsiteY19" fmla="*/ 3102951 h 3126633"/>
              <a:gd name="connsiteX20" fmla="*/ 11597584 w 12192000"/>
              <a:gd name="connsiteY20" fmla="*/ 3109557 h 3126633"/>
              <a:gd name="connsiteX21" fmla="*/ 11573118 w 12192000"/>
              <a:gd name="connsiteY21" fmla="*/ 3117154 h 3126633"/>
              <a:gd name="connsiteX22" fmla="*/ 11504799 w 12192000"/>
              <a:gd name="connsiteY22" fmla="*/ 3121480 h 3126633"/>
              <a:gd name="connsiteX23" fmla="*/ 11443938 w 12192000"/>
              <a:gd name="connsiteY23" fmla="*/ 3120255 h 3126633"/>
              <a:gd name="connsiteX24" fmla="*/ 11436492 w 12192000"/>
              <a:gd name="connsiteY24" fmla="*/ 3121550 h 3126633"/>
              <a:gd name="connsiteX25" fmla="*/ 11407691 w 12192000"/>
              <a:gd name="connsiteY25" fmla="*/ 3107633 h 3126633"/>
              <a:gd name="connsiteX26" fmla="*/ 11341642 w 12192000"/>
              <a:gd name="connsiteY26" fmla="*/ 3101531 h 3126633"/>
              <a:gd name="connsiteX27" fmla="*/ 11307726 w 12192000"/>
              <a:gd name="connsiteY27" fmla="*/ 3095706 h 3126633"/>
              <a:gd name="connsiteX28" fmla="*/ 1693396 w 12192000"/>
              <a:gd name="connsiteY28" fmla="*/ 1427850 h 3126633"/>
              <a:gd name="connsiteX29" fmla="*/ 1653459 w 12192000"/>
              <a:gd name="connsiteY29" fmla="*/ 1421384 h 3126633"/>
              <a:gd name="connsiteX30" fmla="*/ 1426261 w 12192000"/>
              <a:gd name="connsiteY30" fmla="*/ 1356816 h 3126633"/>
              <a:gd name="connsiteX31" fmla="*/ 1400063 w 12192000"/>
              <a:gd name="connsiteY31" fmla="*/ 1349493 h 3126633"/>
              <a:gd name="connsiteX32" fmla="*/ 1378201 w 12192000"/>
              <a:gd name="connsiteY32" fmla="*/ 1349649 h 3126633"/>
              <a:gd name="connsiteX33" fmla="*/ 1373704 w 12192000"/>
              <a:gd name="connsiteY33" fmla="*/ 1355309 h 3126633"/>
              <a:gd name="connsiteX34" fmla="*/ 1359400 w 12192000"/>
              <a:gd name="connsiteY34" fmla="*/ 1352317 h 3126633"/>
              <a:gd name="connsiteX35" fmla="*/ 1355734 w 12192000"/>
              <a:gd name="connsiteY35" fmla="*/ 1352870 h 3126633"/>
              <a:gd name="connsiteX36" fmla="*/ 1334569 w 12192000"/>
              <a:gd name="connsiteY36" fmla="*/ 1354687 h 3126633"/>
              <a:gd name="connsiteX37" fmla="*/ 1285959 w 12192000"/>
              <a:gd name="connsiteY37" fmla="*/ 1325074 h 3126633"/>
              <a:gd name="connsiteX38" fmla="*/ 1228970 w 12192000"/>
              <a:gd name="connsiteY38" fmla="*/ 1316194 h 3126633"/>
              <a:gd name="connsiteX39" fmla="*/ 1081691 w 12192000"/>
              <a:gd name="connsiteY39" fmla="*/ 1276195 h 3126633"/>
              <a:gd name="connsiteX40" fmla="*/ 749674 w 12192000"/>
              <a:gd name="connsiteY40" fmla="*/ 1151252 h 3126633"/>
              <a:gd name="connsiteX41" fmla="*/ 634863 w 12192000"/>
              <a:gd name="connsiteY41" fmla="*/ 1125089 h 3126633"/>
              <a:gd name="connsiteX42" fmla="*/ 572744 w 12192000"/>
              <a:gd name="connsiteY42" fmla="*/ 1095470 h 3126633"/>
              <a:gd name="connsiteX43" fmla="*/ 557235 w 12192000"/>
              <a:gd name="connsiteY43" fmla="*/ 1085440 h 3126633"/>
              <a:gd name="connsiteX44" fmla="*/ 554948 w 12192000"/>
              <a:gd name="connsiteY44" fmla="*/ 1085817 h 3126633"/>
              <a:gd name="connsiteX45" fmla="*/ 535764 w 12192000"/>
              <a:gd name="connsiteY45" fmla="*/ 1078928 h 3126633"/>
              <a:gd name="connsiteX46" fmla="*/ 532336 w 12192000"/>
              <a:gd name="connsiteY46" fmla="*/ 1074208 h 3126633"/>
              <a:gd name="connsiteX47" fmla="*/ 519417 w 12192000"/>
              <a:gd name="connsiteY47" fmla="*/ 1068474 h 3126633"/>
              <a:gd name="connsiteX48" fmla="*/ 494620 w 12192000"/>
              <a:gd name="connsiteY48" fmla="*/ 1054470 h 3126633"/>
              <a:gd name="connsiteX49" fmla="*/ 489369 w 12192000"/>
              <a:gd name="connsiteY49" fmla="*/ 1054392 h 3126633"/>
              <a:gd name="connsiteX50" fmla="*/ 451015 w 12192000"/>
              <a:gd name="connsiteY50" fmla="*/ 1037228 h 3126633"/>
              <a:gd name="connsiteX51" fmla="*/ 450196 w 12192000"/>
              <a:gd name="connsiteY51" fmla="*/ 1038199 h 3126633"/>
              <a:gd name="connsiteX52" fmla="*/ 438116 w 12192000"/>
              <a:gd name="connsiteY52" fmla="*/ 1038634 h 3126633"/>
              <a:gd name="connsiteX53" fmla="*/ 415692 w 12192000"/>
              <a:gd name="connsiteY53" fmla="*/ 1036714 h 3126633"/>
              <a:gd name="connsiteX54" fmla="*/ 360396 w 12192000"/>
              <a:gd name="connsiteY54" fmla="*/ 1047226 h 3126633"/>
              <a:gd name="connsiteX55" fmla="*/ 320375 w 12192000"/>
              <a:gd name="connsiteY55" fmla="*/ 1029464 h 3126633"/>
              <a:gd name="connsiteX56" fmla="*/ 312145 w 12192000"/>
              <a:gd name="connsiteY56" fmla="*/ 1026541 h 3126633"/>
              <a:gd name="connsiteX57" fmla="*/ 311908 w 12192000"/>
              <a:gd name="connsiteY57" fmla="*/ 1026752 h 3126633"/>
              <a:gd name="connsiteX58" fmla="*/ 303080 w 12192000"/>
              <a:gd name="connsiteY58" fmla="*/ 1024202 h 3126633"/>
              <a:gd name="connsiteX59" fmla="*/ 297138 w 12192000"/>
              <a:gd name="connsiteY59" fmla="*/ 1021211 h 3126633"/>
              <a:gd name="connsiteX60" fmla="*/ 281171 w 12192000"/>
              <a:gd name="connsiteY60" fmla="*/ 1015539 h 3126633"/>
              <a:gd name="connsiteX61" fmla="*/ 275188 w 12192000"/>
              <a:gd name="connsiteY61" fmla="*/ 1015372 h 3126633"/>
              <a:gd name="connsiteX62" fmla="*/ 225883 w 12192000"/>
              <a:gd name="connsiteY62" fmla="*/ 1034896 h 3126633"/>
              <a:gd name="connsiteX63" fmla="*/ 121223 w 12192000"/>
              <a:gd name="connsiteY63" fmla="*/ 1031062 h 3126633"/>
              <a:gd name="connsiteX64" fmla="*/ 52326 w 12192000"/>
              <a:gd name="connsiteY64" fmla="*/ 1033555 h 3126633"/>
              <a:gd name="connsiteX65" fmla="*/ 16761 w 12192000"/>
              <a:gd name="connsiteY65" fmla="*/ 1032900 h 3126633"/>
              <a:gd name="connsiteX66" fmla="*/ 0 w 12192000"/>
              <a:gd name="connsiteY66" fmla="*/ 1026822 h 3126633"/>
              <a:gd name="connsiteX67" fmla="*/ 0 w 12192000"/>
              <a:gd name="connsiteY67" fmla="*/ 0 h 3126633"/>
              <a:gd name="connsiteX0" fmla="*/ 0 w 12192000"/>
              <a:gd name="connsiteY0" fmla="*/ 0 h 3126633"/>
              <a:gd name="connsiteX1" fmla="*/ 12192000 w 12192000"/>
              <a:gd name="connsiteY1" fmla="*/ 0 h 3126633"/>
              <a:gd name="connsiteX2" fmla="*/ 12191969 w 12192000"/>
              <a:gd name="connsiteY2" fmla="*/ 3121262 h 3126633"/>
              <a:gd name="connsiteX3" fmla="*/ 12188582 w 12192000"/>
              <a:gd name="connsiteY3" fmla="*/ 3121834 h 3126633"/>
              <a:gd name="connsiteX4" fmla="*/ 12185024 w 12192000"/>
              <a:gd name="connsiteY4" fmla="*/ 3122641 h 3126633"/>
              <a:gd name="connsiteX5" fmla="*/ 12171796 w 12192000"/>
              <a:gd name="connsiteY5" fmla="*/ 3121209 h 3126633"/>
              <a:gd name="connsiteX6" fmla="*/ 12166812 w 12192000"/>
              <a:gd name="connsiteY6" fmla="*/ 3126633 h 3126633"/>
              <a:gd name="connsiteX7" fmla="*/ 12122004 w 12192000"/>
              <a:gd name="connsiteY7" fmla="*/ 3124393 h 3126633"/>
              <a:gd name="connsiteX8" fmla="*/ 12036609 w 12192000"/>
              <a:gd name="connsiteY8" fmla="*/ 3109888 h 3126633"/>
              <a:gd name="connsiteX9" fmla="*/ 12023452 w 12192000"/>
              <a:gd name="connsiteY9" fmla="*/ 3103952 h 3126633"/>
              <a:gd name="connsiteX10" fmla="*/ 11936381 w 12192000"/>
              <a:gd name="connsiteY10" fmla="*/ 3094474 h 3126633"/>
              <a:gd name="connsiteX11" fmla="*/ 11876861 w 12192000"/>
              <a:gd name="connsiteY11" fmla="*/ 3084187 h 3126633"/>
              <a:gd name="connsiteX12" fmla="*/ 11864150 w 12192000"/>
              <a:gd name="connsiteY12" fmla="*/ 3078415 h 3126633"/>
              <a:gd name="connsiteX13" fmla="*/ 11849315 w 12192000"/>
              <a:gd name="connsiteY13" fmla="*/ 3083344 h 3126633"/>
              <a:gd name="connsiteX14" fmla="*/ 11844903 w 12192000"/>
              <a:gd name="connsiteY14" fmla="*/ 3088180 h 3126633"/>
              <a:gd name="connsiteX15" fmla="*/ 11797558 w 12192000"/>
              <a:gd name="connsiteY15" fmla="*/ 3078578 h 3126633"/>
              <a:gd name="connsiteX16" fmla="*/ 11791833 w 12192000"/>
              <a:gd name="connsiteY16" fmla="*/ 3078309 h 3126633"/>
              <a:gd name="connsiteX17" fmla="*/ 11752368 w 12192000"/>
              <a:gd name="connsiteY17" fmla="*/ 3079667 h 3126633"/>
              <a:gd name="connsiteX18" fmla="*/ 11693668 w 12192000"/>
              <a:gd name="connsiteY18" fmla="*/ 3086682 h 3126633"/>
              <a:gd name="connsiteX19" fmla="*/ 11632752 w 12192000"/>
              <a:gd name="connsiteY19" fmla="*/ 3102951 h 3126633"/>
              <a:gd name="connsiteX20" fmla="*/ 11597584 w 12192000"/>
              <a:gd name="connsiteY20" fmla="*/ 3109557 h 3126633"/>
              <a:gd name="connsiteX21" fmla="*/ 11573118 w 12192000"/>
              <a:gd name="connsiteY21" fmla="*/ 3117154 h 3126633"/>
              <a:gd name="connsiteX22" fmla="*/ 11504799 w 12192000"/>
              <a:gd name="connsiteY22" fmla="*/ 3121480 h 3126633"/>
              <a:gd name="connsiteX23" fmla="*/ 11443938 w 12192000"/>
              <a:gd name="connsiteY23" fmla="*/ 3120255 h 3126633"/>
              <a:gd name="connsiteX24" fmla="*/ 11436492 w 12192000"/>
              <a:gd name="connsiteY24" fmla="*/ 3121550 h 3126633"/>
              <a:gd name="connsiteX25" fmla="*/ 11407691 w 12192000"/>
              <a:gd name="connsiteY25" fmla="*/ 3107633 h 3126633"/>
              <a:gd name="connsiteX26" fmla="*/ 11341642 w 12192000"/>
              <a:gd name="connsiteY26" fmla="*/ 3101531 h 3126633"/>
              <a:gd name="connsiteX27" fmla="*/ 11307726 w 12192000"/>
              <a:gd name="connsiteY27" fmla="*/ 3095706 h 3126633"/>
              <a:gd name="connsiteX28" fmla="*/ 1693396 w 12192000"/>
              <a:gd name="connsiteY28" fmla="*/ 1427850 h 3126633"/>
              <a:gd name="connsiteX29" fmla="*/ 1426261 w 12192000"/>
              <a:gd name="connsiteY29" fmla="*/ 1356816 h 3126633"/>
              <a:gd name="connsiteX30" fmla="*/ 1400063 w 12192000"/>
              <a:gd name="connsiteY30" fmla="*/ 1349493 h 3126633"/>
              <a:gd name="connsiteX31" fmla="*/ 1378201 w 12192000"/>
              <a:gd name="connsiteY31" fmla="*/ 1349649 h 3126633"/>
              <a:gd name="connsiteX32" fmla="*/ 1373704 w 12192000"/>
              <a:gd name="connsiteY32" fmla="*/ 1355309 h 3126633"/>
              <a:gd name="connsiteX33" fmla="*/ 1359400 w 12192000"/>
              <a:gd name="connsiteY33" fmla="*/ 1352317 h 3126633"/>
              <a:gd name="connsiteX34" fmla="*/ 1355734 w 12192000"/>
              <a:gd name="connsiteY34" fmla="*/ 1352870 h 3126633"/>
              <a:gd name="connsiteX35" fmla="*/ 1334569 w 12192000"/>
              <a:gd name="connsiteY35" fmla="*/ 1354687 h 3126633"/>
              <a:gd name="connsiteX36" fmla="*/ 1285959 w 12192000"/>
              <a:gd name="connsiteY36" fmla="*/ 1325074 h 3126633"/>
              <a:gd name="connsiteX37" fmla="*/ 1228970 w 12192000"/>
              <a:gd name="connsiteY37" fmla="*/ 1316194 h 3126633"/>
              <a:gd name="connsiteX38" fmla="*/ 1081691 w 12192000"/>
              <a:gd name="connsiteY38" fmla="*/ 1276195 h 3126633"/>
              <a:gd name="connsiteX39" fmla="*/ 749674 w 12192000"/>
              <a:gd name="connsiteY39" fmla="*/ 1151252 h 3126633"/>
              <a:gd name="connsiteX40" fmla="*/ 634863 w 12192000"/>
              <a:gd name="connsiteY40" fmla="*/ 1125089 h 3126633"/>
              <a:gd name="connsiteX41" fmla="*/ 572744 w 12192000"/>
              <a:gd name="connsiteY41" fmla="*/ 1095470 h 3126633"/>
              <a:gd name="connsiteX42" fmla="*/ 557235 w 12192000"/>
              <a:gd name="connsiteY42" fmla="*/ 1085440 h 3126633"/>
              <a:gd name="connsiteX43" fmla="*/ 554948 w 12192000"/>
              <a:gd name="connsiteY43" fmla="*/ 1085817 h 3126633"/>
              <a:gd name="connsiteX44" fmla="*/ 535764 w 12192000"/>
              <a:gd name="connsiteY44" fmla="*/ 1078928 h 3126633"/>
              <a:gd name="connsiteX45" fmla="*/ 532336 w 12192000"/>
              <a:gd name="connsiteY45" fmla="*/ 1074208 h 3126633"/>
              <a:gd name="connsiteX46" fmla="*/ 519417 w 12192000"/>
              <a:gd name="connsiteY46" fmla="*/ 1068474 h 3126633"/>
              <a:gd name="connsiteX47" fmla="*/ 494620 w 12192000"/>
              <a:gd name="connsiteY47" fmla="*/ 1054470 h 3126633"/>
              <a:gd name="connsiteX48" fmla="*/ 489369 w 12192000"/>
              <a:gd name="connsiteY48" fmla="*/ 1054392 h 3126633"/>
              <a:gd name="connsiteX49" fmla="*/ 451015 w 12192000"/>
              <a:gd name="connsiteY49" fmla="*/ 1037228 h 3126633"/>
              <a:gd name="connsiteX50" fmla="*/ 450196 w 12192000"/>
              <a:gd name="connsiteY50" fmla="*/ 1038199 h 3126633"/>
              <a:gd name="connsiteX51" fmla="*/ 438116 w 12192000"/>
              <a:gd name="connsiteY51" fmla="*/ 1038634 h 3126633"/>
              <a:gd name="connsiteX52" fmla="*/ 415692 w 12192000"/>
              <a:gd name="connsiteY52" fmla="*/ 1036714 h 3126633"/>
              <a:gd name="connsiteX53" fmla="*/ 360396 w 12192000"/>
              <a:gd name="connsiteY53" fmla="*/ 1047226 h 3126633"/>
              <a:gd name="connsiteX54" fmla="*/ 320375 w 12192000"/>
              <a:gd name="connsiteY54" fmla="*/ 1029464 h 3126633"/>
              <a:gd name="connsiteX55" fmla="*/ 312145 w 12192000"/>
              <a:gd name="connsiteY55" fmla="*/ 1026541 h 3126633"/>
              <a:gd name="connsiteX56" fmla="*/ 311908 w 12192000"/>
              <a:gd name="connsiteY56" fmla="*/ 1026752 h 3126633"/>
              <a:gd name="connsiteX57" fmla="*/ 303080 w 12192000"/>
              <a:gd name="connsiteY57" fmla="*/ 1024202 h 3126633"/>
              <a:gd name="connsiteX58" fmla="*/ 297138 w 12192000"/>
              <a:gd name="connsiteY58" fmla="*/ 1021211 h 3126633"/>
              <a:gd name="connsiteX59" fmla="*/ 281171 w 12192000"/>
              <a:gd name="connsiteY59" fmla="*/ 1015539 h 3126633"/>
              <a:gd name="connsiteX60" fmla="*/ 275188 w 12192000"/>
              <a:gd name="connsiteY60" fmla="*/ 1015372 h 3126633"/>
              <a:gd name="connsiteX61" fmla="*/ 225883 w 12192000"/>
              <a:gd name="connsiteY61" fmla="*/ 1034896 h 3126633"/>
              <a:gd name="connsiteX62" fmla="*/ 121223 w 12192000"/>
              <a:gd name="connsiteY62" fmla="*/ 1031062 h 3126633"/>
              <a:gd name="connsiteX63" fmla="*/ 52326 w 12192000"/>
              <a:gd name="connsiteY63" fmla="*/ 1033555 h 3126633"/>
              <a:gd name="connsiteX64" fmla="*/ 16761 w 12192000"/>
              <a:gd name="connsiteY64" fmla="*/ 1032900 h 3126633"/>
              <a:gd name="connsiteX65" fmla="*/ 0 w 12192000"/>
              <a:gd name="connsiteY65" fmla="*/ 1026822 h 3126633"/>
              <a:gd name="connsiteX66" fmla="*/ 0 w 12192000"/>
              <a:gd name="connsiteY66" fmla="*/ 0 h 3126633"/>
              <a:gd name="connsiteX0" fmla="*/ 0 w 12192000"/>
              <a:gd name="connsiteY0" fmla="*/ 0 h 3126633"/>
              <a:gd name="connsiteX1" fmla="*/ 12192000 w 12192000"/>
              <a:gd name="connsiteY1" fmla="*/ 0 h 3126633"/>
              <a:gd name="connsiteX2" fmla="*/ 12191969 w 12192000"/>
              <a:gd name="connsiteY2" fmla="*/ 3121262 h 3126633"/>
              <a:gd name="connsiteX3" fmla="*/ 12188582 w 12192000"/>
              <a:gd name="connsiteY3" fmla="*/ 3121834 h 3126633"/>
              <a:gd name="connsiteX4" fmla="*/ 12185024 w 12192000"/>
              <a:gd name="connsiteY4" fmla="*/ 3122641 h 3126633"/>
              <a:gd name="connsiteX5" fmla="*/ 12171796 w 12192000"/>
              <a:gd name="connsiteY5" fmla="*/ 3121209 h 3126633"/>
              <a:gd name="connsiteX6" fmla="*/ 12166812 w 12192000"/>
              <a:gd name="connsiteY6" fmla="*/ 3126633 h 3126633"/>
              <a:gd name="connsiteX7" fmla="*/ 12122004 w 12192000"/>
              <a:gd name="connsiteY7" fmla="*/ 3124393 h 3126633"/>
              <a:gd name="connsiteX8" fmla="*/ 12036609 w 12192000"/>
              <a:gd name="connsiteY8" fmla="*/ 3109888 h 3126633"/>
              <a:gd name="connsiteX9" fmla="*/ 12023452 w 12192000"/>
              <a:gd name="connsiteY9" fmla="*/ 3103952 h 3126633"/>
              <a:gd name="connsiteX10" fmla="*/ 11936381 w 12192000"/>
              <a:gd name="connsiteY10" fmla="*/ 3094474 h 3126633"/>
              <a:gd name="connsiteX11" fmla="*/ 11876861 w 12192000"/>
              <a:gd name="connsiteY11" fmla="*/ 3084187 h 3126633"/>
              <a:gd name="connsiteX12" fmla="*/ 11864150 w 12192000"/>
              <a:gd name="connsiteY12" fmla="*/ 3078415 h 3126633"/>
              <a:gd name="connsiteX13" fmla="*/ 11849315 w 12192000"/>
              <a:gd name="connsiteY13" fmla="*/ 3083344 h 3126633"/>
              <a:gd name="connsiteX14" fmla="*/ 11844903 w 12192000"/>
              <a:gd name="connsiteY14" fmla="*/ 3088180 h 3126633"/>
              <a:gd name="connsiteX15" fmla="*/ 11797558 w 12192000"/>
              <a:gd name="connsiteY15" fmla="*/ 3078578 h 3126633"/>
              <a:gd name="connsiteX16" fmla="*/ 11791833 w 12192000"/>
              <a:gd name="connsiteY16" fmla="*/ 3078309 h 3126633"/>
              <a:gd name="connsiteX17" fmla="*/ 11752368 w 12192000"/>
              <a:gd name="connsiteY17" fmla="*/ 3079667 h 3126633"/>
              <a:gd name="connsiteX18" fmla="*/ 11693668 w 12192000"/>
              <a:gd name="connsiteY18" fmla="*/ 3086682 h 3126633"/>
              <a:gd name="connsiteX19" fmla="*/ 11632752 w 12192000"/>
              <a:gd name="connsiteY19" fmla="*/ 3102951 h 3126633"/>
              <a:gd name="connsiteX20" fmla="*/ 11597584 w 12192000"/>
              <a:gd name="connsiteY20" fmla="*/ 3109557 h 3126633"/>
              <a:gd name="connsiteX21" fmla="*/ 11573118 w 12192000"/>
              <a:gd name="connsiteY21" fmla="*/ 3117154 h 3126633"/>
              <a:gd name="connsiteX22" fmla="*/ 11504799 w 12192000"/>
              <a:gd name="connsiteY22" fmla="*/ 3121480 h 3126633"/>
              <a:gd name="connsiteX23" fmla="*/ 11443938 w 12192000"/>
              <a:gd name="connsiteY23" fmla="*/ 3120255 h 3126633"/>
              <a:gd name="connsiteX24" fmla="*/ 11436492 w 12192000"/>
              <a:gd name="connsiteY24" fmla="*/ 3121550 h 3126633"/>
              <a:gd name="connsiteX25" fmla="*/ 11407691 w 12192000"/>
              <a:gd name="connsiteY25" fmla="*/ 3107633 h 3126633"/>
              <a:gd name="connsiteX26" fmla="*/ 11341642 w 12192000"/>
              <a:gd name="connsiteY26" fmla="*/ 3101531 h 3126633"/>
              <a:gd name="connsiteX27" fmla="*/ 11307726 w 12192000"/>
              <a:gd name="connsiteY27" fmla="*/ 3095706 h 3126633"/>
              <a:gd name="connsiteX28" fmla="*/ 1426261 w 12192000"/>
              <a:gd name="connsiteY28" fmla="*/ 1356816 h 3126633"/>
              <a:gd name="connsiteX29" fmla="*/ 1400063 w 12192000"/>
              <a:gd name="connsiteY29" fmla="*/ 1349493 h 3126633"/>
              <a:gd name="connsiteX30" fmla="*/ 1378201 w 12192000"/>
              <a:gd name="connsiteY30" fmla="*/ 1349649 h 3126633"/>
              <a:gd name="connsiteX31" fmla="*/ 1373704 w 12192000"/>
              <a:gd name="connsiteY31" fmla="*/ 1355309 h 3126633"/>
              <a:gd name="connsiteX32" fmla="*/ 1359400 w 12192000"/>
              <a:gd name="connsiteY32" fmla="*/ 1352317 h 3126633"/>
              <a:gd name="connsiteX33" fmla="*/ 1355734 w 12192000"/>
              <a:gd name="connsiteY33" fmla="*/ 1352870 h 3126633"/>
              <a:gd name="connsiteX34" fmla="*/ 1334569 w 12192000"/>
              <a:gd name="connsiteY34" fmla="*/ 1354687 h 3126633"/>
              <a:gd name="connsiteX35" fmla="*/ 1285959 w 12192000"/>
              <a:gd name="connsiteY35" fmla="*/ 1325074 h 3126633"/>
              <a:gd name="connsiteX36" fmla="*/ 1228970 w 12192000"/>
              <a:gd name="connsiteY36" fmla="*/ 1316194 h 3126633"/>
              <a:gd name="connsiteX37" fmla="*/ 1081691 w 12192000"/>
              <a:gd name="connsiteY37" fmla="*/ 1276195 h 3126633"/>
              <a:gd name="connsiteX38" fmla="*/ 749674 w 12192000"/>
              <a:gd name="connsiteY38" fmla="*/ 1151252 h 3126633"/>
              <a:gd name="connsiteX39" fmla="*/ 634863 w 12192000"/>
              <a:gd name="connsiteY39" fmla="*/ 1125089 h 3126633"/>
              <a:gd name="connsiteX40" fmla="*/ 572744 w 12192000"/>
              <a:gd name="connsiteY40" fmla="*/ 1095470 h 3126633"/>
              <a:gd name="connsiteX41" fmla="*/ 557235 w 12192000"/>
              <a:gd name="connsiteY41" fmla="*/ 1085440 h 3126633"/>
              <a:gd name="connsiteX42" fmla="*/ 554948 w 12192000"/>
              <a:gd name="connsiteY42" fmla="*/ 1085817 h 3126633"/>
              <a:gd name="connsiteX43" fmla="*/ 535764 w 12192000"/>
              <a:gd name="connsiteY43" fmla="*/ 1078928 h 3126633"/>
              <a:gd name="connsiteX44" fmla="*/ 532336 w 12192000"/>
              <a:gd name="connsiteY44" fmla="*/ 1074208 h 3126633"/>
              <a:gd name="connsiteX45" fmla="*/ 519417 w 12192000"/>
              <a:gd name="connsiteY45" fmla="*/ 1068474 h 3126633"/>
              <a:gd name="connsiteX46" fmla="*/ 494620 w 12192000"/>
              <a:gd name="connsiteY46" fmla="*/ 1054470 h 3126633"/>
              <a:gd name="connsiteX47" fmla="*/ 489369 w 12192000"/>
              <a:gd name="connsiteY47" fmla="*/ 1054392 h 3126633"/>
              <a:gd name="connsiteX48" fmla="*/ 451015 w 12192000"/>
              <a:gd name="connsiteY48" fmla="*/ 1037228 h 3126633"/>
              <a:gd name="connsiteX49" fmla="*/ 450196 w 12192000"/>
              <a:gd name="connsiteY49" fmla="*/ 1038199 h 3126633"/>
              <a:gd name="connsiteX50" fmla="*/ 438116 w 12192000"/>
              <a:gd name="connsiteY50" fmla="*/ 1038634 h 3126633"/>
              <a:gd name="connsiteX51" fmla="*/ 415692 w 12192000"/>
              <a:gd name="connsiteY51" fmla="*/ 1036714 h 3126633"/>
              <a:gd name="connsiteX52" fmla="*/ 360396 w 12192000"/>
              <a:gd name="connsiteY52" fmla="*/ 1047226 h 3126633"/>
              <a:gd name="connsiteX53" fmla="*/ 320375 w 12192000"/>
              <a:gd name="connsiteY53" fmla="*/ 1029464 h 3126633"/>
              <a:gd name="connsiteX54" fmla="*/ 312145 w 12192000"/>
              <a:gd name="connsiteY54" fmla="*/ 1026541 h 3126633"/>
              <a:gd name="connsiteX55" fmla="*/ 311908 w 12192000"/>
              <a:gd name="connsiteY55" fmla="*/ 1026752 h 3126633"/>
              <a:gd name="connsiteX56" fmla="*/ 303080 w 12192000"/>
              <a:gd name="connsiteY56" fmla="*/ 1024202 h 3126633"/>
              <a:gd name="connsiteX57" fmla="*/ 297138 w 12192000"/>
              <a:gd name="connsiteY57" fmla="*/ 1021211 h 3126633"/>
              <a:gd name="connsiteX58" fmla="*/ 281171 w 12192000"/>
              <a:gd name="connsiteY58" fmla="*/ 1015539 h 3126633"/>
              <a:gd name="connsiteX59" fmla="*/ 275188 w 12192000"/>
              <a:gd name="connsiteY59" fmla="*/ 1015372 h 3126633"/>
              <a:gd name="connsiteX60" fmla="*/ 225883 w 12192000"/>
              <a:gd name="connsiteY60" fmla="*/ 1034896 h 3126633"/>
              <a:gd name="connsiteX61" fmla="*/ 121223 w 12192000"/>
              <a:gd name="connsiteY61" fmla="*/ 1031062 h 3126633"/>
              <a:gd name="connsiteX62" fmla="*/ 52326 w 12192000"/>
              <a:gd name="connsiteY62" fmla="*/ 1033555 h 3126633"/>
              <a:gd name="connsiteX63" fmla="*/ 16761 w 12192000"/>
              <a:gd name="connsiteY63" fmla="*/ 1032900 h 3126633"/>
              <a:gd name="connsiteX64" fmla="*/ 0 w 12192000"/>
              <a:gd name="connsiteY64" fmla="*/ 1026822 h 3126633"/>
              <a:gd name="connsiteX65" fmla="*/ 0 w 12192000"/>
              <a:gd name="connsiteY65" fmla="*/ 0 h 3126633"/>
              <a:gd name="connsiteX0" fmla="*/ 0 w 12192000"/>
              <a:gd name="connsiteY0" fmla="*/ 0 h 3126633"/>
              <a:gd name="connsiteX1" fmla="*/ 12192000 w 12192000"/>
              <a:gd name="connsiteY1" fmla="*/ 0 h 3126633"/>
              <a:gd name="connsiteX2" fmla="*/ 12191969 w 12192000"/>
              <a:gd name="connsiteY2" fmla="*/ 3121262 h 3126633"/>
              <a:gd name="connsiteX3" fmla="*/ 12188582 w 12192000"/>
              <a:gd name="connsiteY3" fmla="*/ 3121834 h 3126633"/>
              <a:gd name="connsiteX4" fmla="*/ 12185024 w 12192000"/>
              <a:gd name="connsiteY4" fmla="*/ 3122641 h 3126633"/>
              <a:gd name="connsiteX5" fmla="*/ 12171796 w 12192000"/>
              <a:gd name="connsiteY5" fmla="*/ 3121209 h 3126633"/>
              <a:gd name="connsiteX6" fmla="*/ 12166812 w 12192000"/>
              <a:gd name="connsiteY6" fmla="*/ 3126633 h 3126633"/>
              <a:gd name="connsiteX7" fmla="*/ 12122004 w 12192000"/>
              <a:gd name="connsiteY7" fmla="*/ 3124393 h 3126633"/>
              <a:gd name="connsiteX8" fmla="*/ 12036609 w 12192000"/>
              <a:gd name="connsiteY8" fmla="*/ 3109888 h 3126633"/>
              <a:gd name="connsiteX9" fmla="*/ 12023452 w 12192000"/>
              <a:gd name="connsiteY9" fmla="*/ 3103952 h 3126633"/>
              <a:gd name="connsiteX10" fmla="*/ 11936381 w 12192000"/>
              <a:gd name="connsiteY10" fmla="*/ 3094474 h 3126633"/>
              <a:gd name="connsiteX11" fmla="*/ 11876861 w 12192000"/>
              <a:gd name="connsiteY11" fmla="*/ 3084187 h 3126633"/>
              <a:gd name="connsiteX12" fmla="*/ 11864150 w 12192000"/>
              <a:gd name="connsiteY12" fmla="*/ 3078415 h 3126633"/>
              <a:gd name="connsiteX13" fmla="*/ 11849315 w 12192000"/>
              <a:gd name="connsiteY13" fmla="*/ 3083344 h 3126633"/>
              <a:gd name="connsiteX14" fmla="*/ 11844903 w 12192000"/>
              <a:gd name="connsiteY14" fmla="*/ 3088180 h 3126633"/>
              <a:gd name="connsiteX15" fmla="*/ 11797558 w 12192000"/>
              <a:gd name="connsiteY15" fmla="*/ 3078578 h 3126633"/>
              <a:gd name="connsiteX16" fmla="*/ 11791833 w 12192000"/>
              <a:gd name="connsiteY16" fmla="*/ 3078309 h 3126633"/>
              <a:gd name="connsiteX17" fmla="*/ 11752368 w 12192000"/>
              <a:gd name="connsiteY17" fmla="*/ 3079667 h 3126633"/>
              <a:gd name="connsiteX18" fmla="*/ 11693668 w 12192000"/>
              <a:gd name="connsiteY18" fmla="*/ 3086682 h 3126633"/>
              <a:gd name="connsiteX19" fmla="*/ 11632752 w 12192000"/>
              <a:gd name="connsiteY19" fmla="*/ 3102951 h 3126633"/>
              <a:gd name="connsiteX20" fmla="*/ 11597584 w 12192000"/>
              <a:gd name="connsiteY20" fmla="*/ 3109557 h 3126633"/>
              <a:gd name="connsiteX21" fmla="*/ 11573118 w 12192000"/>
              <a:gd name="connsiteY21" fmla="*/ 3117154 h 3126633"/>
              <a:gd name="connsiteX22" fmla="*/ 11504799 w 12192000"/>
              <a:gd name="connsiteY22" fmla="*/ 3121480 h 3126633"/>
              <a:gd name="connsiteX23" fmla="*/ 11443938 w 12192000"/>
              <a:gd name="connsiteY23" fmla="*/ 3120255 h 3126633"/>
              <a:gd name="connsiteX24" fmla="*/ 11436492 w 12192000"/>
              <a:gd name="connsiteY24" fmla="*/ 3121550 h 3126633"/>
              <a:gd name="connsiteX25" fmla="*/ 11407691 w 12192000"/>
              <a:gd name="connsiteY25" fmla="*/ 3107633 h 3126633"/>
              <a:gd name="connsiteX26" fmla="*/ 11341642 w 12192000"/>
              <a:gd name="connsiteY26" fmla="*/ 3101531 h 3126633"/>
              <a:gd name="connsiteX27" fmla="*/ 11307726 w 12192000"/>
              <a:gd name="connsiteY27" fmla="*/ 3095706 h 3126633"/>
              <a:gd name="connsiteX28" fmla="*/ 1426261 w 12192000"/>
              <a:gd name="connsiteY28" fmla="*/ 1356816 h 3126633"/>
              <a:gd name="connsiteX29" fmla="*/ 1400063 w 12192000"/>
              <a:gd name="connsiteY29" fmla="*/ 1349493 h 3126633"/>
              <a:gd name="connsiteX30" fmla="*/ 1378201 w 12192000"/>
              <a:gd name="connsiteY30" fmla="*/ 1349649 h 3126633"/>
              <a:gd name="connsiteX31" fmla="*/ 1373704 w 12192000"/>
              <a:gd name="connsiteY31" fmla="*/ 1355309 h 3126633"/>
              <a:gd name="connsiteX32" fmla="*/ 1359400 w 12192000"/>
              <a:gd name="connsiteY32" fmla="*/ 1352317 h 3126633"/>
              <a:gd name="connsiteX33" fmla="*/ 1355734 w 12192000"/>
              <a:gd name="connsiteY33" fmla="*/ 1352870 h 3126633"/>
              <a:gd name="connsiteX34" fmla="*/ 1334569 w 12192000"/>
              <a:gd name="connsiteY34" fmla="*/ 1354687 h 3126633"/>
              <a:gd name="connsiteX35" fmla="*/ 1285959 w 12192000"/>
              <a:gd name="connsiteY35" fmla="*/ 1325074 h 3126633"/>
              <a:gd name="connsiteX36" fmla="*/ 1228970 w 12192000"/>
              <a:gd name="connsiteY36" fmla="*/ 1316194 h 3126633"/>
              <a:gd name="connsiteX37" fmla="*/ 749674 w 12192000"/>
              <a:gd name="connsiteY37" fmla="*/ 1151252 h 3126633"/>
              <a:gd name="connsiteX38" fmla="*/ 634863 w 12192000"/>
              <a:gd name="connsiteY38" fmla="*/ 1125089 h 3126633"/>
              <a:gd name="connsiteX39" fmla="*/ 572744 w 12192000"/>
              <a:gd name="connsiteY39" fmla="*/ 1095470 h 3126633"/>
              <a:gd name="connsiteX40" fmla="*/ 557235 w 12192000"/>
              <a:gd name="connsiteY40" fmla="*/ 1085440 h 3126633"/>
              <a:gd name="connsiteX41" fmla="*/ 554948 w 12192000"/>
              <a:gd name="connsiteY41" fmla="*/ 1085817 h 3126633"/>
              <a:gd name="connsiteX42" fmla="*/ 535764 w 12192000"/>
              <a:gd name="connsiteY42" fmla="*/ 1078928 h 3126633"/>
              <a:gd name="connsiteX43" fmla="*/ 532336 w 12192000"/>
              <a:gd name="connsiteY43" fmla="*/ 1074208 h 3126633"/>
              <a:gd name="connsiteX44" fmla="*/ 519417 w 12192000"/>
              <a:gd name="connsiteY44" fmla="*/ 1068474 h 3126633"/>
              <a:gd name="connsiteX45" fmla="*/ 494620 w 12192000"/>
              <a:gd name="connsiteY45" fmla="*/ 1054470 h 3126633"/>
              <a:gd name="connsiteX46" fmla="*/ 489369 w 12192000"/>
              <a:gd name="connsiteY46" fmla="*/ 1054392 h 3126633"/>
              <a:gd name="connsiteX47" fmla="*/ 451015 w 12192000"/>
              <a:gd name="connsiteY47" fmla="*/ 1037228 h 3126633"/>
              <a:gd name="connsiteX48" fmla="*/ 450196 w 12192000"/>
              <a:gd name="connsiteY48" fmla="*/ 1038199 h 3126633"/>
              <a:gd name="connsiteX49" fmla="*/ 438116 w 12192000"/>
              <a:gd name="connsiteY49" fmla="*/ 1038634 h 3126633"/>
              <a:gd name="connsiteX50" fmla="*/ 415692 w 12192000"/>
              <a:gd name="connsiteY50" fmla="*/ 1036714 h 3126633"/>
              <a:gd name="connsiteX51" fmla="*/ 360396 w 12192000"/>
              <a:gd name="connsiteY51" fmla="*/ 1047226 h 3126633"/>
              <a:gd name="connsiteX52" fmla="*/ 320375 w 12192000"/>
              <a:gd name="connsiteY52" fmla="*/ 1029464 h 3126633"/>
              <a:gd name="connsiteX53" fmla="*/ 312145 w 12192000"/>
              <a:gd name="connsiteY53" fmla="*/ 1026541 h 3126633"/>
              <a:gd name="connsiteX54" fmla="*/ 311908 w 12192000"/>
              <a:gd name="connsiteY54" fmla="*/ 1026752 h 3126633"/>
              <a:gd name="connsiteX55" fmla="*/ 303080 w 12192000"/>
              <a:gd name="connsiteY55" fmla="*/ 1024202 h 3126633"/>
              <a:gd name="connsiteX56" fmla="*/ 297138 w 12192000"/>
              <a:gd name="connsiteY56" fmla="*/ 1021211 h 3126633"/>
              <a:gd name="connsiteX57" fmla="*/ 281171 w 12192000"/>
              <a:gd name="connsiteY57" fmla="*/ 1015539 h 3126633"/>
              <a:gd name="connsiteX58" fmla="*/ 275188 w 12192000"/>
              <a:gd name="connsiteY58" fmla="*/ 1015372 h 3126633"/>
              <a:gd name="connsiteX59" fmla="*/ 225883 w 12192000"/>
              <a:gd name="connsiteY59" fmla="*/ 1034896 h 3126633"/>
              <a:gd name="connsiteX60" fmla="*/ 121223 w 12192000"/>
              <a:gd name="connsiteY60" fmla="*/ 1031062 h 3126633"/>
              <a:gd name="connsiteX61" fmla="*/ 52326 w 12192000"/>
              <a:gd name="connsiteY61" fmla="*/ 1033555 h 3126633"/>
              <a:gd name="connsiteX62" fmla="*/ 16761 w 12192000"/>
              <a:gd name="connsiteY62" fmla="*/ 1032900 h 3126633"/>
              <a:gd name="connsiteX63" fmla="*/ 0 w 12192000"/>
              <a:gd name="connsiteY63" fmla="*/ 1026822 h 3126633"/>
              <a:gd name="connsiteX64" fmla="*/ 0 w 12192000"/>
              <a:gd name="connsiteY64" fmla="*/ 0 h 3126633"/>
              <a:gd name="connsiteX0" fmla="*/ 0 w 12192000"/>
              <a:gd name="connsiteY0" fmla="*/ 0 h 3126633"/>
              <a:gd name="connsiteX1" fmla="*/ 12192000 w 12192000"/>
              <a:gd name="connsiteY1" fmla="*/ 0 h 3126633"/>
              <a:gd name="connsiteX2" fmla="*/ 12191969 w 12192000"/>
              <a:gd name="connsiteY2" fmla="*/ 3121262 h 3126633"/>
              <a:gd name="connsiteX3" fmla="*/ 12188582 w 12192000"/>
              <a:gd name="connsiteY3" fmla="*/ 3121834 h 3126633"/>
              <a:gd name="connsiteX4" fmla="*/ 12185024 w 12192000"/>
              <a:gd name="connsiteY4" fmla="*/ 3122641 h 3126633"/>
              <a:gd name="connsiteX5" fmla="*/ 12171796 w 12192000"/>
              <a:gd name="connsiteY5" fmla="*/ 3121209 h 3126633"/>
              <a:gd name="connsiteX6" fmla="*/ 12166812 w 12192000"/>
              <a:gd name="connsiteY6" fmla="*/ 3126633 h 3126633"/>
              <a:gd name="connsiteX7" fmla="*/ 12122004 w 12192000"/>
              <a:gd name="connsiteY7" fmla="*/ 3124393 h 3126633"/>
              <a:gd name="connsiteX8" fmla="*/ 12036609 w 12192000"/>
              <a:gd name="connsiteY8" fmla="*/ 3109888 h 3126633"/>
              <a:gd name="connsiteX9" fmla="*/ 12023452 w 12192000"/>
              <a:gd name="connsiteY9" fmla="*/ 3103952 h 3126633"/>
              <a:gd name="connsiteX10" fmla="*/ 11936381 w 12192000"/>
              <a:gd name="connsiteY10" fmla="*/ 3094474 h 3126633"/>
              <a:gd name="connsiteX11" fmla="*/ 11876861 w 12192000"/>
              <a:gd name="connsiteY11" fmla="*/ 3084187 h 3126633"/>
              <a:gd name="connsiteX12" fmla="*/ 11864150 w 12192000"/>
              <a:gd name="connsiteY12" fmla="*/ 3078415 h 3126633"/>
              <a:gd name="connsiteX13" fmla="*/ 11849315 w 12192000"/>
              <a:gd name="connsiteY13" fmla="*/ 3083344 h 3126633"/>
              <a:gd name="connsiteX14" fmla="*/ 11844903 w 12192000"/>
              <a:gd name="connsiteY14" fmla="*/ 3088180 h 3126633"/>
              <a:gd name="connsiteX15" fmla="*/ 11797558 w 12192000"/>
              <a:gd name="connsiteY15" fmla="*/ 3078578 h 3126633"/>
              <a:gd name="connsiteX16" fmla="*/ 11791833 w 12192000"/>
              <a:gd name="connsiteY16" fmla="*/ 3078309 h 3126633"/>
              <a:gd name="connsiteX17" fmla="*/ 11752368 w 12192000"/>
              <a:gd name="connsiteY17" fmla="*/ 3079667 h 3126633"/>
              <a:gd name="connsiteX18" fmla="*/ 11693668 w 12192000"/>
              <a:gd name="connsiteY18" fmla="*/ 3086682 h 3126633"/>
              <a:gd name="connsiteX19" fmla="*/ 11632752 w 12192000"/>
              <a:gd name="connsiteY19" fmla="*/ 3102951 h 3126633"/>
              <a:gd name="connsiteX20" fmla="*/ 11597584 w 12192000"/>
              <a:gd name="connsiteY20" fmla="*/ 3109557 h 3126633"/>
              <a:gd name="connsiteX21" fmla="*/ 11573118 w 12192000"/>
              <a:gd name="connsiteY21" fmla="*/ 3117154 h 3126633"/>
              <a:gd name="connsiteX22" fmla="*/ 11504799 w 12192000"/>
              <a:gd name="connsiteY22" fmla="*/ 3121480 h 3126633"/>
              <a:gd name="connsiteX23" fmla="*/ 11443938 w 12192000"/>
              <a:gd name="connsiteY23" fmla="*/ 3120255 h 3126633"/>
              <a:gd name="connsiteX24" fmla="*/ 11436492 w 12192000"/>
              <a:gd name="connsiteY24" fmla="*/ 3121550 h 3126633"/>
              <a:gd name="connsiteX25" fmla="*/ 11407691 w 12192000"/>
              <a:gd name="connsiteY25" fmla="*/ 3107633 h 3126633"/>
              <a:gd name="connsiteX26" fmla="*/ 11341642 w 12192000"/>
              <a:gd name="connsiteY26" fmla="*/ 3101531 h 3126633"/>
              <a:gd name="connsiteX27" fmla="*/ 11307726 w 12192000"/>
              <a:gd name="connsiteY27" fmla="*/ 3095706 h 3126633"/>
              <a:gd name="connsiteX28" fmla="*/ 1426261 w 12192000"/>
              <a:gd name="connsiteY28" fmla="*/ 1356816 h 3126633"/>
              <a:gd name="connsiteX29" fmla="*/ 1400063 w 12192000"/>
              <a:gd name="connsiteY29" fmla="*/ 1349493 h 3126633"/>
              <a:gd name="connsiteX30" fmla="*/ 1378201 w 12192000"/>
              <a:gd name="connsiteY30" fmla="*/ 1349649 h 3126633"/>
              <a:gd name="connsiteX31" fmla="*/ 1373704 w 12192000"/>
              <a:gd name="connsiteY31" fmla="*/ 1355309 h 3126633"/>
              <a:gd name="connsiteX32" fmla="*/ 1359400 w 12192000"/>
              <a:gd name="connsiteY32" fmla="*/ 1352317 h 3126633"/>
              <a:gd name="connsiteX33" fmla="*/ 1355734 w 12192000"/>
              <a:gd name="connsiteY33" fmla="*/ 1352870 h 3126633"/>
              <a:gd name="connsiteX34" fmla="*/ 1334569 w 12192000"/>
              <a:gd name="connsiteY34" fmla="*/ 1354687 h 3126633"/>
              <a:gd name="connsiteX35" fmla="*/ 1285959 w 12192000"/>
              <a:gd name="connsiteY35" fmla="*/ 1325074 h 3126633"/>
              <a:gd name="connsiteX36" fmla="*/ 749674 w 12192000"/>
              <a:gd name="connsiteY36" fmla="*/ 1151252 h 3126633"/>
              <a:gd name="connsiteX37" fmla="*/ 634863 w 12192000"/>
              <a:gd name="connsiteY37" fmla="*/ 1125089 h 3126633"/>
              <a:gd name="connsiteX38" fmla="*/ 572744 w 12192000"/>
              <a:gd name="connsiteY38" fmla="*/ 1095470 h 3126633"/>
              <a:gd name="connsiteX39" fmla="*/ 557235 w 12192000"/>
              <a:gd name="connsiteY39" fmla="*/ 1085440 h 3126633"/>
              <a:gd name="connsiteX40" fmla="*/ 554948 w 12192000"/>
              <a:gd name="connsiteY40" fmla="*/ 1085817 h 3126633"/>
              <a:gd name="connsiteX41" fmla="*/ 535764 w 12192000"/>
              <a:gd name="connsiteY41" fmla="*/ 1078928 h 3126633"/>
              <a:gd name="connsiteX42" fmla="*/ 532336 w 12192000"/>
              <a:gd name="connsiteY42" fmla="*/ 1074208 h 3126633"/>
              <a:gd name="connsiteX43" fmla="*/ 519417 w 12192000"/>
              <a:gd name="connsiteY43" fmla="*/ 1068474 h 3126633"/>
              <a:gd name="connsiteX44" fmla="*/ 494620 w 12192000"/>
              <a:gd name="connsiteY44" fmla="*/ 1054470 h 3126633"/>
              <a:gd name="connsiteX45" fmla="*/ 489369 w 12192000"/>
              <a:gd name="connsiteY45" fmla="*/ 1054392 h 3126633"/>
              <a:gd name="connsiteX46" fmla="*/ 451015 w 12192000"/>
              <a:gd name="connsiteY46" fmla="*/ 1037228 h 3126633"/>
              <a:gd name="connsiteX47" fmla="*/ 450196 w 12192000"/>
              <a:gd name="connsiteY47" fmla="*/ 1038199 h 3126633"/>
              <a:gd name="connsiteX48" fmla="*/ 438116 w 12192000"/>
              <a:gd name="connsiteY48" fmla="*/ 1038634 h 3126633"/>
              <a:gd name="connsiteX49" fmla="*/ 415692 w 12192000"/>
              <a:gd name="connsiteY49" fmla="*/ 1036714 h 3126633"/>
              <a:gd name="connsiteX50" fmla="*/ 360396 w 12192000"/>
              <a:gd name="connsiteY50" fmla="*/ 1047226 h 3126633"/>
              <a:gd name="connsiteX51" fmla="*/ 320375 w 12192000"/>
              <a:gd name="connsiteY51" fmla="*/ 1029464 h 3126633"/>
              <a:gd name="connsiteX52" fmla="*/ 312145 w 12192000"/>
              <a:gd name="connsiteY52" fmla="*/ 1026541 h 3126633"/>
              <a:gd name="connsiteX53" fmla="*/ 311908 w 12192000"/>
              <a:gd name="connsiteY53" fmla="*/ 1026752 h 3126633"/>
              <a:gd name="connsiteX54" fmla="*/ 303080 w 12192000"/>
              <a:gd name="connsiteY54" fmla="*/ 1024202 h 3126633"/>
              <a:gd name="connsiteX55" fmla="*/ 297138 w 12192000"/>
              <a:gd name="connsiteY55" fmla="*/ 1021211 h 3126633"/>
              <a:gd name="connsiteX56" fmla="*/ 281171 w 12192000"/>
              <a:gd name="connsiteY56" fmla="*/ 1015539 h 3126633"/>
              <a:gd name="connsiteX57" fmla="*/ 275188 w 12192000"/>
              <a:gd name="connsiteY57" fmla="*/ 1015372 h 3126633"/>
              <a:gd name="connsiteX58" fmla="*/ 225883 w 12192000"/>
              <a:gd name="connsiteY58" fmla="*/ 1034896 h 3126633"/>
              <a:gd name="connsiteX59" fmla="*/ 121223 w 12192000"/>
              <a:gd name="connsiteY59" fmla="*/ 1031062 h 3126633"/>
              <a:gd name="connsiteX60" fmla="*/ 52326 w 12192000"/>
              <a:gd name="connsiteY60" fmla="*/ 1033555 h 3126633"/>
              <a:gd name="connsiteX61" fmla="*/ 16761 w 12192000"/>
              <a:gd name="connsiteY61" fmla="*/ 1032900 h 3126633"/>
              <a:gd name="connsiteX62" fmla="*/ 0 w 12192000"/>
              <a:gd name="connsiteY62" fmla="*/ 1026822 h 3126633"/>
              <a:gd name="connsiteX63" fmla="*/ 0 w 12192000"/>
              <a:gd name="connsiteY63" fmla="*/ 0 h 3126633"/>
              <a:gd name="connsiteX0" fmla="*/ 0 w 12192000"/>
              <a:gd name="connsiteY0" fmla="*/ 0 h 3126633"/>
              <a:gd name="connsiteX1" fmla="*/ 12192000 w 12192000"/>
              <a:gd name="connsiteY1" fmla="*/ 0 h 3126633"/>
              <a:gd name="connsiteX2" fmla="*/ 12191969 w 12192000"/>
              <a:gd name="connsiteY2" fmla="*/ 3121262 h 3126633"/>
              <a:gd name="connsiteX3" fmla="*/ 12188582 w 12192000"/>
              <a:gd name="connsiteY3" fmla="*/ 3121834 h 3126633"/>
              <a:gd name="connsiteX4" fmla="*/ 12185024 w 12192000"/>
              <a:gd name="connsiteY4" fmla="*/ 3122641 h 3126633"/>
              <a:gd name="connsiteX5" fmla="*/ 12171796 w 12192000"/>
              <a:gd name="connsiteY5" fmla="*/ 3121209 h 3126633"/>
              <a:gd name="connsiteX6" fmla="*/ 12166812 w 12192000"/>
              <a:gd name="connsiteY6" fmla="*/ 3126633 h 3126633"/>
              <a:gd name="connsiteX7" fmla="*/ 12122004 w 12192000"/>
              <a:gd name="connsiteY7" fmla="*/ 3124393 h 3126633"/>
              <a:gd name="connsiteX8" fmla="*/ 12036609 w 12192000"/>
              <a:gd name="connsiteY8" fmla="*/ 3109888 h 3126633"/>
              <a:gd name="connsiteX9" fmla="*/ 12023452 w 12192000"/>
              <a:gd name="connsiteY9" fmla="*/ 3103952 h 3126633"/>
              <a:gd name="connsiteX10" fmla="*/ 11936381 w 12192000"/>
              <a:gd name="connsiteY10" fmla="*/ 3094474 h 3126633"/>
              <a:gd name="connsiteX11" fmla="*/ 11876861 w 12192000"/>
              <a:gd name="connsiteY11" fmla="*/ 3084187 h 3126633"/>
              <a:gd name="connsiteX12" fmla="*/ 11864150 w 12192000"/>
              <a:gd name="connsiteY12" fmla="*/ 3078415 h 3126633"/>
              <a:gd name="connsiteX13" fmla="*/ 11849315 w 12192000"/>
              <a:gd name="connsiteY13" fmla="*/ 3083344 h 3126633"/>
              <a:gd name="connsiteX14" fmla="*/ 11844903 w 12192000"/>
              <a:gd name="connsiteY14" fmla="*/ 3088180 h 3126633"/>
              <a:gd name="connsiteX15" fmla="*/ 11797558 w 12192000"/>
              <a:gd name="connsiteY15" fmla="*/ 3078578 h 3126633"/>
              <a:gd name="connsiteX16" fmla="*/ 11791833 w 12192000"/>
              <a:gd name="connsiteY16" fmla="*/ 3078309 h 3126633"/>
              <a:gd name="connsiteX17" fmla="*/ 11752368 w 12192000"/>
              <a:gd name="connsiteY17" fmla="*/ 3079667 h 3126633"/>
              <a:gd name="connsiteX18" fmla="*/ 11693668 w 12192000"/>
              <a:gd name="connsiteY18" fmla="*/ 3086682 h 3126633"/>
              <a:gd name="connsiteX19" fmla="*/ 11632752 w 12192000"/>
              <a:gd name="connsiteY19" fmla="*/ 3102951 h 3126633"/>
              <a:gd name="connsiteX20" fmla="*/ 11597584 w 12192000"/>
              <a:gd name="connsiteY20" fmla="*/ 3109557 h 3126633"/>
              <a:gd name="connsiteX21" fmla="*/ 11573118 w 12192000"/>
              <a:gd name="connsiteY21" fmla="*/ 3117154 h 3126633"/>
              <a:gd name="connsiteX22" fmla="*/ 11504799 w 12192000"/>
              <a:gd name="connsiteY22" fmla="*/ 3121480 h 3126633"/>
              <a:gd name="connsiteX23" fmla="*/ 11443938 w 12192000"/>
              <a:gd name="connsiteY23" fmla="*/ 3120255 h 3126633"/>
              <a:gd name="connsiteX24" fmla="*/ 11436492 w 12192000"/>
              <a:gd name="connsiteY24" fmla="*/ 3121550 h 3126633"/>
              <a:gd name="connsiteX25" fmla="*/ 11407691 w 12192000"/>
              <a:gd name="connsiteY25" fmla="*/ 3107633 h 3126633"/>
              <a:gd name="connsiteX26" fmla="*/ 11341642 w 12192000"/>
              <a:gd name="connsiteY26" fmla="*/ 3101531 h 3126633"/>
              <a:gd name="connsiteX27" fmla="*/ 11307726 w 12192000"/>
              <a:gd name="connsiteY27" fmla="*/ 3095706 h 3126633"/>
              <a:gd name="connsiteX28" fmla="*/ 1426261 w 12192000"/>
              <a:gd name="connsiteY28" fmla="*/ 1356816 h 3126633"/>
              <a:gd name="connsiteX29" fmla="*/ 1400063 w 12192000"/>
              <a:gd name="connsiteY29" fmla="*/ 1349493 h 3126633"/>
              <a:gd name="connsiteX30" fmla="*/ 1378201 w 12192000"/>
              <a:gd name="connsiteY30" fmla="*/ 1349649 h 3126633"/>
              <a:gd name="connsiteX31" fmla="*/ 1373704 w 12192000"/>
              <a:gd name="connsiteY31" fmla="*/ 1355309 h 3126633"/>
              <a:gd name="connsiteX32" fmla="*/ 1359400 w 12192000"/>
              <a:gd name="connsiteY32" fmla="*/ 1352317 h 3126633"/>
              <a:gd name="connsiteX33" fmla="*/ 1355734 w 12192000"/>
              <a:gd name="connsiteY33" fmla="*/ 1352870 h 3126633"/>
              <a:gd name="connsiteX34" fmla="*/ 1334569 w 12192000"/>
              <a:gd name="connsiteY34" fmla="*/ 1354687 h 3126633"/>
              <a:gd name="connsiteX35" fmla="*/ 749674 w 12192000"/>
              <a:gd name="connsiteY35" fmla="*/ 1151252 h 3126633"/>
              <a:gd name="connsiteX36" fmla="*/ 634863 w 12192000"/>
              <a:gd name="connsiteY36" fmla="*/ 1125089 h 3126633"/>
              <a:gd name="connsiteX37" fmla="*/ 572744 w 12192000"/>
              <a:gd name="connsiteY37" fmla="*/ 1095470 h 3126633"/>
              <a:gd name="connsiteX38" fmla="*/ 557235 w 12192000"/>
              <a:gd name="connsiteY38" fmla="*/ 1085440 h 3126633"/>
              <a:gd name="connsiteX39" fmla="*/ 554948 w 12192000"/>
              <a:gd name="connsiteY39" fmla="*/ 1085817 h 3126633"/>
              <a:gd name="connsiteX40" fmla="*/ 535764 w 12192000"/>
              <a:gd name="connsiteY40" fmla="*/ 1078928 h 3126633"/>
              <a:gd name="connsiteX41" fmla="*/ 532336 w 12192000"/>
              <a:gd name="connsiteY41" fmla="*/ 1074208 h 3126633"/>
              <a:gd name="connsiteX42" fmla="*/ 519417 w 12192000"/>
              <a:gd name="connsiteY42" fmla="*/ 1068474 h 3126633"/>
              <a:gd name="connsiteX43" fmla="*/ 494620 w 12192000"/>
              <a:gd name="connsiteY43" fmla="*/ 1054470 h 3126633"/>
              <a:gd name="connsiteX44" fmla="*/ 489369 w 12192000"/>
              <a:gd name="connsiteY44" fmla="*/ 1054392 h 3126633"/>
              <a:gd name="connsiteX45" fmla="*/ 451015 w 12192000"/>
              <a:gd name="connsiteY45" fmla="*/ 1037228 h 3126633"/>
              <a:gd name="connsiteX46" fmla="*/ 450196 w 12192000"/>
              <a:gd name="connsiteY46" fmla="*/ 1038199 h 3126633"/>
              <a:gd name="connsiteX47" fmla="*/ 438116 w 12192000"/>
              <a:gd name="connsiteY47" fmla="*/ 1038634 h 3126633"/>
              <a:gd name="connsiteX48" fmla="*/ 415692 w 12192000"/>
              <a:gd name="connsiteY48" fmla="*/ 1036714 h 3126633"/>
              <a:gd name="connsiteX49" fmla="*/ 360396 w 12192000"/>
              <a:gd name="connsiteY49" fmla="*/ 1047226 h 3126633"/>
              <a:gd name="connsiteX50" fmla="*/ 320375 w 12192000"/>
              <a:gd name="connsiteY50" fmla="*/ 1029464 h 3126633"/>
              <a:gd name="connsiteX51" fmla="*/ 312145 w 12192000"/>
              <a:gd name="connsiteY51" fmla="*/ 1026541 h 3126633"/>
              <a:gd name="connsiteX52" fmla="*/ 311908 w 12192000"/>
              <a:gd name="connsiteY52" fmla="*/ 1026752 h 3126633"/>
              <a:gd name="connsiteX53" fmla="*/ 303080 w 12192000"/>
              <a:gd name="connsiteY53" fmla="*/ 1024202 h 3126633"/>
              <a:gd name="connsiteX54" fmla="*/ 297138 w 12192000"/>
              <a:gd name="connsiteY54" fmla="*/ 1021211 h 3126633"/>
              <a:gd name="connsiteX55" fmla="*/ 281171 w 12192000"/>
              <a:gd name="connsiteY55" fmla="*/ 1015539 h 3126633"/>
              <a:gd name="connsiteX56" fmla="*/ 275188 w 12192000"/>
              <a:gd name="connsiteY56" fmla="*/ 1015372 h 3126633"/>
              <a:gd name="connsiteX57" fmla="*/ 225883 w 12192000"/>
              <a:gd name="connsiteY57" fmla="*/ 1034896 h 3126633"/>
              <a:gd name="connsiteX58" fmla="*/ 121223 w 12192000"/>
              <a:gd name="connsiteY58" fmla="*/ 1031062 h 3126633"/>
              <a:gd name="connsiteX59" fmla="*/ 52326 w 12192000"/>
              <a:gd name="connsiteY59" fmla="*/ 1033555 h 3126633"/>
              <a:gd name="connsiteX60" fmla="*/ 16761 w 12192000"/>
              <a:gd name="connsiteY60" fmla="*/ 1032900 h 3126633"/>
              <a:gd name="connsiteX61" fmla="*/ 0 w 12192000"/>
              <a:gd name="connsiteY61" fmla="*/ 1026822 h 3126633"/>
              <a:gd name="connsiteX62" fmla="*/ 0 w 12192000"/>
              <a:gd name="connsiteY62" fmla="*/ 0 h 3126633"/>
              <a:gd name="connsiteX0" fmla="*/ 0 w 12192000"/>
              <a:gd name="connsiteY0" fmla="*/ 0 h 3126633"/>
              <a:gd name="connsiteX1" fmla="*/ 12192000 w 12192000"/>
              <a:gd name="connsiteY1" fmla="*/ 0 h 3126633"/>
              <a:gd name="connsiteX2" fmla="*/ 12191969 w 12192000"/>
              <a:gd name="connsiteY2" fmla="*/ 3121262 h 3126633"/>
              <a:gd name="connsiteX3" fmla="*/ 12188582 w 12192000"/>
              <a:gd name="connsiteY3" fmla="*/ 3121834 h 3126633"/>
              <a:gd name="connsiteX4" fmla="*/ 12185024 w 12192000"/>
              <a:gd name="connsiteY4" fmla="*/ 3122641 h 3126633"/>
              <a:gd name="connsiteX5" fmla="*/ 12171796 w 12192000"/>
              <a:gd name="connsiteY5" fmla="*/ 3121209 h 3126633"/>
              <a:gd name="connsiteX6" fmla="*/ 12166812 w 12192000"/>
              <a:gd name="connsiteY6" fmla="*/ 3126633 h 3126633"/>
              <a:gd name="connsiteX7" fmla="*/ 12122004 w 12192000"/>
              <a:gd name="connsiteY7" fmla="*/ 3124393 h 3126633"/>
              <a:gd name="connsiteX8" fmla="*/ 12036609 w 12192000"/>
              <a:gd name="connsiteY8" fmla="*/ 3109888 h 3126633"/>
              <a:gd name="connsiteX9" fmla="*/ 12023452 w 12192000"/>
              <a:gd name="connsiteY9" fmla="*/ 3103952 h 3126633"/>
              <a:gd name="connsiteX10" fmla="*/ 11936381 w 12192000"/>
              <a:gd name="connsiteY10" fmla="*/ 3094474 h 3126633"/>
              <a:gd name="connsiteX11" fmla="*/ 11876861 w 12192000"/>
              <a:gd name="connsiteY11" fmla="*/ 3084187 h 3126633"/>
              <a:gd name="connsiteX12" fmla="*/ 11864150 w 12192000"/>
              <a:gd name="connsiteY12" fmla="*/ 3078415 h 3126633"/>
              <a:gd name="connsiteX13" fmla="*/ 11849315 w 12192000"/>
              <a:gd name="connsiteY13" fmla="*/ 3083344 h 3126633"/>
              <a:gd name="connsiteX14" fmla="*/ 11844903 w 12192000"/>
              <a:gd name="connsiteY14" fmla="*/ 3088180 h 3126633"/>
              <a:gd name="connsiteX15" fmla="*/ 11797558 w 12192000"/>
              <a:gd name="connsiteY15" fmla="*/ 3078578 h 3126633"/>
              <a:gd name="connsiteX16" fmla="*/ 11791833 w 12192000"/>
              <a:gd name="connsiteY16" fmla="*/ 3078309 h 3126633"/>
              <a:gd name="connsiteX17" fmla="*/ 11752368 w 12192000"/>
              <a:gd name="connsiteY17" fmla="*/ 3079667 h 3126633"/>
              <a:gd name="connsiteX18" fmla="*/ 11693668 w 12192000"/>
              <a:gd name="connsiteY18" fmla="*/ 3086682 h 3126633"/>
              <a:gd name="connsiteX19" fmla="*/ 11632752 w 12192000"/>
              <a:gd name="connsiteY19" fmla="*/ 3102951 h 3126633"/>
              <a:gd name="connsiteX20" fmla="*/ 11597584 w 12192000"/>
              <a:gd name="connsiteY20" fmla="*/ 3109557 h 3126633"/>
              <a:gd name="connsiteX21" fmla="*/ 11573118 w 12192000"/>
              <a:gd name="connsiteY21" fmla="*/ 3117154 h 3126633"/>
              <a:gd name="connsiteX22" fmla="*/ 11504799 w 12192000"/>
              <a:gd name="connsiteY22" fmla="*/ 3121480 h 3126633"/>
              <a:gd name="connsiteX23" fmla="*/ 11443938 w 12192000"/>
              <a:gd name="connsiteY23" fmla="*/ 3120255 h 3126633"/>
              <a:gd name="connsiteX24" fmla="*/ 11436492 w 12192000"/>
              <a:gd name="connsiteY24" fmla="*/ 3121550 h 3126633"/>
              <a:gd name="connsiteX25" fmla="*/ 11407691 w 12192000"/>
              <a:gd name="connsiteY25" fmla="*/ 3107633 h 3126633"/>
              <a:gd name="connsiteX26" fmla="*/ 11341642 w 12192000"/>
              <a:gd name="connsiteY26" fmla="*/ 3101531 h 3126633"/>
              <a:gd name="connsiteX27" fmla="*/ 11307726 w 12192000"/>
              <a:gd name="connsiteY27" fmla="*/ 3095706 h 3126633"/>
              <a:gd name="connsiteX28" fmla="*/ 1426261 w 12192000"/>
              <a:gd name="connsiteY28" fmla="*/ 1356816 h 3126633"/>
              <a:gd name="connsiteX29" fmla="*/ 1400063 w 12192000"/>
              <a:gd name="connsiteY29" fmla="*/ 1349493 h 3126633"/>
              <a:gd name="connsiteX30" fmla="*/ 1378201 w 12192000"/>
              <a:gd name="connsiteY30" fmla="*/ 1349649 h 3126633"/>
              <a:gd name="connsiteX31" fmla="*/ 1373704 w 12192000"/>
              <a:gd name="connsiteY31" fmla="*/ 1355309 h 3126633"/>
              <a:gd name="connsiteX32" fmla="*/ 1359400 w 12192000"/>
              <a:gd name="connsiteY32" fmla="*/ 1352317 h 3126633"/>
              <a:gd name="connsiteX33" fmla="*/ 1355734 w 12192000"/>
              <a:gd name="connsiteY33" fmla="*/ 1352870 h 3126633"/>
              <a:gd name="connsiteX34" fmla="*/ 749674 w 12192000"/>
              <a:gd name="connsiteY34" fmla="*/ 1151252 h 3126633"/>
              <a:gd name="connsiteX35" fmla="*/ 634863 w 12192000"/>
              <a:gd name="connsiteY35" fmla="*/ 1125089 h 3126633"/>
              <a:gd name="connsiteX36" fmla="*/ 572744 w 12192000"/>
              <a:gd name="connsiteY36" fmla="*/ 1095470 h 3126633"/>
              <a:gd name="connsiteX37" fmla="*/ 557235 w 12192000"/>
              <a:gd name="connsiteY37" fmla="*/ 1085440 h 3126633"/>
              <a:gd name="connsiteX38" fmla="*/ 554948 w 12192000"/>
              <a:gd name="connsiteY38" fmla="*/ 1085817 h 3126633"/>
              <a:gd name="connsiteX39" fmla="*/ 535764 w 12192000"/>
              <a:gd name="connsiteY39" fmla="*/ 1078928 h 3126633"/>
              <a:gd name="connsiteX40" fmla="*/ 532336 w 12192000"/>
              <a:gd name="connsiteY40" fmla="*/ 1074208 h 3126633"/>
              <a:gd name="connsiteX41" fmla="*/ 519417 w 12192000"/>
              <a:gd name="connsiteY41" fmla="*/ 1068474 h 3126633"/>
              <a:gd name="connsiteX42" fmla="*/ 494620 w 12192000"/>
              <a:gd name="connsiteY42" fmla="*/ 1054470 h 3126633"/>
              <a:gd name="connsiteX43" fmla="*/ 489369 w 12192000"/>
              <a:gd name="connsiteY43" fmla="*/ 1054392 h 3126633"/>
              <a:gd name="connsiteX44" fmla="*/ 451015 w 12192000"/>
              <a:gd name="connsiteY44" fmla="*/ 1037228 h 3126633"/>
              <a:gd name="connsiteX45" fmla="*/ 450196 w 12192000"/>
              <a:gd name="connsiteY45" fmla="*/ 1038199 h 3126633"/>
              <a:gd name="connsiteX46" fmla="*/ 438116 w 12192000"/>
              <a:gd name="connsiteY46" fmla="*/ 1038634 h 3126633"/>
              <a:gd name="connsiteX47" fmla="*/ 415692 w 12192000"/>
              <a:gd name="connsiteY47" fmla="*/ 1036714 h 3126633"/>
              <a:gd name="connsiteX48" fmla="*/ 360396 w 12192000"/>
              <a:gd name="connsiteY48" fmla="*/ 1047226 h 3126633"/>
              <a:gd name="connsiteX49" fmla="*/ 320375 w 12192000"/>
              <a:gd name="connsiteY49" fmla="*/ 1029464 h 3126633"/>
              <a:gd name="connsiteX50" fmla="*/ 312145 w 12192000"/>
              <a:gd name="connsiteY50" fmla="*/ 1026541 h 3126633"/>
              <a:gd name="connsiteX51" fmla="*/ 311908 w 12192000"/>
              <a:gd name="connsiteY51" fmla="*/ 1026752 h 3126633"/>
              <a:gd name="connsiteX52" fmla="*/ 303080 w 12192000"/>
              <a:gd name="connsiteY52" fmla="*/ 1024202 h 3126633"/>
              <a:gd name="connsiteX53" fmla="*/ 297138 w 12192000"/>
              <a:gd name="connsiteY53" fmla="*/ 1021211 h 3126633"/>
              <a:gd name="connsiteX54" fmla="*/ 281171 w 12192000"/>
              <a:gd name="connsiteY54" fmla="*/ 1015539 h 3126633"/>
              <a:gd name="connsiteX55" fmla="*/ 275188 w 12192000"/>
              <a:gd name="connsiteY55" fmla="*/ 1015372 h 3126633"/>
              <a:gd name="connsiteX56" fmla="*/ 225883 w 12192000"/>
              <a:gd name="connsiteY56" fmla="*/ 1034896 h 3126633"/>
              <a:gd name="connsiteX57" fmla="*/ 121223 w 12192000"/>
              <a:gd name="connsiteY57" fmla="*/ 1031062 h 3126633"/>
              <a:gd name="connsiteX58" fmla="*/ 52326 w 12192000"/>
              <a:gd name="connsiteY58" fmla="*/ 1033555 h 3126633"/>
              <a:gd name="connsiteX59" fmla="*/ 16761 w 12192000"/>
              <a:gd name="connsiteY59" fmla="*/ 1032900 h 3126633"/>
              <a:gd name="connsiteX60" fmla="*/ 0 w 12192000"/>
              <a:gd name="connsiteY60" fmla="*/ 1026822 h 3126633"/>
              <a:gd name="connsiteX61" fmla="*/ 0 w 12192000"/>
              <a:gd name="connsiteY61" fmla="*/ 0 h 3126633"/>
              <a:gd name="connsiteX0" fmla="*/ 0 w 12192000"/>
              <a:gd name="connsiteY0" fmla="*/ 0 h 3126633"/>
              <a:gd name="connsiteX1" fmla="*/ 12192000 w 12192000"/>
              <a:gd name="connsiteY1" fmla="*/ 0 h 3126633"/>
              <a:gd name="connsiteX2" fmla="*/ 12191969 w 12192000"/>
              <a:gd name="connsiteY2" fmla="*/ 3121262 h 3126633"/>
              <a:gd name="connsiteX3" fmla="*/ 12188582 w 12192000"/>
              <a:gd name="connsiteY3" fmla="*/ 3121834 h 3126633"/>
              <a:gd name="connsiteX4" fmla="*/ 12185024 w 12192000"/>
              <a:gd name="connsiteY4" fmla="*/ 3122641 h 3126633"/>
              <a:gd name="connsiteX5" fmla="*/ 12171796 w 12192000"/>
              <a:gd name="connsiteY5" fmla="*/ 3121209 h 3126633"/>
              <a:gd name="connsiteX6" fmla="*/ 12166812 w 12192000"/>
              <a:gd name="connsiteY6" fmla="*/ 3126633 h 3126633"/>
              <a:gd name="connsiteX7" fmla="*/ 12122004 w 12192000"/>
              <a:gd name="connsiteY7" fmla="*/ 3124393 h 3126633"/>
              <a:gd name="connsiteX8" fmla="*/ 12036609 w 12192000"/>
              <a:gd name="connsiteY8" fmla="*/ 3109888 h 3126633"/>
              <a:gd name="connsiteX9" fmla="*/ 12023452 w 12192000"/>
              <a:gd name="connsiteY9" fmla="*/ 3103952 h 3126633"/>
              <a:gd name="connsiteX10" fmla="*/ 11936381 w 12192000"/>
              <a:gd name="connsiteY10" fmla="*/ 3094474 h 3126633"/>
              <a:gd name="connsiteX11" fmla="*/ 11876861 w 12192000"/>
              <a:gd name="connsiteY11" fmla="*/ 3084187 h 3126633"/>
              <a:gd name="connsiteX12" fmla="*/ 11864150 w 12192000"/>
              <a:gd name="connsiteY12" fmla="*/ 3078415 h 3126633"/>
              <a:gd name="connsiteX13" fmla="*/ 11849315 w 12192000"/>
              <a:gd name="connsiteY13" fmla="*/ 3083344 h 3126633"/>
              <a:gd name="connsiteX14" fmla="*/ 11844903 w 12192000"/>
              <a:gd name="connsiteY14" fmla="*/ 3088180 h 3126633"/>
              <a:gd name="connsiteX15" fmla="*/ 11797558 w 12192000"/>
              <a:gd name="connsiteY15" fmla="*/ 3078578 h 3126633"/>
              <a:gd name="connsiteX16" fmla="*/ 11791833 w 12192000"/>
              <a:gd name="connsiteY16" fmla="*/ 3078309 h 3126633"/>
              <a:gd name="connsiteX17" fmla="*/ 11752368 w 12192000"/>
              <a:gd name="connsiteY17" fmla="*/ 3079667 h 3126633"/>
              <a:gd name="connsiteX18" fmla="*/ 11693668 w 12192000"/>
              <a:gd name="connsiteY18" fmla="*/ 3086682 h 3126633"/>
              <a:gd name="connsiteX19" fmla="*/ 11632752 w 12192000"/>
              <a:gd name="connsiteY19" fmla="*/ 3102951 h 3126633"/>
              <a:gd name="connsiteX20" fmla="*/ 11597584 w 12192000"/>
              <a:gd name="connsiteY20" fmla="*/ 3109557 h 3126633"/>
              <a:gd name="connsiteX21" fmla="*/ 11573118 w 12192000"/>
              <a:gd name="connsiteY21" fmla="*/ 3117154 h 3126633"/>
              <a:gd name="connsiteX22" fmla="*/ 11504799 w 12192000"/>
              <a:gd name="connsiteY22" fmla="*/ 3121480 h 3126633"/>
              <a:gd name="connsiteX23" fmla="*/ 11443938 w 12192000"/>
              <a:gd name="connsiteY23" fmla="*/ 3120255 h 3126633"/>
              <a:gd name="connsiteX24" fmla="*/ 11436492 w 12192000"/>
              <a:gd name="connsiteY24" fmla="*/ 3121550 h 3126633"/>
              <a:gd name="connsiteX25" fmla="*/ 11407691 w 12192000"/>
              <a:gd name="connsiteY25" fmla="*/ 3107633 h 3126633"/>
              <a:gd name="connsiteX26" fmla="*/ 11341642 w 12192000"/>
              <a:gd name="connsiteY26" fmla="*/ 3101531 h 3126633"/>
              <a:gd name="connsiteX27" fmla="*/ 11307726 w 12192000"/>
              <a:gd name="connsiteY27" fmla="*/ 3095706 h 3126633"/>
              <a:gd name="connsiteX28" fmla="*/ 1426261 w 12192000"/>
              <a:gd name="connsiteY28" fmla="*/ 1356816 h 3126633"/>
              <a:gd name="connsiteX29" fmla="*/ 1400063 w 12192000"/>
              <a:gd name="connsiteY29" fmla="*/ 1349493 h 3126633"/>
              <a:gd name="connsiteX30" fmla="*/ 1378201 w 12192000"/>
              <a:gd name="connsiteY30" fmla="*/ 1349649 h 3126633"/>
              <a:gd name="connsiteX31" fmla="*/ 1373704 w 12192000"/>
              <a:gd name="connsiteY31" fmla="*/ 1355309 h 3126633"/>
              <a:gd name="connsiteX32" fmla="*/ 1359400 w 12192000"/>
              <a:gd name="connsiteY32" fmla="*/ 1352317 h 3126633"/>
              <a:gd name="connsiteX33" fmla="*/ 749674 w 12192000"/>
              <a:gd name="connsiteY33" fmla="*/ 1151252 h 3126633"/>
              <a:gd name="connsiteX34" fmla="*/ 634863 w 12192000"/>
              <a:gd name="connsiteY34" fmla="*/ 1125089 h 3126633"/>
              <a:gd name="connsiteX35" fmla="*/ 572744 w 12192000"/>
              <a:gd name="connsiteY35" fmla="*/ 1095470 h 3126633"/>
              <a:gd name="connsiteX36" fmla="*/ 557235 w 12192000"/>
              <a:gd name="connsiteY36" fmla="*/ 1085440 h 3126633"/>
              <a:gd name="connsiteX37" fmla="*/ 554948 w 12192000"/>
              <a:gd name="connsiteY37" fmla="*/ 1085817 h 3126633"/>
              <a:gd name="connsiteX38" fmla="*/ 535764 w 12192000"/>
              <a:gd name="connsiteY38" fmla="*/ 1078928 h 3126633"/>
              <a:gd name="connsiteX39" fmla="*/ 532336 w 12192000"/>
              <a:gd name="connsiteY39" fmla="*/ 1074208 h 3126633"/>
              <a:gd name="connsiteX40" fmla="*/ 519417 w 12192000"/>
              <a:gd name="connsiteY40" fmla="*/ 1068474 h 3126633"/>
              <a:gd name="connsiteX41" fmla="*/ 494620 w 12192000"/>
              <a:gd name="connsiteY41" fmla="*/ 1054470 h 3126633"/>
              <a:gd name="connsiteX42" fmla="*/ 489369 w 12192000"/>
              <a:gd name="connsiteY42" fmla="*/ 1054392 h 3126633"/>
              <a:gd name="connsiteX43" fmla="*/ 451015 w 12192000"/>
              <a:gd name="connsiteY43" fmla="*/ 1037228 h 3126633"/>
              <a:gd name="connsiteX44" fmla="*/ 450196 w 12192000"/>
              <a:gd name="connsiteY44" fmla="*/ 1038199 h 3126633"/>
              <a:gd name="connsiteX45" fmla="*/ 438116 w 12192000"/>
              <a:gd name="connsiteY45" fmla="*/ 1038634 h 3126633"/>
              <a:gd name="connsiteX46" fmla="*/ 415692 w 12192000"/>
              <a:gd name="connsiteY46" fmla="*/ 1036714 h 3126633"/>
              <a:gd name="connsiteX47" fmla="*/ 360396 w 12192000"/>
              <a:gd name="connsiteY47" fmla="*/ 1047226 h 3126633"/>
              <a:gd name="connsiteX48" fmla="*/ 320375 w 12192000"/>
              <a:gd name="connsiteY48" fmla="*/ 1029464 h 3126633"/>
              <a:gd name="connsiteX49" fmla="*/ 312145 w 12192000"/>
              <a:gd name="connsiteY49" fmla="*/ 1026541 h 3126633"/>
              <a:gd name="connsiteX50" fmla="*/ 311908 w 12192000"/>
              <a:gd name="connsiteY50" fmla="*/ 1026752 h 3126633"/>
              <a:gd name="connsiteX51" fmla="*/ 303080 w 12192000"/>
              <a:gd name="connsiteY51" fmla="*/ 1024202 h 3126633"/>
              <a:gd name="connsiteX52" fmla="*/ 297138 w 12192000"/>
              <a:gd name="connsiteY52" fmla="*/ 1021211 h 3126633"/>
              <a:gd name="connsiteX53" fmla="*/ 281171 w 12192000"/>
              <a:gd name="connsiteY53" fmla="*/ 1015539 h 3126633"/>
              <a:gd name="connsiteX54" fmla="*/ 275188 w 12192000"/>
              <a:gd name="connsiteY54" fmla="*/ 1015372 h 3126633"/>
              <a:gd name="connsiteX55" fmla="*/ 225883 w 12192000"/>
              <a:gd name="connsiteY55" fmla="*/ 1034896 h 3126633"/>
              <a:gd name="connsiteX56" fmla="*/ 121223 w 12192000"/>
              <a:gd name="connsiteY56" fmla="*/ 1031062 h 3126633"/>
              <a:gd name="connsiteX57" fmla="*/ 52326 w 12192000"/>
              <a:gd name="connsiteY57" fmla="*/ 1033555 h 3126633"/>
              <a:gd name="connsiteX58" fmla="*/ 16761 w 12192000"/>
              <a:gd name="connsiteY58" fmla="*/ 1032900 h 3126633"/>
              <a:gd name="connsiteX59" fmla="*/ 0 w 12192000"/>
              <a:gd name="connsiteY59" fmla="*/ 1026822 h 3126633"/>
              <a:gd name="connsiteX60" fmla="*/ 0 w 12192000"/>
              <a:gd name="connsiteY60" fmla="*/ 0 h 3126633"/>
              <a:gd name="connsiteX0" fmla="*/ 0 w 12192000"/>
              <a:gd name="connsiteY0" fmla="*/ 0 h 3126633"/>
              <a:gd name="connsiteX1" fmla="*/ 12192000 w 12192000"/>
              <a:gd name="connsiteY1" fmla="*/ 0 h 3126633"/>
              <a:gd name="connsiteX2" fmla="*/ 12191969 w 12192000"/>
              <a:gd name="connsiteY2" fmla="*/ 3121262 h 3126633"/>
              <a:gd name="connsiteX3" fmla="*/ 12188582 w 12192000"/>
              <a:gd name="connsiteY3" fmla="*/ 3121834 h 3126633"/>
              <a:gd name="connsiteX4" fmla="*/ 12185024 w 12192000"/>
              <a:gd name="connsiteY4" fmla="*/ 3122641 h 3126633"/>
              <a:gd name="connsiteX5" fmla="*/ 12171796 w 12192000"/>
              <a:gd name="connsiteY5" fmla="*/ 3121209 h 3126633"/>
              <a:gd name="connsiteX6" fmla="*/ 12166812 w 12192000"/>
              <a:gd name="connsiteY6" fmla="*/ 3126633 h 3126633"/>
              <a:gd name="connsiteX7" fmla="*/ 12122004 w 12192000"/>
              <a:gd name="connsiteY7" fmla="*/ 3124393 h 3126633"/>
              <a:gd name="connsiteX8" fmla="*/ 12036609 w 12192000"/>
              <a:gd name="connsiteY8" fmla="*/ 3109888 h 3126633"/>
              <a:gd name="connsiteX9" fmla="*/ 12023452 w 12192000"/>
              <a:gd name="connsiteY9" fmla="*/ 3103952 h 3126633"/>
              <a:gd name="connsiteX10" fmla="*/ 11936381 w 12192000"/>
              <a:gd name="connsiteY10" fmla="*/ 3094474 h 3126633"/>
              <a:gd name="connsiteX11" fmla="*/ 11876861 w 12192000"/>
              <a:gd name="connsiteY11" fmla="*/ 3084187 h 3126633"/>
              <a:gd name="connsiteX12" fmla="*/ 11864150 w 12192000"/>
              <a:gd name="connsiteY12" fmla="*/ 3078415 h 3126633"/>
              <a:gd name="connsiteX13" fmla="*/ 11849315 w 12192000"/>
              <a:gd name="connsiteY13" fmla="*/ 3083344 h 3126633"/>
              <a:gd name="connsiteX14" fmla="*/ 11844903 w 12192000"/>
              <a:gd name="connsiteY14" fmla="*/ 3088180 h 3126633"/>
              <a:gd name="connsiteX15" fmla="*/ 11797558 w 12192000"/>
              <a:gd name="connsiteY15" fmla="*/ 3078578 h 3126633"/>
              <a:gd name="connsiteX16" fmla="*/ 11791833 w 12192000"/>
              <a:gd name="connsiteY16" fmla="*/ 3078309 h 3126633"/>
              <a:gd name="connsiteX17" fmla="*/ 11752368 w 12192000"/>
              <a:gd name="connsiteY17" fmla="*/ 3079667 h 3126633"/>
              <a:gd name="connsiteX18" fmla="*/ 11693668 w 12192000"/>
              <a:gd name="connsiteY18" fmla="*/ 3086682 h 3126633"/>
              <a:gd name="connsiteX19" fmla="*/ 11632752 w 12192000"/>
              <a:gd name="connsiteY19" fmla="*/ 3102951 h 3126633"/>
              <a:gd name="connsiteX20" fmla="*/ 11597584 w 12192000"/>
              <a:gd name="connsiteY20" fmla="*/ 3109557 h 3126633"/>
              <a:gd name="connsiteX21" fmla="*/ 11573118 w 12192000"/>
              <a:gd name="connsiteY21" fmla="*/ 3117154 h 3126633"/>
              <a:gd name="connsiteX22" fmla="*/ 11504799 w 12192000"/>
              <a:gd name="connsiteY22" fmla="*/ 3121480 h 3126633"/>
              <a:gd name="connsiteX23" fmla="*/ 11443938 w 12192000"/>
              <a:gd name="connsiteY23" fmla="*/ 3120255 h 3126633"/>
              <a:gd name="connsiteX24" fmla="*/ 11436492 w 12192000"/>
              <a:gd name="connsiteY24" fmla="*/ 3121550 h 3126633"/>
              <a:gd name="connsiteX25" fmla="*/ 11407691 w 12192000"/>
              <a:gd name="connsiteY25" fmla="*/ 3107633 h 3126633"/>
              <a:gd name="connsiteX26" fmla="*/ 11341642 w 12192000"/>
              <a:gd name="connsiteY26" fmla="*/ 3101531 h 3126633"/>
              <a:gd name="connsiteX27" fmla="*/ 11307726 w 12192000"/>
              <a:gd name="connsiteY27" fmla="*/ 3095706 h 3126633"/>
              <a:gd name="connsiteX28" fmla="*/ 1426261 w 12192000"/>
              <a:gd name="connsiteY28" fmla="*/ 1356816 h 3126633"/>
              <a:gd name="connsiteX29" fmla="*/ 1400063 w 12192000"/>
              <a:gd name="connsiteY29" fmla="*/ 1349493 h 3126633"/>
              <a:gd name="connsiteX30" fmla="*/ 1378201 w 12192000"/>
              <a:gd name="connsiteY30" fmla="*/ 1349649 h 3126633"/>
              <a:gd name="connsiteX31" fmla="*/ 1373704 w 12192000"/>
              <a:gd name="connsiteY31" fmla="*/ 1355309 h 3126633"/>
              <a:gd name="connsiteX32" fmla="*/ 749674 w 12192000"/>
              <a:gd name="connsiteY32" fmla="*/ 1151252 h 3126633"/>
              <a:gd name="connsiteX33" fmla="*/ 634863 w 12192000"/>
              <a:gd name="connsiteY33" fmla="*/ 1125089 h 3126633"/>
              <a:gd name="connsiteX34" fmla="*/ 572744 w 12192000"/>
              <a:gd name="connsiteY34" fmla="*/ 1095470 h 3126633"/>
              <a:gd name="connsiteX35" fmla="*/ 557235 w 12192000"/>
              <a:gd name="connsiteY35" fmla="*/ 1085440 h 3126633"/>
              <a:gd name="connsiteX36" fmla="*/ 554948 w 12192000"/>
              <a:gd name="connsiteY36" fmla="*/ 1085817 h 3126633"/>
              <a:gd name="connsiteX37" fmla="*/ 535764 w 12192000"/>
              <a:gd name="connsiteY37" fmla="*/ 1078928 h 3126633"/>
              <a:gd name="connsiteX38" fmla="*/ 532336 w 12192000"/>
              <a:gd name="connsiteY38" fmla="*/ 1074208 h 3126633"/>
              <a:gd name="connsiteX39" fmla="*/ 519417 w 12192000"/>
              <a:gd name="connsiteY39" fmla="*/ 1068474 h 3126633"/>
              <a:gd name="connsiteX40" fmla="*/ 494620 w 12192000"/>
              <a:gd name="connsiteY40" fmla="*/ 1054470 h 3126633"/>
              <a:gd name="connsiteX41" fmla="*/ 489369 w 12192000"/>
              <a:gd name="connsiteY41" fmla="*/ 1054392 h 3126633"/>
              <a:gd name="connsiteX42" fmla="*/ 451015 w 12192000"/>
              <a:gd name="connsiteY42" fmla="*/ 1037228 h 3126633"/>
              <a:gd name="connsiteX43" fmla="*/ 450196 w 12192000"/>
              <a:gd name="connsiteY43" fmla="*/ 1038199 h 3126633"/>
              <a:gd name="connsiteX44" fmla="*/ 438116 w 12192000"/>
              <a:gd name="connsiteY44" fmla="*/ 1038634 h 3126633"/>
              <a:gd name="connsiteX45" fmla="*/ 415692 w 12192000"/>
              <a:gd name="connsiteY45" fmla="*/ 1036714 h 3126633"/>
              <a:gd name="connsiteX46" fmla="*/ 360396 w 12192000"/>
              <a:gd name="connsiteY46" fmla="*/ 1047226 h 3126633"/>
              <a:gd name="connsiteX47" fmla="*/ 320375 w 12192000"/>
              <a:gd name="connsiteY47" fmla="*/ 1029464 h 3126633"/>
              <a:gd name="connsiteX48" fmla="*/ 312145 w 12192000"/>
              <a:gd name="connsiteY48" fmla="*/ 1026541 h 3126633"/>
              <a:gd name="connsiteX49" fmla="*/ 311908 w 12192000"/>
              <a:gd name="connsiteY49" fmla="*/ 1026752 h 3126633"/>
              <a:gd name="connsiteX50" fmla="*/ 303080 w 12192000"/>
              <a:gd name="connsiteY50" fmla="*/ 1024202 h 3126633"/>
              <a:gd name="connsiteX51" fmla="*/ 297138 w 12192000"/>
              <a:gd name="connsiteY51" fmla="*/ 1021211 h 3126633"/>
              <a:gd name="connsiteX52" fmla="*/ 281171 w 12192000"/>
              <a:gd name="connsiteY52" fmla="*/ 1015539 h 3126633"/>
              <a:gd name="connsiteX53" fmla="*/ 275188 w 12192000"/>
              <a:gd name="connsiteY53" fmla="*/ 1015372 h 3126633"/>
              <a:gd name="connsiteX54" fmla="*/ 225883 w 12192000"/>
              <a:gd name="connsiteY54" fmla="*/ 1034896 h 3126633"/>
              <a:gd name="connsiteX55" fmla="*/ 121223 w 12192000"/>
              <a:gd name="connsiteY55" fmla="*/ 1031062 h 3126633"/>
              <a:gd name="connsiteX56" fmla="*/ 52326 w 12192000"/>
              <a:gd name="connsiteY56" fmla="*/ 1033555 h 3126633"/>
              <a:gd name="connsiteX57" fmla="*/ 16761 w 12192000"/>
              <a:gd name="connsiteY57" fmla="*/ 1032900 h 3126633"/>
              <a:gd name="connsiteX58" fmla="*/ 0 w 12192000"/>
              <a:gd name="connsiteY58" fmla="*/ 1026822 h 3126633"/>
              <a:gd name="connsiteX59" fmla="*/ 0 w 12192000"/>
              <a:gd name="connsiteY59" fmla="*/ 0 h 3126633"/>
              <a:gd name="connsiteX0" fmla="*/ 0 w 12192000"/>
              <a:gd name="connsiteY0" fmla="*/ 0 h 3126633"/>
              <a:gd name="connsiteX1" fmla="*/ 12192000 w 12192000"/>
              <a:gd name="connsiteY1" fmla="*/ 0 h 3126633"/>
              <a:gd name="connsiteX2" fmla="*/ 12191969 w 12192000"/>
              <a:gd name="connsiteY2" fmla="*/ 3121262 h 3126633"/>
              <a:gd name="connsiteX3" fmla="*/ 12188582 w 12192000"/>
              <a:gd name="connsiteY3" fmla="*/ 3121834 h 3126633"/>
              <a:gd name="connsiteX4" fmla="*/ 12185024 w 12192000"/>
              <a:gd name="connsiteY4" fmla="*/ 3122641 h 3126633"/>
              <a:gd name="connsiteX5" fmla="*/ 12171796 w 12192000"/>
              <a:gd name="connsiteY5" fmla="*/ 3121209 h 3126633"/>
              <a:gd name="connsiteX6" fmla="*/ 12166812 w 12192000"/>
              <a:gd name="connsiteY6" fmla="*/ 3126633 h 3126633"/>
              <a:gd name="connsiteX7" fmla="*/ 12122004 w 12192000"/>
              <a:gd name="connsiteY7" fmla="*/ 3124393 h 3126633"/>
              <a:gd name="connsiteX8" fmla="*/ 12036609 w 12192000"/>
              <a:gd name="connsiteY8" fmla="*/ 3109888 h 3126633"/>
              <a:gd name="connsiteX9" fmla="*/ 12023452 w 12192000"/>
              <a:gd name="connsiteY9" fmla="*/ 3103952 h 3126633"/>
              <a:gd name="connsiteX10" fmla="*/ 11936381 w 12192000"/>
              <a:gd name="connsiteY10" fmla="*/ 3094474 h 3126633"/>
              <a:gd name="connsiteX11" fmla="*/ 11876861 w 12192000"/>
              <a:gd name="connsiteY11" fmla="*/ 3084187 h 3126633"/>
              <a:gd name="connsiteX12" fmla="*/ 11864150 w 12192000"/>
              <a:gd name="connsiteY12" fmla="*/ 3078415 h 3126633"/>
              <a:gd name="connsiteX13" fmla="*/ 11849315 w 12192000"/>
              <a:gd name="connsiteY13" fmla="*/ 3083344 h 3126633"/>
              <a:gd name="connsiteX14" fmla="*/ 11844903 w 12192000"/>
              <a:gd name="connsiteY14" fmla="*/ 3088180 h 3126633"/>
              <a:gd name="connsiteX15" fmla="*/ 11797558 w 12192000"/>
              <a:gd name="connsiteY15" fmla="*/ 3078578 h 3126633"/>
              <a:gd name="connsiteX16" fmla="*/ 11791833 w 12192000"/>
              <a:gd name="connsiteY16" fmla="*/ 3078309 h 3126633"/>
              <a:gd name="connsiteX17" fmla="*/ 11752368 w 12192000"/>
              <a:gd name="connsiteY17" fmla="*/ 3079667 h 3126633"/>
              <a:gd name="connsiteX18" fmla="*/ 11693668 w 12192000"/>
              <a:gd name="connsiteY18" fmla="*/ 3086682 h 3126633"/>
              <a:gd name="connsiteX19" fmla="*/ 11632752 w 12192000"/>
              <a:gd name="connsiteY19" fmla="*/ 3102951 h 3126633"/>
              <a:gd name="connsiteX20" fmla="*/ 11597584 w 12192000"/>
              <a:gd name="connsiteY20" fmla="*/ 3109557 h 3126633"/>
              <a:gd name="connsiteX21" fmla="*/ 11573118 w 12192000"/>
              <a:gd name="connsiteY21" fmla="*/ 3117154 h 3126633"/>
              <a:gd name="connsiteX22" fmla="*/ 11504799 w 12192000"/>
              <a:gd name="connsiteY22" fmla="*/ 3121480 h 3126633"/>
              <a:gd name="connsiteX23" fmla="*/ 11443938 w 12192000"/>
              <a:gd name="connsiteY23" fmla="*/ 3120255 h 3126633"/>
              <a:gd name="connsiteX24" fmla="*/ 11436492 w 12192000"/>
              <a:gd name="connsiteY24" fmla="*/ 3121550 h 3126633"/>
              <a:gd name="connsiteX25" fmla="*/ 11407691 w 12192000"/>
              <a:gd name="connsiteY25" fmla="*/ 3107633 h 3126633"/>
              <a:gd name="connsiteX26" fmla="*/ 11341642 w 12192000"/>
              <a:gd name="connsiteY26" fmla="*/ 3101531 h 3126633"/>
              <a:gd name="connsiteX27" fmla="*/ 11307726 w 12192000"/>
              <a:gd name="connsiteY27" fmla="*/ 3095706 h 3126633"/>
              <a:gd name="connsiteX28" fmla="*/ 1426261 w 12192000"/>
              <a:gd name="connsiteY28" fmla="*/ 1356816 h 3126633"/>
              <a:gd name="connsiteX29" fmla="*/ 1400063 w 12192000"/>
              <a:gd name="connsiteY29" fmla="*/ 1349493 h 3126633"/>
              <a:gd name="connsiteX30" fmla="*/ 1378201 w 12192000"/>
              <a:gd name="connsiteY30" fmla="*/ 1349649 h 3126633"/>
              <a:gd name="connsiteX31" fmla="*/ 749674 w 12192000"/>
              <a:gd name="connsiteY31" fmla="*/ 1151252 h 3126633"/>
              <a:gd name="connsiteX32" fmla="*/ 634863 w 12192000"/>
              <a:gd name="connsiteY32" fmla="*/ 1125089 h 3126633"/>
              <a:gd name="connsiteX33" fmla="*/ 572744 w 12192000"/>
              <a:gd name="connsiteY33" fmla="*/ 1095470 h 3126633"/>
              <a:gd name="connsiteX34" fmla="*/ 557235 w 12192000"/>
              <a:gd name="connsiteY34" fmla="*/ 1085440 h 3126633"/>
              <a:gd name="connsiteX35" fmla="*/ 554948 w 12192000"/>
              <a:gd name="connsiteY35" fmla="*/ 1085817 h 3126633"/>
              <a:gd name="connsiteX36" fmla="*/ 535764 w 12192000"/>
              <a:gd name="connsiteY36" fmla="*/ 1078928 h 3126633"/>
              <a:gd name="connsiteX37" fmla="*/ 532336 w 12192000"/>
              <a:gd name="connsiteY37" fmla="*/ 1074208 h 3126633"/>
              <a:gd name="connsiteX38" fmla="*/ 519417 w 12192000"/>
              <a:gd name="connsiteY38" fmla="*/ 1068474 h 3126633"/>
              <a:gd name="connsiteX39" fmla="*/ 494620 w 12192000"/>
              <a:gd name="connsiteY39" fmla="*/ 1054470 h 3126633"/>
              <a:gd name="connsiteX40" fmla="*/ 489369 w 12192000"/>
              <a:gd name="connsiteY40" fmla="*/ 1054392 h 3126633"/>
              <a:gd name="connsiteX41" fmla="*/ 451015 w 12192000"/>
              <a:gd name="connsiteY41" fmla="*/ 1037228 h 3126633"/>
              <a:gd name="connsiteX42" fmla="*/ 450196 w 12192000"/>
              <a:gd name="connsiteY42" fmla="*/ 1038199 h 3126633"/>
              <a:gd name="connsiteX43" fmla="*/ 438116 w 12192000"/>
              <a:gd name="connsiteY43" fmla="*/ 1038634 h 3126633"/>
              <a:gd name="connsiteX44" fmla="*/ 415692 w 12192000"/>
              <a:gd name="connsiteY44" fmla="*/ 1036714 h 3126633"/>
              <a:gd name="connsiteX45" fmla="*/ 360396 w 12192000"/>
              <a:gd name="connsiteY45" fmla="*/ 1047226 h 3126633"/>
              <a:gd name="connsiteX46" fmla="*/ 320375 w 12192000"/>
              <a:gd name="connsiteY46" fmla="*/ 1029464 h 3126633"/>
              <a:gd name="connsiteX47" fmla="*/ 312145 w 12192000"/>
              <a:gd name="connsiteY47" fmla="*/ 1026541 h 3126633"/>
              <a:gd name="connsiteX48" fmla="*/ 311908 w 12192000"/>
              <a:gd name="connsiteY48" fmla="*/ 1026752 h 3126633"/>
              <a:gd name="connsiteX49" fmla="*/ 303080 w 12192000"/>
              <a:gd name="connsiteY49" fmla="*/ 1024202 h 3126633"/>
              <a:gd name="connsiteX50" fmla="*/ 297138 w 12192000"/>
              <a:gd name="connsiteY50" fmla="*/ 1021211 h 3126633"/>
              <a:gd name="connsiteX51" fmla="*/ 281171 w 12192000"/>
              <a:gd name="connsiteY51" fmla="*/ 1015539 h 3126633"/>
              <a:gd name="connsiteX52" fmla="*/ 275188 w 12192000"/>
              <a:gd name="connsiteY52" fmla="*/ 1015372 h 3126633"/>
              <a:gd name="connsiteX53" fmla="*/ 225883 w 12192000"/>
              <a:gd name="connsiteY53" fmla="*/ 1034896 h 3126633"/>
              <a:gd name="connsiteX54" fmla="*/ 121223 w 12192000"/>
              <a:gd name="connsiteY54" fmla="*/ 1031062 h 3126633"/>
              <a:gd name="connsiteX55" fmla="*/ 52326 w 12192000"/>
              <a:gd name="connsiteY55" fmla="*/ 1033555 h 3126633"/>
              <a:gd name="connsiteX56" fmla="*/ 16761 w 12192000"/>
              <a:gd name="connsiteY56" fmla="*/ 1032900 h 3126633"/>
              <a:gd name="connsiteX57" fmla="*/ 0 w 12192000"/>
              <a:gd name="connsiteY57" fmla="*/ 1026822 h 3126633"/>
              <a:gd name="connsiteX58" fmla="*/ 0 w 12192000"/>
              <a:gd name="connsiteY58" fmla="*/ 0 h 312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3126633">
                <a:moveTo>
                  <a:pt x="0" y="0"/>
                </a:moveTo>
                <a:lnTo>
                  <a:pt x="12192000" y="0"/>
                </a:lnTo>
                <a:cubicBezTo>
                  <a:pt x="12191990" y="1040421"/>
                  <a:pt x="12191979" y="2080841"/>
                  <a:pt x="12191969" y="3121262"/>
                </a:cubicBezTo>
                <a:lnTo>
                  <a:pt x="12188582" y="3121834"/>
                </a:lnTo>
                <a:lnTo>
                  <a:pt x="12185024" y="3122641"/>
                </a:lnTo>
                <a:lnTo>
                  <a:pt x="12171796" y="3121209"/>
                </a:lnTo>
                <a:lnTo>
                  <a:pt x="12166812" y="3126633"/>
                </a:lnTo>
                <a:lnTo>
                  <a:pt x="12122004" y="3124393"/>
                </a:lnTo>
                <a:cubicBezTo>
                  <a:pt x="12102858" y="3109649"/>
                  <a:pt x="12066642" y="3116405"/>
                  <a:pt x="12036609" y="3109888"/>
                </a:cubicBezTo>
                <a:lnTo>
                  <a:pt x="12023452" y="3103952"/>
                </a:lnTo>
                <a:lnTo>
                  <a:pt x="11936381" y="3094474"/>
                </a:lnTo>
                <a:lnTo>
                  <a:pt x="11876861" y="3084187"/>
                </a:lnTo>
                <a:lnTo>
                  <a:pt x="11864150" y="3078415"/>
                </a:lnTo>
                <a:lnTo>
                  <a:pt x="11849315" y="3083344"/>
                </a:lnTo>
                <a:cubicBezTo>
                  <a:pt x="11847491" y="3084796"/>
                  <a:pt x="11846006" y="3086427"/>
                  <a:pt x="11844903" y="3088180"/>
                </a:cubicBezTo>
                <a:lnTo>
                  <a:pt x="11797558" y="3078578"/>
                </a:lnTo>
                <a:lnTo>
                  <a:pt x="11791833" y="3078309"/>
                </a:lnTo>
                <a:lnTo>
                  <a:pt x="11752368" y="3079667"/>
                </a:lnTo>
                <a:lnTo>
                  <a:pt x="11693668" y="3086682"/>
                </a:lnTo>
                <a:cubicBezTo>
                  <a:pt x="11674251" y="3092106"/>
                  <a:pt x="11656720" y="3114302"/>
                  <a:pt x="11632752" y="3102951"/>
                </a:cubicBezTo>
                <a:cubicBezTo>
                  <a:pt x="11638061" y="3115518"/>
                  <a:pt x="11604283" y="3098954"/>
                  <a:pt x="11597584" y="3109557"/>
                </a:cubicBezTo>
                <a:cubicBezTo>
                  <a:pt x="11593647" y="3118375"/>
                  <a:pt x="11582483" y="3115405"/>
                  <a:pt x="11573118" y="3117154"/>
                </a:cubicBezTo>
                <a:cubicBezTo>
                  <a:pt x="11564940" y="3125369"/>
                  <a:pt x="11519638" y="3125700"/>
                  <a:pt x="11504799" y="3121480"/>
                </a:cubicBezTo>
                <a:cubicBezTo>
                  <a:pt x="11484483" y="3112771"/>
                  <a:pt x="11463714" y="3116234"/>
                  <a:pt x="11443938" y="3120255"/>
                </a:cubicBezTo>
                <a:lnTo>
                  <a:pt x="11436492" y="3121550"/>
                </a:lnTo>
                <a:lnTo>
                  <a:pt x="11407691" y="3107633"/>
                </a:lnTo>
                <a:cubicBezTo>
                  <a:pt x="11397532" y="3098190"/>
                  <a:pt x="11362772" y="3104188"/>
                  <a:pt x="11341642" y="3101531"/>
                </a:cubicBezTo>
                <a:lnTo>
                  <a:pt x="11307726" y="3095706"/>
                </a:lnTo>
                <a:lnTo>
                  <a:pt x="1426261" y="1356816"/>
                </a:lnTo>
                <a:cubicBezTo>
                  <a:pt x="1416826" y="1352633"/>
                  <a:pt x="1408177" y="1350438"/>
                  <a:pt x="1400063" y="1349493"/>
                </a:cubicBezTo>
                <a:lnTo>
                  <a:pt x="1378201" y="1349649"/>
                </a:lnTo>
                <a:lnTo>
                  <a:pt x="749674" y="1151252"/>
                </a:lnTo>
                <a:cubicBezTo>
                  <a:pt x="690668" y="1137928"/>
                  <a:pt x="690537" y="1118887"/>
                  <a:pt x="634863" y="1125089"/>
                </a:cubicBezTo>
                <a:cubicBezTo>
                  <a:pt x="631487" y="1119906"/>
                  <a:pt x="577683" y="1099455"/>
                  <a:pt x="572744" y="1095470"/>
                </a:cubicBezTo>
                <a:lnTo>
                  <a:pt x="557235" y="1085440"/>
                </a:lnTo>
                <a:lnTo>
                  <a:pt x="554948" y="1085817"/>
                </a:lnTo>
                <a:cubicBezTo>
                  <a:pt x="545235" y="1084924"/>
                  <a:pt x="539593" y="1082303"/>
                  <a:pt x="535764" y="1078928"/>
                </a:cubicBezTo>
                <a:lnTo>
                  <a:pt x="532336" y="1074208"/>
                </a:lnTo>
                <a:lnTo>
                  <a:pt x="519417" y="1068474"/>
                </a:lnTo>
                <a:lnTo>
                  <a:pt x="494620" y="1054470"/>
                </a:lnTo>
                <a:lnTo>
                  <a:pt x="489369" y="1054392"/>
                </a:lnTo>
                <a:lnTo>
                  <a:pt x="451015" y="1037228"/>
                </a:lnTo>
                <a:lnTo>
                  <a:pt x="450196" y="1038199"/>
                </a:lnTo>
                <a:cubicBezTo>
                  <a:pt x="447484" y="1039983"/>
                  <a:pt x="443835" y="1040563"/>
                  <a:pt x="438116" y="1038634"/>
                </a:cubicBezTo>
                <a:cubicBezTo>
                  <a:pt x="442636" y="1059281"/>
                  <a:pt x="432952" y="1044222"/>
                  <a:pt x="415692" y="1036714"/>
                </a:cubicBezTo>
                <a:cubicBezTo>
                  <a:pt x="418861" y="1067106"/>
                  <a:pt x="372406" y="1035096"/>
                  <a:pt x="360396" y="1047226"/>
                </a:cubicBezTo>
                <a:cubicBezTo>
                  <a:pt x="347644" y="1041025"/>
                  <a:pt x="334218" y="1035023"/>
                  <a:pt x="320375" y="1029464"/>
                </a:cubicBezTo>
                <a:lnTo>
                  <a:pt x="312145" y="1026541"/>
                </a:lnTo>
                <a:lnTo>
                  <a:pt x="311908" y="1026752"/>
                </a:lnTo>
                <a:cubicBezTo>
                  <a:pt x="309963" y="1026691"/>
                  <a:pt x="307197" y="1025943"/>
                  <a:pt x="303080" y="1024202"/>
                </a:cubicBezTo>
                <a:lnTo>
                  <a:pt x="297138" y="1021211"/>
                </a:lnTo>
                <a:lnTo>
                  <a:pt x="281171" y="1015539"/>
                </a:lnTo>
                <a:lnTo>
                  <a:pt x="275188" y="1015372"/>
                </a:lnTo>
                <a:cubicBezTo>
                  <a:pt x="254397" y="1020593"/>
                  <a:pt x="263482" y="1062355"/>
                  <a:pt x="225883" y="1034896"/>
                </a:cubicBezTo>
                <a:cubicBezTo>
                  <a:pt x="184367" y="1031081"/>
                  <a:pt x="164282" y="1050310"/>
                  <a:pt x="121223" y="1031062"/>
                </a:cubicBezTo>
                <a:cubicBezTo>
                  <a:pt x="82382" y="1027585"/>
                  <a:pt x="87352" y="1043506"/>
                  <a:pt x="52326" y="1033555"/>
                </a:cubicBezTo>
                <a:cubicBezTo>
                  <a:pt x="46730" y="1036475"/>
                  <a:pt x="32019" y="1035807"/>
                  <a:pt x="16761" y="1032900"/>
                </a:cubicBezTo>
                <a:lnTo>
                  <a:pt x="0" y="1026822"/>
                </a:lnTo>
                <a:lnTo>
                  <a:pt x="0"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0131680D-382A-48A4-80B7-2CE951EAF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8254"/>
            <a:ext cx="10923104" cy="1279746"/>
          </a:xfrm>
          <a:custGeom>
            <a:avLst/>
            <a:gdLst>
              <a:gd name="connsiteX0" fmla="*/ 800100 w 8636588"/>
              <a:gd name="connsiteY0" fmla="*/ 0 h 1339852"/>
              <a:gd name="connsiteX1" fmla="*/ 7372350 w 8636588"/>
              <a:gd name="connsiteY1" fmla="*/ 0 h 1339852"/>
              <a:gd name="connsiteX2" fmla="*/ 7372350 w 8636588"/>
              <a:gd name="connsiteY2" fmla="*/ 792163 h 1339852"/>
              <a:gd name="connsiteX3" fmla="*/ 6998152 w 8636588"/>
              <a:gd name="connsiteY3" fmla="*/ 792163 h 1339852"/>
              <a:gd name="connsiteX4" fmla="*/ 7024494 w 8636588"/>
              <a:gd name="connsiteY4" fmla="*/ 799059 h 1339852"/>
              <a:gd name="connsiteX5" fmla="*/ 7076136 w 8636588"/>
              <a:gd name="connsiteY5" fmla="*/ 824264 h 1339852"/>
              <a:gd name="connsiteX6" fmla="*/ 7138872 w 8636588"/>
              <a:gd name="connsiteY6" fmla="*/ 848161 h 1339852"/>
              <a:gd name="connsiteX7" fmla="*/ 7166396 w 8636588"/>
              <a:gd name="connsiteY7" fmla="*/ 852061 h 1339852"/>
              <a:gd name="connsiteX8" fmla="*/ 7202350 w 8636588"/>
              <a:gd name="connsiteY8" fmla="*/ 860988 h 1339852"/>
              <a:gd name="connsiteX9" fmla="*/ 7268660 w 8636588"/>
              <a:gd name="connsiteY9" fmla="*/ 872733 h 1339852"/>
              <a:gd name="connsiteX10" fmla="*/ 7352783 w 8636588"/>
              <a:gd name="connsiteY10" fmla="*/ 895486 h 1339852"/>
              <a:gd name="connsiteX11" fmla="*/ 7398282 w 8636588"/>
              <a:gd name="connsiteY11" fmla="*/ 934170 h 1339852"/>
              <a:gd name="connsiteX12" fmla="*/ 7406141 w 8636588"/>
              <a:gd name="connsiteY12" fmla="*/ 932200 h 1339852"/>
              <a:gd name="connsiteX13" fmla="*/ 7445235 w 8636588"/>
              <a:gd name="connsiteY13" fmla="*/ 948114 h 1339852"/>
              <a:gd name="connsiteX14" fmla="*/ 7562935 w 8636588"/>
              <a:gd name="connsiteY14" fmla="*/ 1030436 h 1339852"/>
              <a:gd name="connsiteX15" fmla="*/ 7639863 w 8636588"/>
              <a:gd name="connsiteY15" fmla="*/ 1060803 h 1339852"/>
              <a:gd name="connsiteX16" fmla="*/ 7670271 w 8636588"/>
              <a:gd name="connsiteY16" fmla="*/ 1067293 h 1339852"/>
              <a:gd name="connsiteX17" fmla="*/ 7721021 w 8636588"/>
              <a:gd name="connsiteY17" fmla="*/ 1078437 h 1339852"/>
              <a:gd name="connsiteX18" fmla="*/ 7805277 w 8636588"/>
              <a:gd name="connsiteY18" fmla="*/ 1106496 h 1339852"/>
              <a:gd name="connsiteX19" fmla="*/ 7850641 w 8636588"/>
              <a:gd name="connsiteY19" fmla="*/ 1116506 h 1339852"/>
              <a:gd name="connsiteX20" fmla="*/ 7920539 w 8636588"/>
              <a:gd name="connsiteY20" fmla="*/ 1130194 h 1339852"/>
              <a:gd name="connsiteX21" fmla="*/ 7929511 w 8636588"/>
              <a:gd name="connsiteY21" fmla="*/ 1136290 h 1339852"/>
              <a:gd name="connsiteX22" fmla="*/ 7944674 w 8636588"/>
              <a:gd name="connsiteY22" fmla="*/ 1126840 h 1339852"/>
              <a:gd name="connsiteX23" fmla="*/ 7972563 w 8636588"/>
              <a:gd name="connsiteY23" fmla="*/ 1125943 h 1339852"/>
              <a:gd name="connsiteX24" fmla="*/ 8088480 w 8636588"/>
              <a:gd name="connsiteY24" fmla="*/ 1146931 h 1339852"/>
              <a:gd name="connsiteX25" fmla="*/ 8109620 w 8636588"/>
              <a:gd name="connsiteY25" fmla="*/ 1147047 h 1339852"/>
              <a:gd name="connsiteX26" fmla="*/ 8133494 w 8636588"/>
              <a:gd name="connsiteY26" fmla="*/ 1157984 h 1339852"/>
              <a:gd name="connsiteX27" fmla="*/ 8184675 w 8636588"/>
              <a:gd name="connsiteY27" fmla="*/ 1176567 h 1339852"/>
              <a:gd name="connsiteX28" fmla="*/ 8216356 w 8636588"/>
              <a:gd name="connsiteY28" fmla="*/ 1195534 h 1339852"/>
              <a:gd name="connsiteX29" fmla="*/ 8226654 w 8636588"/>
              <a:gd name="connsiteY29" fmla="*/ 1190628 h 1339852"/>
              <a:gd name="connsiteX30" fmla="*/ 8248439 w 8636588"/>
              <a:gd name="connsiteY30" fmla="*/ 1191507 h 1339852"/>
              <a:gd name="connsiteX31" fmla="*/ 8336092 w 8636588"/>
              <a:gd name="connsiteY31" fmla="*/ 1213416 h 1339852"/>
              <a:gd name="connsiteX32" fmla="*/ 8352510 w 8636588"/>
              <a:gd name="connsiteY32" fmla="*/ 1214672 h 1339852"/>
              <a:gd name="connsiteX33" fmla="*/ 8369793 w 8636588"/>
              <a:gd name="connsiteY33" fmla="*/ 1224071 h 1339852"/>
              <a:gd name="connsiteX34" fmla="*/ 8438518 w 8636588"/>
              <a:gd name="connsiteY34" fmla="*/ 1262506 h 1339852"/>
              <a:gd name="connsiteX35" fmla="*/ 8470408 w 8636588"/>
              <a:gd name="connsiteY35" fmla="*/ 1280208 h 1339852"/>
              <a:gd name="connsiteX36" fmla="*/ 8471039 w 8636588"/>
              <a:gd name="connsiteY36" fmla="*/ 1284644 h 1339852"/>
              <a:gd name="connsiteX37" fmla="*/ 8480127 w 8636588"/>
              <a:gd name="connsiteY37" fmla="*/ 1281838 h 1339852"/>
              <a:gd name="connsiteX38" fmla="*/ 8503670 w 8636588"/>
              <a:gd name="connsiteY38" fmla="*/ 1292338 h 1339852"/>
              <a:gd name="connsiteX39" fmla="*/ 8511302 w 8636588"/>
              <a:gd name="connsiteY39" fmla="*/ 1301366 h 1339852"/>
              <a:gd name="connsiteX40" fmla="*/ 8527938 w 8636588"/>
              <a:gd name="connsiteY40" fmla="*/ 1306213 h 1339852"/>
              <a:gd name="connsiteX41" fmla="*/ 8612455 w 8636588"/>
              <a:gd name="connsiteY41" fmla="*/ 1337338 h 1339852"/>
              <a:gd name="connsiteX42" fmla="*/ 8634346 w 8636588"/>
              <a:gd name="connsiteY42" fmla="*/ 1337326 h 1339852"/>
              <a:gd name="connsiteX43" fmla="*/ 8636588 w 8636588"/>
              <a:gd name="connsiteY43" fmla="*/ 1339852 h 1339852"/>
              <a:gd name="connsiteX44" fmla="*/ 0 w 8636588"/>
              <a:gd name="connsiteY44" fmla="*/ 1339852 h 1339852"/>
              <a:gd name="connsiteX45" fmla="*/ 0 w 8636588"/>
              <a:gd name="connsiteY45" fmla="*/ 161152 h 1339852"/>
              <a:gd name="connsiteX46" fmla="*/ 78852 w 8636588"/>
              <a:gd name="connsiteY46" fmla="*/ 145223 h 1339852"/>
              <a:gd name="connsiteX47" fmla="*/ 175829 w 8636588"/>
              <a:gd name="connsiteY47" fmla="*/ 128310 h 1339852"/>
              <a:gd name="connsiteX48" fmla="*/ 272592 w 8636588"/>
              <a:gd name="connsiteY48" fmla="*/ 108016 h 1339852"/>
              <a:gd name="connsiteX49" fmla="*/ 317694 w 8636588"/>
              <a:gd name="connsiteY49" fmla="*/ 79287 h 1339852"/>
              <a:gd name="connsiteX50" fmla="*/ 323225 w 8636588"/>
              <a:gd name="connsiteY50" fmla="*/ 78079 h 1339852"/>
              <a:gd name="connsiteX51" fmla="*/ 338102 w 8636588"/>
              <a:gd name="connsiteY51" fmla="*/ 79555 h 1339852"/>
              <a:gd name="connsiteX52" fmla="*/ 343659 w 8636588"/>
              <a:gd name="connsiteY52" fmla="*/ 80896 h 1339852"/>
              <a:gd name="connsiteX53" fmla="*/ 351870 w 8636588"/>
              <a:gd name="connsiteY53" fmla="*/ 81185 h 1339852"/>
              <a:gd name="connsiteX54" fmla="*/ 352085 w 8636588"/>
              <a:gd name="connsiteY54" fmla="*/ 80941 h 1339852"/>
              <a:gd name="connsiteX55" fmla="*/ 397120 w 8636588"/>
              <a:gd name="connsiteY55" fmla="*/ 88588 h 1339852"/>
              <a:gd name="connsiteX56" fmla="*/ 447963 w 8636588"/>
              <a:gd name="connsiteY56" fmla="*/ 66598 h 1339852"/>
              <a:gd name="connsiteX57" fmla="*/ 468719 w 8636588"/>
              <a:gd name="connsiteY57" fmla="*/ 63238 h 1339852"/>
              <a:gd name="connsiteX58" fmla="*/ 479867 w 8636588"/>
              <a:gd name="connsiteY58" fmla="*/ 60106 h 1339852"/>
              <a:gd name="connsiteX59" fmla="*/ 516417 w 8636588"/>
              <a:gd name="connsiteY59" fmla="*/ 65774 h 1339852"/>
              <a:gd name="connsiteX60" fmla="*/ 521270 w 8636588"/>
              <a:gd name="connsiteY60" fmla="*/ 64652 h 1339852"/>
              <a:gd name="connsiteX61" fmla="*/ 544492 w 8636588"/>
              <a:gd name="connsiteY61" fmla="*/ 71615 h 1339852"/>
              <a:gd name="connsiteX62" fmla="*/ 577701 w 8636588"/>
              <a:gd name="connsiteY62" fmla="*/ 79141 h 1339852"/>
              <a:gd name="connsiteX63" fmla="*/ 579807 w 8636588"/>
              <a:gd name="connsiteY63" fmla="*/ 78284 h 1339852"/>
              <a:gd name="connsiteX64" fmla="*/ 594359 w 8636588"/>
              <a:gd name="connsiteY64" fmla="*/ 83780 h 1339852"/>
              <a:gd name="connsiteX65" fmla="*/ 660563 w 8636588"/>
              <a:gd name="connsiteY65" fmla="*/ 88317 h 1339852"/>
              <a:gd name="connsiteX66" fmla="*/ 759047 w 8636588"/>
              <a:gd name="connsiteY66" fmla="*/ 93784 h 1339852"/>
              <a:gd name="connsiteX67" fmla="*/ 797373 w 8636588"/>
              <a:gd name="connsiteY67" fmla="*/ 89396 h 1339852"/>
              <a:gd name="connsiteX68" fmla="*/ 800100 w 8636588"/>
              <a:gd name="connsiteY68" fmla="*/ 89924 h 1339852"/>
              <a:gd name="connsiteX0" fmla="*/ 800100 w 8636588"/>
              <a:gd name="connsiteY0" fmla="*/ 0 h 1339852"/>
              <a:gd name="connsiteX1" fmla="*/ 7372350 w 8636588"/>
              <a:gd name="connsiteY1" fmla="*/ 792163 h 1339852"/>
              <a:gd name="connsiteX2" fmla="*/ 6998152 w 8636588"/>
              <a:gd name="connsiteY2" fmla="*/ 792163 h 1339852"/>
              <a:gd name="connsiteX3" fmla="*/ 7024494 w 8636588"/>
              <a:gd name="connsiteY3" fmla="*/ 799059 h 1339852"/>
              <a:gd name="connsiteX4" fmla="*/ 7076136 w 8636588"/>
              <a:gd name="connsiteY4" fmla="*/ 824264 h 1339852"/>
              <a:gd name="connsiteX5" fmla="*/ 7138872 w 8636588"/>
              <a:gd name="connsiteY5" fmla="*/ 848161 h 1339852"/>
              <a:gd name="connsiteX6" fmla="*/ 7166396 w 8636588"/>
              <a:gd name="connsiteY6" fmla="*/ 852061 h 1339852"/>
              <a:gd name="connsiteX7" fmla="*/ 7202350 w 8636588"/>
              <a:gd name="connsiteY7" fmla="*/ 860988 h 1339852"/>
              <a:gd name="connsiteX8" fmla="*/ 7268660 w 8636588"/>
              <a:gd name="connsiteY8" fmla="*/ 872733 h 1339852"/>
              <a:gd name="connsiteX9" fmla="*/ 7352783 w 8636588"/>
              <a:gd name="connsiteY9" fmla="*/ 895486 h 1339852"/>
              <a:gd name="connsiteX10" fmla="*/ 7398282 w 8636588"/>
              <a:gd name="connsiteY10" fmla="*/ 934170 h 1339852"/>
              <a:gd name="connsiteX11" fmla="*/ 7406141 w 8636588"/>
              <a:gd name="connsiteY11" fmla="*/ 932200 h 1339852"/>
              <a:gd name="connsiteX12" fmla="*/ 7445235 w 8636588"/>
              <a:gd name="connsiteY12" fmla="*/ 948114 h 1339852"/>
              <a:gd name="connsiteX13" fmla="*/ 7562935 w 8636588"/>
              <a:gd name="connsiteY13" fmla="*/ 1030436 h 1339852"/>
              <a:gd name="connsiteX14" fmla="*/ 7639863 w 8636588"/>
              <a:gd name="connsiteY14" fmla="*/ 1060803 h 1339852"/>
              <a:gd name="connsiteX15" fmla="*/ 7670271 w 8636588"/>
              <a:gd name="connsiteY15" fmla="*/ 1067293 h 1339852"/>
              <a:gd name="connsiteX16" fmla="*/ 7721021 w 8636588"/>
              <a:gd name="connsiteY16" fmla="*/ 1078437 h 1339852"/>
              <a:gd name="connsiteX17" fmla="*/ 7805277 w 8636588"/>
              <a:gd name="connsiteY17" fmla="*/ 1106496 h 1339852"/>
              <a:gd name="connsiteX18" fmla="*/ 7850641 w 8636588"/>
              <a:gd name="connsiteY18" fmla="*/ 1116506 h 1339852"/>
              <a:gd name="connsiteX19" fmla="*/ 7920539 w 8636588"/>
              <a:gd name="connsiteY19" fmla="*/ 1130194 h 1339852"/>
              <a:gd name="connsiteX20" fmla="*/ 7929511 w 8636588"/>
              <a:gd name="connsiteY20" fmla="*/ 1136290 h 1339852"/>
              <a:gd name="connsiteX21" fmla="*/ 7944674 w 8636588"/>
              <a:gd name="connsiteY21" fmla="*/ 1126840 h 1339852"/>
              <a:gd name="connsiteX22" fmla="*/ 7972563 w 8636588"/>
              <a:gd name="connsiteY22" fmla="*/ 1125943 h 1339852"/>
              <a:gd name="connsiteX23" fmla="*/ 8088480 w 8636588"/>
              <a:gd name="connsiteY23" fmla="*/ 1146931 h 1339852"/>
              <a:gd name="connsiteX24" fmla="*/ 8109620 w 8636588"/>
              <a:gd name="connsiteY24" fmla="*/ 1147047 h 1339852"/>
              <a:gd name="connsiteX25" fmla="*/ 8133494 w 8636588"/>
              <a:gd name="connsiteY25" fmla="*/ 1157984 h 1339852"/>
              <a:gd name="connsiteX26" fmla="*/ 8184675 w 8636588"/>
              <a:gd name="connsiteY26" fmla="*/ 1176567 h 1339852"/>
              <a:gd name="connsiteX27" fmla="*/ 8216356 w 8636588"/>
              <a:gd name="connsiteY27" fmla="*/ 1195534 h 1339852"/>
              <a:gd name="connsiteX28" fmla="*/ 8226654 w 8636588"/>
              <a:gd name="connsiteY28" fmla="*/ 1190628 h 1339852"/>
              <a:gd name="connsiteX29" fmla="*/ 8248439 w 8636588"/>
              <a:gd name="connsiteY29" fmla="*/ 1191507 h 1339852"/>
              <a:gd name="connsiteX30" fmla="*/ 8336092 w 8636588"/>
              <a:gd name="connsiteY30" fmla="*/ 1213416 h 1339852"/>
              <a:gd name="connsiteX31" fmla="*/ 8352510 w 8636588"/>
              <a:gd name="connsiteY31" fmla="*/ 1214672 h 1339852"/>
              <a:gd name="connsiteX32" fmla="*/ 8369793 w 8636588"/>
              <a:gd name="connsiteY32" fmla="*/ 1224071 h 1339852"/>
              <a:gd name="connsiteX33" fmla="*/ 8438518 w 8636588"/>
              <a:gd name="connsiteY33" fmla="*/ 1262506 h 1339852"/>
              <a:gd name="connsiteX34" fmla="*/ 8470408 w 8636588"/>
              <a:gd name="connsiteY34" fmla="*/ 1280208 h 1339852"/>
              <a:gd name="connsiteX35" fmla="*/ 8471039 w 8636588"/>
              <a:gd name="connsiteY35" fmla="*/ 1284644 h 1339852"/>
              <a:gd name="connsiteX36" fmla="*/ 8480127 w 8636588"/>
              <a:gd name="connsiteY36" fmla="*/ 1281838 h 1339852"/>
              <a:gd name="connsiteX37" fmla="*/ 8503670 w 8636588"/>
              <a:gd name="connsiteY37" fmla="*/ 1292338 h 1339852"/>
              <a:gd name="connsiteX38" fmla="*/ 8511302 w 8636588"/>
              <a:gd name="connsiteY38" fmla="*/ 1301366 h 1339852"/>
              <a:gd name="connsiteX39" fmla="*/ 8527938 w 8636588"/>
              <a:gd name="connsiteY39" fmla="*/ 1306213 h 1339852"/>
              <a:gd name="connsiteX40" fmla="*/ 8612455 w 8636588"/>
              <a:gd name="connsiteY40" fmla="*/ 1337338 h 1339852"/>
              <a:gd name="connsiteX41" fmla="*/ 8634346 w 8636588"/>
              <a:gd name="connsiteY41" fmla="*/ 1337326 h 1339852"/>
              <a:gd name="connsiteX42" fmla="*/ 8636588 w 8636588"/>
              <a:gd name="connsiteY42" fmla="*/ 1339852 h 1339852"/>
              <a:gd name="connsiteX43" fmla="*/ 0 w 8636588"/>
              <a:gd name="connsiteY43" fmla="*/ 1339852 h 1339852"/>
              <a:gd name="connsiteX44" fmla="*/ 0 w 8636588"/>
              <a:gd name="connsiteY44" fmla="*/ 161152 h 1339852"/>
              <a:gd name="connsiteX45" fmla="*/ 78852 w 8636588"/>
              <a:gd name="connsiteY45" fmla="*/ 145223 h 1339852"/>
              <a:gd name="connsiteX46" fmla="*/ 175829 w 8636588"/>
              <a:gd name="connsiteY46" fmla="*/ 128310 h 1339852"/>
              <a:gd name="connsiteX47" fmla="*/ 272592 w 8636588"/>
              <a:gd name="connsiteY47" fmla="*/ 108016 h 1339852"/>
              <a:gd name="connsiteX48" fmla="*/ 317694 w 8636588"/>
              <a:gd name="connsiteY48" fmla="*/ 79287 h 1339852"/>
              <a:gd name="connsiteX49" fmla="*/ 323225 w 8636588"/>
              <a:gd name="connsiteY49" fmla="*/ 78079 h 1339852"/>
              <a:gd name="connsiteX50" fmla="*/ 338102 w 8636588"/>
              <a:gd name="connsiteY50" fmla="*/ 79555 h 1339852"/>
              <a:gd name="connsiteX51" fmla="*/ 343659 w 8636588"/>
              <a:gd name="connsiteY51" fmla="*/ 80896 h 1339852"/>
              <a:gd name="connsiteX52" fmla="*/ 351870 w 8636588"/>
              <a:gd name="connsiteY52" fmla="*/ 81185 h 1339852"/>
              <a:gd name="connsiteX53" fmla="*/ 352085 w 8636588"/>
              <a:gd name="connsiteY53" fmla="*/ 80941 h 1339852"/>
              <a:gd name="connsiteX54" fmla="*/ 397120 w 8636588"/>
              <a:gd name="connsiteY54" fmla="*/ 88588 h 1339852"/>
              <a:gd name="connsiteX55" fmla="*/ 447963 w 8636588"/>
              <a:gd name="connsiteY55" fmla="*/ 66598 h 1339852"/>
              <a:gd name="connsiteX56" fmla="*/ 468719 w 8636588"/>
              <a:gd name="connsiteY56" fmla="*/ 63238 h 1339852"/>
              <a:gd name="connsiteX57" fmla="*/ 479867 w 8636588"/>
              <a:gd name="connsiteY57" fmla="*/ 60106 h 1339852"/>
              <a:gd name="connsiteX58" fmla="*/ 516417 w 8636588"/>
              <a:gd name="connsiteY58" fmla="*/ 65774 h 1339852"/>
              <a:gd name="connsiteX59" fmla="*/ 521270 w 8636588"/>
              <a:gd name="connsiteY59" fmla="*/ 64652 h 1339852"/>
              <a:gd name="connsiteX60" fmla="*/ 544492 w 8636588"/>
              <a:gd name="connsiteY60" fmla="*/ 71615 h 1339852"/>
              <a:gd name="connsiteX61" fmla="*/ 577701 w 8636588"/>
              <a:gd name="connsiteY61" fmla="*/ 79141 h 1339852"/>
              <a:gd name="connsiteX62" fmla="*/ 579807 w 8636588"/>
              <a:gd name="connsiteY62" fmla="*/ 78284 h 1339852"/>
              <a:gd name="connsiteX63" fmla="*/ 594359 w 8636588"/>
              <a:gd name="connsiteY63" fmla="*/ 83780 h 1339852"/>
              <a:gd name="connsiteX64" fmla="*/ 660563 w 8636588"/>
              <a:gd name="connsiteY64" fmla="*/ 88317 h 1339852"/>
              <a:gd name="connsiteX65" fmla="*/ 759047 w 8636588"/>
              <a:gd name="connsiteY65" fmla="*/ 93784 h 1339852"/>
              <a:gd name="connsiteX66" fmla="*/ 797373 w 8636588"/>
              <a:gd name="connsiteY66" fmla="*/ 89396 h 1339852"/>
              <a:gd name="connsiteX67" fmla="*/ 800100 w 8636588"/>
              <a:gd name="connsiteY67" fmla="*/ 89924 h 1339852"/>
              <a:gd name="connsiteX68" fmla="*/ 800100 w 8636588"/>
              <a:gd name="connsiteY68" fmla="*/ 0 h 1339852"/>
              <a:gd name="connsiteX0" fmla="*/ 800100 w 8636588"/>
              <a:gd name="connsiteY0" fmla="*/ 0 h 1339852"/>
              <a:gd name="connsiteX1" fmla="*/ 6998152 w 8636588"/>
              <a:gd name="connsiteY1" fmla="*/ 792163 h 1339852"/>
              <a:gd name="connsiteX2" fmla="*/ 7024494 w 8636588"/>
              <a:gd name="connsiteY2" fmla="*/ 799059 h 1339852"/>
              <a:gd name="connsiteX3" fmla="*/ 7076136 w 8636588"/>
              <a:gd name="connsiteY3" fmla="*/ 824264 h 1339852"/>
              <a:gd name="connsiteX4" fmla="*/ 7138872 w 8636588"/>
              <a:gd name="connsiteY4" fmla="*/ 848161 h 1339852"/>
              <a:gd name="connsiteX5" fmla="*/ 7166396 w 8636588"/>
              <a:gd name="connsiteY5" fmla="*/ 852061 h 1339852"/>
              <a:gd name="connsiteX6" fmla="*/ 7202350 w 8636588"/>
              <a:gd name="connsiteY6" fmla="*/ 860988 h 1339852"/>
              <a:gd name="connsiteX7" fmla="*/ 7268660 w 8636588"/>
              <a:gd name="connsiteY7" fmla="*/ 872733 h 1339852"/>
              <a:gd name="connsiteX8" fmla="*/ 7352783 w 8636588"/>
              <a:gd name="connsiteY8" fmla="*/ 895486 h 1339852"/>
              <a:gd name="connsiteX9" fmla="*/ 7398282 w 8636588"/>
              <a:gd name="connsiteY9" fmla="*/ 934170 h 1339852"/>
              <a:gd name="connsiteX10" fmla="*/ 7406141 w 8636588"/>
              <a:gd name="connsiteY10" fmla="*/ 932200 h 1339852"/>
              <a:gd name="connsiteX11" fmla="*/ 7445235 w 8636588"/>
              <a:gd name="connsiteY11" fmla="*/ 948114 h 1339852"/>
              <a:gd name="connsiteX12" fmla="*/ 7562935 w 8636588"/>
              <a:gd name="connsiteY12" fmla="*/ 1030436 h 1339852"/>
              <a:gd name="connsiteX13" fmla="*/ 7639863 w 8636588"/>
              <a:gd name="connsiteY13" fmla="*/ 1060803 h 1339852"/>
              <a:gd name="connsiteX14" fmla="*/ 7670271 w 8636588"/>
              <a:gd name="connsiteY14" fmla="*/ 1067293 h 1339852"/>
              <a:gd name="connsiteX15" fmla="*/ 7721021 w 8636588"/>
              <a:gd name="connsiteY15" fmla="*/ 1078437 h 1339852"/>
              <a:gd name="connsiteX16" fmla="*/ 7805277 w 8636588"/>
              <a:gd name="connsiteY16" fmla="*/ 1106496 h 1339852"/>
              <a:gd name="connsiteX17" fmla="*/ 7850641 w 8636588"/>
              <a:gd name="connsiteY17" fmla="*/ 1116506 h 1339852"/>
              <a:gd name="connsiteX18" fmla="*/ 7920539 w 8636588"/>
              <a:gd name="connsiteY18" fmla="*/ 1130194 h 1339852"/>
              <a:gd name="connsiteX19" fmla="*/ 7929511 w 8636588"/>
              <a:gd name="connsiteY19" fmla="*/ 1136290 h 1339852"/>
              <a:gd name="connsiteX20" fmla="*/ 7944674 w 8636588"/>
              <a:gd name="connsiteY20" fmla="*/ 1126840 h 1339852"/>
              <a:gd name="connsiteX21" fmla="*/ 7972563 w 8636588"/>
              <a:gd name="connsiteY21" fmla="*/ 1125943 h 1339852"/>
              <a:gd name="connsiteX22" fmla="*/ 8088480 w 8636588"/>
              <a:gd name="connsiteY22" fmla="*/ 1146931 h 1339852"/>
              <a:gd name="connsiteX23" fmla="*/ 8109620 w 8636588"/>
              <a:gd name="connsiteY23" fmla="*/ 1147047 h 1339852"/>
              <a:gd name="connsiteX24" fmla="*/ 8133494 w 8636588"/>
              <a:gd name="connsiteY24" fmla="*/ 1157984 h 1339852"/>
              <a:gd name="connsiteX25" fmla="*/ 8184675 w 8636588"/>
              <a:gd name="connsiteY25" fmla="*/ 1176567 h 1339852"/>
              <a:gd name="connsiteX26" fmla="*/ 8216356 w 8636588"/>
              <a:gd name="connsiteY26" fmla="*/ 1195534 h 1339852"/>
              <a:gd name="connsiteX27" fmla="*/ 8226654 w 8636588"/>
              <a:gd name="connsiteY27" fmla="*/ 1190628 h 1339852"/>
              <a:gd name="connsiteX28" fmla="*/ 8248439 w 8636588"/>
              <a:gd name="connsiteY28" fmla="*/ 1191507 h 1339852"/>
              <a:gd name="connsiteX29" fmla="*/ 8336092 w 8636588"/>
              <a:gd name="connsiteY29" fmla="*/ 1213416 h 1339852"/>
              <a:gd name="connsiteX30" fmla="*/ 8352510 w 8636588"/>
              <a:gd name="connsiteY30" fmla="*/ 1214672 h 1339852"/>
              <a:gd name="connsiteX31" fmla="*/ 8369793 w 8636588"/>
              <a:gd name="connsiteY31" fmla="*/ 1224071 h 1339852"/>
              <a:gd name="connsiteX32" fmla="*/ 8438518 w 8636588"/>
              <a:gd name="connsiteY32" fmla="*/ 1262506 h 1339852"/>
              <a:gd name="connsiteX33" fmla="*/ 8470408 w 8636588"/>
              <a:gd name="connsiteY33" fmla="*/ 1280208 h 1339852"/>
              <a:gd name="connsiteX34" fmla="*/ 8471039 w 8636588"/>
              <a:gd name="connsiteY34" fmla="*/ 1284644 h 1339852"/>
              <a:gd name="connsiteX35" fmla="*/ 8480127 w 8636588"/>
              <a:gd name="connsiteY35" fmla="*/ 1281838 h 1339852"/>
              <a:gd name="connsiteX36" fmla="*/ 8503670 w 8636588"/>
              <a:gd name="connsiteY36" fmla="*/ 1292338 h 1339852"/>
              <a:gd name="connsiteX37" fmla="*/ 8511302 w 8636588"/>
              <a:gd name="connsiteY37" fmla="*/ 1301366 h 1339852"/>
              <a:gd name="connsiteX38" fmla="*/ 8527938 w 8636588"/>
              <a:gd name="connsiteY38" fmla="*/ 1306213 h 1339852"/>
              <a:gd name="connsiteX39" fmla="*/ 8612455 w 8636588"/>
              <a:gd name="connsiteY39" fmla="*/ 1337338 h 1339852"/>
              <a:gd name="connsiteX40" fmla="*/ 8634346 w 8636588"/>
              <a:gd name="connsiteY40" fmla="*/ 1337326 h 1339852"/>
              <a:gd name="connsiteX41" fmla="*/ 8636588 w 8636588"/>
              <a:gd name="connsiteY41" fmla="*/ 1339852 h 1339852"/>
              <a:gd name="connsiteX42" fmla="*/ 0 w 8636588"/>
              <a:gd name="connsiteY42" fmla="*/ 1339852 h 1339852"/>
              <a:gd name="connsiteX43" fmla="*/ 0 w 8636588"/>
              <a:gd name="connsiteY43" fmla="*/ 161152 h 1339852"/>
              <a:gd name="connsiteX44" fmla="*/ 78852 w 8636588"/>
              <a:gd name="connsiteY44" fmla="*/ 145223 h 1339852"/>
              <a:gd name="connsiteX45" fmla="*/ 175829 w 8636588"/>
              <a:gd name="connsiteY45" fmla="*/ 128310 h 1339852"/>
              <a:gd name="connsiteX46" fmla="*/ 272592 w 8636588"/>
              <a:gd name="connsiteY46" fmla="*/ 108016 h 1339852"/>
              <a:gd name="connsiteX47" fmla="*/ 317694 w 8636588"/>
              <a:gd name="connsiteY47" fmla="*/ 79287 h 1339852"/>
              <a:gd name="connsiteX48" fmla="*/ 323225 w 8636588"/>
              <a:gd name="connsiteY48" fmla="*/ 78079 h 1339852"/>
              <a:gd name="connsiteX49" fmla="*/ 338102 w 8636588"/>
              <a:gd name="connsiteY49" fmla="*/ 79555 h 1339852"/>
              <a:gd name="connsiteX50" fmla="*/ 343659 w 8636588"/>
              <a:gd name="connsiteY50" fmla="*/ 80896 h 1339852"/>
              <a:gd name="connsiteX51" fmla="*/ 351870 w 8636588"/>
              <a:gd name="connsiteY51" fmla="*/ 81185 h 1339852"/>
              <a:gd name="connsiteX52" fmla="*/ 352085 w 8636588"/>
              <a:gd name="connsiteY52" fmla="*/ 80941 h 1339852"/>
              <a:gd name="connsiteX53" fmla="*/ 397120 w 8636588"/>
              <a:gd name="connsiteY53" fmla="*/ 88588 h 1339852"/>
              <a:gd name="connsiteX54" fmla="*/ 447963 w 8636588"/>
              <a:gd name="connsiteY54" fmla="*/ 66598 h 1339852"/>
              <a:gd name="connsiteX55" fmla="*/ 468719 w 8636588"/>
              <a:gd name="connsiteY55" fmla="*/ 63238 h 1339852"/>
              <a:gd name="connsiteX56" fmla="*/ 479867 w 8636588"/>
              <a:gd name="connsiteY56" fmla="*/ 60106 h 1339852"/>
              <a:gd name="connsiteX57" fmla="*/ 516417 w 8636588"/>
              <a:gd name="connsiteY57" fmla="*/ 65774 h 1339852"/>
              <a:gd name="connsiteX58" fmla="*/ 521270 w 8636588"/>
              <a:gd name="connsiteY58" fmla="*/ 64652 h 1339852"/>
              <a:gd name="connsiteX59" fmla="*/ 544492 w 8636588"/>
              <a:gd name="connsiteY59" fmla="*/ 71615 h 1339852"/>
              <a:gd name="connsiteX60" fmla="*/ 577701 w 8636588"/>
              <a:gd name="connsiteY60" fmla="*/ 79141 h 1339852"/>
              <a:gd name="connsiteX61" fmla="*/ 579807 w 8636588"/>
              <a:gd name="connsiteY61" fmla="*/ 78284 h 1339852"/>
              <a:gd name="connsiteX62" fmla="*/ 594359 w 8636588"/>
              <a:gd name="connsiteY62" fmla="*/ 83780 h 1339852"/>
              <a:gd name="connsiteX63" fmla="*/ 660563 w 8636588"/>
              <a:gd name="connsiteY63" fmla="*/ 88317 h 1339852"/>
              <a:gd name="connsiteX64" fmla="*/ 759047 w 8636588"/>
              <a:gd name="connsiteY64" fmla="*/ 93784 h 1339852"/>
              <a:gd name="connsiteX65" fmla="*/ 797373 w 8636588"/>
              <a:gd name="connsiteY65" fmla="*/ 89396 h 1339852"/>
              <a:gd name="connsiteX66" fmla="*/ 800100 w 8636588"/>
              <a:gd name="connsiteY66" fmla="*/ 89924 h 1339852"/>
              <a:gd name="connsiteX67" fmla="*/ 800100 w 8636588"/>
              <a:gd name="connsiteY67" fmla="*/ 0 h 1339852"/>
              <a:gd name="connsiteX0" fmla="*/ 800100 w 8636588"/>
              <a:gd name="connsiteY0" fmla="*/ 29818 h 1279746"/>
              <a:gd name="connsiteX1" fmla="*/ 6998152 w 8636588"/>
              <a:gd name="connsiteY1" fmla="*/ 732057 h 1279746"/>
              <a:gd name="connsiteX2" fmla="*/ 7024494 w 8636588"/>
              <a:gd name="connsiteY2" fmla="*/ 738953 h 1279746"/>
              <a:gd name="connsiteX3" fmla="*/ 7076136 w 8636588"/>
              <a:gd name="connsiteY3" fmla="*/ 764158 h 1279746"/>
              <a:gd name="connsiteX4" fmla="*/ 7138872 w 8636588"/>
              <a:gd name="connsiteY4" fmla="*/ 788055 h 1279746"/>
              <a:gd name="connsiteX5" fmla="*/ 7166396 w 8636588"/>
              <a:gd name="connsiteY5" fmla="*/ 791955 h 1279746"/>
              <a:gd name="connsiteX6" fmla="*/ 7202350 w 8636588"/>
              <a:gd name="connsiteY6" fmla="*/ 800882 h 1279746"/>
              <a:gd name="connsiteX7" fmla="*/ 7268660 w 8636588"/>
              <a:gd name="connsiteY7" fmla="*/ 812627 h 1279746"/>
              <a:gd name="connsiteX8" fmla="*/ 7352783 w 8636588"/>
              <a:gd name="connsiteY8" fmla="*/ 835380 h 1279746"/>
              <a:gd name="connsiteX9" fmla="*/ 7398282 w 8636588"/>
              <a:gd name="connsiteY9" fmla="*/ 874064 h 1279746"/>
              <a:gd name="connsiteX10" fmla="*/ 7406141 w 8636588"/>
              <a:gd name="connsiteY10" fmla="*/ 872094 h 1279746"/>
              <a:gd name="connsiteX11" fmla="*/ 7445235 w 8636588"/>
              <a:gd name="connsiteY11" fmla="*/ 888008 h 1279746"/>
              <a:gd name="connsiteX12" fmla="*/ 7562935 w 8636588"/>
              <a:gd name="connsiteY12" fmla="*/ 970330 h 1279746"/>
              <a:gd name="connsiteX13" fmla="*/ 7639863 w 8636588"/>
              <a:gd name="connsiteY13" fmla="*/ 1000697 h 1279746"/>
              <a:gd name="connsiteX14" fmla="*/ 7670271 w 8636588"/>
              <a:gd name="connsiteY14" fmla="*/ 1007187 h 1279746"/>
              <a:gd name="connsiteX15" fmla="*/ 7721021 w 8636588"/>
              <a:gd name="connsiteY15" fmla="*/ 1018331 h 1279746"/>
              <a:gd name="connsiteX16" fmla="*/ 7805277 w 8636588"/>
              <a:gd name="connsiteY16" fmla="*/ 1046390 h 1279746"/>
              <a:gd name="connsiteX17" fmla="*/ 7850641 w 8636588"/>
              <a:gd name="connsiteY17" fmla="*/ 1056400 h 1279746"/>
              <a:gd name="connsiteX18" fmla="*/ 7920539 w 8636588"/>
              <a:gd name="connsiteY18" fmla="*/ 1070088 h 1279746"/>
              <a:gd name="connsiteX19" fmla="*/ 7929511 w 8636588"/>
              <a:gd name="connsiteY19" fmla="*/ 1076184 h 1279746"/>
              <a:gd name="connsiteX20" fmla="*/ 7944674 w 8636588"/>
              <a:gd name="connsiteY20" fmla="*/ 1066734 h 1279746"/>
              <a:gd name="connsiteX21" fmla="*/ 7972563 w 8636588"/>
              <a:gd name="connsiteY21" fmla="*/ 1065837 h 1279746"/>
              <a:gd name="connsiteX22" fmla="*/ 8088480 w 8636588"/>
              <a:gd name="connsiteY22" fmla="*/ 1086825 h 1279746"/>
              <a:gd name="connsiteX23" fmla="*/ 8109620 w 8636588"/>
              <a:gd name="connsiteY23" fmla="*/ 1086941 h 1279746"/>
              <a:gd name="connsiteX24" fmla="*/ 8133494 w 8636588"/>
              <a:gd name="connsiteY24" fmla="*/ 1097878 h 1279746"/>
              <a:gd name="connsiteX25" fmla="*/ 8184675 w 8636588"/>
              <a:gd name="connsiteY25" fmla="*/ 1116461 h 1279746"/>
              <a:gd name="connsiteX26" fmla="*/ 8216356 w 8636588"/>
              <a:gd name="connsiteY26" fmla="*/ 1135428 h 1279746"/>
              <a:gd name="connsiteX27" fmla="*/ 8226654 w 8636588"/>
              <a:gd name="connsiteY27" fmla="*/ 1130522 h 1279746"/>
              <a:gd name="connsiteX28" fmla="*/ 8248439 w 8636588"/>
              <a:gd name="connsiteY28" fmla="*/ 1131401 h 1279746"/>
              <a:gd name="connsiteX29" fmla="*/ 8336092 w 8636588"/>
              <a:gd name="connsiteY29" fmla="*/ 1153310 h 1279746"/>
              <a:gd name="connsiteX30" fmla="*/ 8352510 w 8636588"/>
              <a:gd name="connsiteY30" fmla="*/ 1154566 h 1279746"/>
              <a:gd name="connsiteX31" fmla="*/ 8369793 w 8636588"/>
              <a:gd name="connsiteY31" fmla="*/ 1163965 h 1279746"/>
              <a:gd name="connsiteX32" fmla="*/ 8438518 w 8636588"/>
              <a:gd name="connsiteY32" fmla="*/ 1202400 h 1279746"/>
              <a:gd name="connsiteX33" fmla="*/ 8470408 w 8636588"/>
              <a:gd name="connsiteY33" fmla="*/ 1220102 h 1279746"/>
              <a:gd name="connsiteX34" fmla="*/ 8471039 w 8636588"/>
              <a:gd name="connsiteY34" fmla="*/ 1224538 h 1279746"/>
              <a:gd name="connsiteX35" fmla="*/ 8480127 w 8636588"/>
              <a:gd name="connsiteY35" fmla="*/ 1221732 h 1279746"/>
              <a:gd name="connsiteX36" fmla="*/ 8503670 w 8636588"/>
              <a:gd name="connsiteY36" fmla="*/ 1232232 h 1279746"/>
              <a:gd name="connsiteX37" fmla="*/ 8511302 w 8636588"/>
              <a:gd name="connsiteY37" fmla="*/ 1241260 h 1279746"/>
              <a:gd name="connsiteX38" fmla="*/ 8527938 w 8636588"/>
              <a:gd name="connsiteY38" fmla="*/ 1246107 h 1279746"/>
              <a:gd name="connsiteX39" fmla="*/ 8612455 w 8636588"/>
              <a:gd name="connsiteY39" fmla="*/ 1277232 h 1279746"/>
              <a:gd name="connsiteX40" fmla="*/ 8634346 w 8636588"/>
              <a:gd name="connsiteY40" fmla="*/ 1277220 h 1279746"/>
              <a:gd name="connsiteX41" fmla="*/ 8636588 w 8636588"/>
              <a:gd name="connsiteY41" fmla="*/ 1279746 h 1279746"/>
              <a:gd name="connsiteX42" fmla="*/ 0 w 8636588"/>
              <a:gd name="connsiteY42" fmla="*/ 1279746 h 1279746"/>
              <a:gd name="connsiteX43" fmla="*/ 0 w 8636588"/>
              <a:gd name="connsiteY43" fmla="*/ 101046 h 1279746"/>
              <a:gd name="connsiteX44" fmla="*/ 78852 w 8636588"/>
              <a:gd name="connsiteY44" fmla="*/ 85117 h 1279746"/>
              <a:gd name="connsiteX45" fmla="*/ 175829 w 8636588"/>
              <a:gd name="connsiteY45" fmla="*/ 68204 h 1279746"/>
              <a:gd name="connsiteX46" fmla="*/ 272592 w 8636588"/>
              <a:gd name="connsiteY46" fmla="*/ 47910 h 1279746"/>
              <a:gd name="connsiteX47" fmla="*/ 317694 w 8636588"/>
              <a:gd name="connsiteY47" fmla="*/ 19181 h 1279746"/>
              <a:gd name="connsiteX48" fmla="*/ 323225 w 8636588"/>
              <a:gd name="connsiteY48" fmla="*/ 17973 h 1279746"/>
              <a:gd name="connsiteX49" fmla="*/ 338102 w 8636588"/>
              <a:gd name="connsiteY49" fmla="*/ 19449 h 1279746"/>
              <a:gd name="connsiteX50" fmla="*/ 343659 w 8636588"/>
              <a:gd name="connsiteY50" fmla="*/ 20790 h 1279746"/>
              <a:gd name="connsiteX51" fmla="*/ 351870 w 8636588"/>
              <a:gd name="connsiteY51" fmla="*/ 21079 h 1279746"/>
              <a:gd name="connsiteX52" fmla="*/ 352085 w 8636588"/>
              <a:gd name="connsiteY52" fmla="*/ 20835 h 1279746"/>
              <a:gd name="connsiteX53" fmla="*/ 397120 w 8636588"/>
              <a:gd name="connsiteY53" fmla="*/ 28482 h 1279746"/>
              <a:gd name="connsiteX54" fmla="*/ 447963 w 8636588"/>
              <a:gd name="connsiteY54" fmla="*/ 6492 h 1279746"/>
              <a:gd name="connsiteX55" fmla="*/ 468719 w 8636588"/>
              <a:gd name="connsiteY55" fmla="*/ 3132 h 1279746"/>
              <a:gd name="connsiteX56" fmla="*/ 479867 w 8636588"/>
              <a:gd name="connsiteY56" fmla="*/ 0 h 1279746"/>
              <a:gd name="connsiteX57" fmla="*/ 516417 w 8636588"/>
              <a:gd name="connsiteY57" fmla="*/ 5668 h 1279746"/>
              <a:gd name="connsiteX58" fmla="*/ 521270 w 8636588"/>
              <a:gd name="connsiteY58" fmla="*/ 4546 h 1279746"/>
              <a:gd name="connsiteX59" fmla="*/ 544492 w 8636588"/>
              <a:gd name="connsiteY59" fmla="*/ 11509 h 1279746"/>
              <a:gd name="connsiteX60" fmla="*/ 577701 w 8636588"/>
              <a:gd name="connsiteY60" fmla="*/ 19035 h 1279746"/>
              <a:gd name="connsiteX61" fmla="*/ 579807 w 8636588"/>
              <a:gd name="connsiteY61" fmla="*/ 18178 h 1279746"/>
              <a:gd name="connsiteX62" fmla="*/ 594359 w 8636588"/>
              <a:gd name="connsiteY62" fmla="*/ 23674 h 1279746"/>
              <a:gd name="connsiteX63" fmla="*/ 660563 w 8636588"/>
              <a:gd name="connsiteY63" fmla="*/ 28211 h 1279746"/>
              <a:gd name="connsiteX64" fmla="*/ 759047 w 8636588"/>
              <a:gd name="connsiteY64" fmla="*/ 33678 h 1279746"/>
              <a:gd name="connsiteX65" fmla="*/ 797373 w 8636588"/>
              <a:gd name="connsiteY65" fmla="*/ 29290 h 1279746"/>
              <a:gd name="connsiteX66" fmla="*/ 800100 w 8636588"/>
              <a:gd name="connsiteY66" fmla="*/ 29818 h 127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636588" h="1279746">
                <a:moveTo>
                  <a:pt x="800100" y="29818"/>
                </a:moveTo>
                <a:lnTo>
                  <a:pt x="6998152" y="732057"/>
                </a:lnTo>
                <a:lnTo>
                  <a:pt x="7024494" y="738953"/>
                </a:lnTo>
                <a:cubicBezTo>
                  <a:pt x="7044969" y="743738"/>
                  <a:pt x="7065836" y="749348"/>
                  <a:pt x="7076136" y="764158"/>
                </a:cubicBezTo>
                <a:cubicBezTo>
                  <a:pt x="7085452" y="773325"/>
                  <a:pt x="7124928" y="791125"/>
                  <a:pt x="7138872" y="788055"/>
                </a:cubicBezTo>
                <a:cubicBezTo>
                  <a:pt x="7148437" y="790441"/>
                  <a:pt x="7155618" y="797179"/>
                  <a:pt x="7166396" y="791955"/>
                </a:cubicBezTo>
                <a:cubicBezTo>
                  <a:pt x="7181055" y="786452"/>
                  <a:pt x="7196438" y="812681"/>
                  <a:pt x="7202350" y="800882"/>
                </a:cubicBezTo>
                <a:cubicBezTo>
                  <a:pt x="7213598" y="819183"/>
                  <a:pt x="7247325" y="809066"/>
                  <a:pt x="7268660" y="812627"/>
                </a:cubicBezTo>
                <a:cubicBezTo>
                  <a:pt x="7275692" y="828860"/>
                  <a:pt x="7313523" y="820328"/>
                  <a:pt x="7352783" y="835380"/>
                </a:cubicBezTo>
                <a:cubicBezTo>
                  <a:pt x="7360014" y="853731"/>
                  <a:pt x="7379362" y="845376"/>
                  <a:pt x="7398282" y="874064"/>
                </a:cubicBezTo>
                <a:cubicBezTo>
                  <a:pt x="7400702" y="873151"/>
                  <a:pt x="7403349" y="872487"/>
                  <a:pt x="7406141" y="872094"/>
                </a:cubicBezTo>
                <a:cubicBezTo>
                  <a:pt x="7422361" y="869808"/>
                  <a:pt x="7439864" y="876934"/>
                  <a:pt x="7445235" y="888008"/>
                </a:cubicBezTo>
                <a:cubicBezTo>
                  <a:pt x="7478472" y="929804"/>
                  <a:pt x="7524045" y="948089"/>
                  <a:pt x="7562935" y="970330"/>
                </a:cubicBezTo>
                <a:cubicBezTo>
                  <a:pt x="7608715" y="993145"/>
                  <a:pt x="7595428" y="955508"/>
                  <a:pt x="7639863" y="1000697"/>
                </a:cubicBezTo>
                <a:cubicBezTo>
                  <a:pt x="7652653" y="995000"/>
                  <a:pt x="7660535" y="997789"/>
                  <a:pt x="7670271" y="1007187"/>
                </a:cubicBezTo>
                <a:cubicBezTo>
                  <a:pt x="7692990" y="1017645"/>
                  <a:pt x="7707136" y="995737"/>
                  <a:pt x="7721021" y="1018331"/>
                </a:cubicBezTo>
                <a:cubicBezTo>
                  <a:pt x="7743522" y="1024865"/>
                  <a:pt x="7783674" y="1040045"/>
                  <a:pt x="7805277" y="1046390"/>
                </a:cubicBezTo>
                <a:cubicBezTo>
                  <a:pt x="7828826" y="1054902"/>
                  <a:pt x="7813097" y="1075734"/>
                  <a:pt x="7850641" y="1056400"/>
                </a:cubicBezTo>
                <a:cubicBezTo>
                  <a:pt x="7869705" y="1072740"/>
                  <a:pt x="7883315" y="1062687"/>
                  <a:pt x="7920539" y="1070088"/>
                </a:cubicBezTo>
                <a:lnTo>
                  <a:pt x="7929511" y="1076184"/>
                </a:lnTo>
                <a:lnTo>
                  <a:pt x="7944674" y="1066734"/>
                </a:lnTo>
                <a:cubicBezTo>
                  <a:pt x="7952708" y="1063319"/>
                  <a:pt x="7961723" y="1062041"/>
                  <a:pt x="7972563" y="1065837"/>
                </a:cubicBezTo>
                <a:cubicBezTo>
                  <a:pt x="8032580" y="1110620"/>
                  <a:pt x="7981355" y="1045198"/>
                  <a:pt x="8088480" y="1086825"/>
                </a:cubicBezTo>
                <a:cubicBezTo>
                  <a:pt x="8092766" y="1092569"/>
                  <a:pt x="8108313" y="1092657"/>
                  <a:pt x="8109620" y="1086941"/>
                </a:cubicBezTo>
                <a:cubicBezTo>
                  <a:pt x="8115838" y="1090688"/>
                  <a:pt x="8127499" y="1105874"/>
                  <a:pt x="8133494" y="1097878"/>
                </a:cubicBezTo>
                <a:cubicBezTo>
                  <a:pt x="8151490" y="1102658"/>
                  <a:pt x="8168684" y="1108913"/>
                  <a:pt x="8184675" y="1116461"/>
                </a:cubicBezTo>
                <a:lnTo>
                  <a:pt x="8216356" y="1135428"/>
                </a:lnTo>
                <a:lnTo>
                  <a:pt x="8226654" y="1130522"/>
                </a:lnTo>
                <a:cubicBezTo>
                  <a:pt x="8233297" y="1128443"/>
                  <a:pt x="8240455" y="1127997"/>
                  <a:pt x="8248439" y="1131401"/>
                </a:cubicBezTo>
                <a:cubicBezTo>
                  <a:pt x="8289862" y="1167798"/>
                  <a:pt x="8257682" y="1116642"/>
                  <a:pt x="8336092" y="1153310"/>
                </a:cubicBezTo>
                <a:cubicBezTo>
                  <a:pt x="8338752" y="1157790"/>
                  <a:pt x="8350828" y="1158716"/>
                  <a:pt x="8352510" y="1154566"/>
                </a:cubicBezTo>
                <a:cubicBezTo>
                  <a:pt x="8356908" y="1157678"/>
                  <a:pt x="8364198" y="1169540"/>
                  <a:pt x="8369793" y="1163965"/>
                </a:cubicBezTo>
                <a:cubicBezTo>
                  <a:pt x="8396654" y="1173014"/>
                  <a:pt x="8420327" y="1186252"/>
                  <a:pt x="8438518" y="1202400"/>
                </a:cubicBezTo>
                <a:cubicBezTo>
                  <a:pt x="8467620" y="1206616"/>
                  <a:pt x="8470227" y="1213216"/>
                  <a:pt x="8470408" y="1220102"/>
                </a:cubicBezTo>
                <a:cubicBezTo>
                  <a:pt x="8470618" y="1221581"/>
                  <a:pt x="8470829" y="1223059"/>
                  <a:pt x="8471039" y="1224538"/>
                </a:cubicBezTo>
                <a:lnTo>
                  <a:pt x="8480127" y="1221732"/>
                </a:lnTo>
                <a:cubicBezTo>
                  <a:pt x="8489344" y="1221244"/>
                  <a:pt x="8496925" y="1225598"/>
                  <a:pt x="8503670" y="1232232"/>
                </a:cubicBezTo>
                <a:lnTo>
                  <a:pt x="8511302" y="1241260"/>
                </a:lnTo>
                <a:lnTo>
                  <a:pt x="8527938" y="1246107"/>
                </a:lnTo>
                <a:cubicBezTo>
                  <a:pt x="8544797" y="1252102"/>
                  <a:pt x="8594720" y="1272046"/>
                  <a:pt x="8612455" y="1277232"/>
                </a:cubicBezTo>
                <a:cubicBezTo>
                  <a:pt x="8621740" y="1273435"/>
                  <a:pt x="8628731" y="1274046"/>
                  <a:pt x="8634346" y="1277220"/>
                </a:cubicBezTo>
                <a:lnTo>
                  <a:pt x="8636588" y="1279746"/>
                </a:lnTo>
                <a:lnTo>
                  <a:pt x="0" y="1279746"/>
                </a:lnTo>
                <a:lnTo>
                  <a:pt x="0" y="101046"/>
                </a:lnTo>
                <a:lnTo>
                  <a:pt x="78852" y="85117"/>
                </a:lnTo>
                <a:cubicBezTo>
                  <a:pt x="111429" y="86117"/>
                  <a:pt x="139870" y="73889"/>
                  <a:pt x="175829" y="68204"/>
                </a:cubicBezTo>
                <a:cubicBezTo>
                  <a:pt x="216035" y="75735"/>
                  <a:pt x="234155" y="53898"/>
                  <a:pt x="272592" y="47910"/>
                </a:cubicBezTo>
                <a:cubicBezTo>
                  <a:pt x="307942" y="64060"/>
                  <a:pt x="298606" y="28588"/>
                  <a:pt x="317694" y="19181"/>
                </a:cubicBezTo>
                <a:lnTo>
                  <a:pt x="323225" y="17973"/>
                </a:lnTo>
                <a:lnTo>
                  <a:pt x="338102" y="19449"/>
                </a:lnTo>
                <a:lnTo>
                  <a:pt x="343659" y="20790"/>
                </a:lnTo>
                <a:cubicBezTo>
                  <a:pt x="347501" y="21420"/>
                  <a:pt x="350072" y="21464"/>
                  <a:pt x="351870" y="21079"/>
                </a:cubicBezTo>
                <a:lnTo>
                  <a:pt x="352085" y="20835"/>
                </a:lnTo>
                <a:lnTo>
                  <a:pt x="397120" y="28482"/>
                </a:lnTo>
                <a:cubicBezTo>
                  <a:pt x="407943" y="14856"/>
                  <a:pt x="451574" y="33087"/>
                  <a:pt x="447963" y="6492"/>
                </a:cubicBezTo>
                <a:cubicBezTo>
                  <a:pt x="464074" y="9325"/>
                  <a:pt x="473359" y="20662"/>
                  <a:pt x="468719" y="3132"/>
                </a:cubicBezTo>
                <a:cubicBezTo>
                  <a:pt x="474045" y="3568"/>
                  <a:pt x="477404" y="2219"/>
                  <a:pt x="479867" y="0"/>
                </a:cubicBezTo>
                <a:lnTo>
                  <a:pt x="516417" y="5668"/>
                </a:lnTo>
                <a:lnTo>
                  <a:pt x="521270" y="4546"/>
                </a:lnTo>
                <a:lnTo>
                  <a:pt x="544492" y="11509"/>
                </a:lnTo>
                <a:lnTo>
                  <a:pt x="577701" y="19035"/>
                </a:lnTo>
                <a:lnTo>
                  <a:pt x="579807" y="18178"/>
                </a:lnTo>
                <a:lnTo>
                  <a:pt x="594359" y="23674"/>
                </a:lnTo>
                <a:cubicBezTo>
                  <a:pt x="599010" y="26137"/>
                  <a:pt x="657326" y="24318"/>
                  <a:pt x="660563" y="28211"/>
                </a:cubicBezTo>
                <a:cubicBezTo>
                  <a:pt x="711851" y="10010"/>
                  <a:pt x="704243" y="35086"/>
                  <a:pt x="759047" y="33678"/>
                </a:cubicBezTo>
                <a:lnTo>
                  <a:pt x="797373" y="29290"/>
                </a:lnTo>
                <a:lnTo>
                  <a:pt x="800100" y="29818"/>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554C44F0-F390-48A8-974F-CAC9A33F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5418" y="493509"/>
            <a:ext cx="11165080" cy="583286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5F6F5"/>
          </a:solidFill>
          <a:ln>
            <a:noFill/>
          </a:ln>
          <a:effectLst>
            <a:outerShdw blurRad="38100" dist="25400" dir="48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 name="Picture 2">
            <a:extLst>
              <a:ext uri="{FF2B5EF4-FFF2-40B4-BE49-F238E27FC236}">
                <a16:creationId xmlns:a16="http://schemas.microsoft.com/office/drawing/2014/main" id="{92D0BB17-98B9-52D3-3CE2-D70E3B46B618}"/>
              </a:ext>
            </a:extLst>
          </p:cNvPr>
          <p:cNvPicPr>
            <a:picLocks noChangeAspect="1"/>
          </p:cNvPicPr>
          <p:nvPr/>
        </p:nvPicPr>
        <p:blipFill rotWithShape="1">
          <a:blip r:embed="rId3"/>
          <a:srcRect r="1" b="10613"/>
          <a:stretch/>
        </p:blipFill>
        <p:spPr>
          <a:xfrm>
            <a:off x="680483" y="655576"/>
            <a:ext cx="10849145" cy="5503500"/>
          </a:xfrm>
          <a:prstGeom prst="rect">
            <a:avLst/>
          </a:prstGeom>
        </p:spPr>
      </p:pic>
      <p:pic>
        <p:nvPicPr>
          <p:cNvPr id="4" name="Picture 3" descr="A black and white logo&#10;&#10;Description automatically generated">
            <a:extLst>
              <a:ext uri="{FF2B5EF4-FFF2-40B4-BE49-F238E27FC236}">
                <a16:creationId xmlns:a16="http://schemas.microsoft.com/office/drawing/2014/main" id="{2E7435DA-F3ED-A041-F77A-0123EB0ED1F9}"/>
              </a:ext>
            </a:extLst>
          </p:cNvPr>
          <p:cNvPicPr>
            <a:picLocks noChangeAspect="1"/>
          </p:cNvPicPr>
          <p:nvPr/>
        </p:nvPicPr>
        <p:blipFill rotWithShape="1">
          <a:blip r:embed="rId4">
            <a:extLst>
              <a:ext uri="{28A0092B-C50C-407E-A947-70E740481C1C}">
                <a14:useLocalDpi xmlns:a14="http://schemas.microsoft.com/office/drawing/2010/main" val="0"/>
              </a:ext>
            </a:extLst>
          </a:blip>
          <a:srcRect t="27146" b="24713"/>
          <a:stretch/>
        </p:blipFill>
        <p:spPr>
          <a:xfrm>
            <a:off x="11077903" y="6264295"/>
            <a:ext cx="908400" cy="437310"/>
          </a:xfrm>
          <a:prstGeom prst="rect">
            <a:avLst/>
          </a:prstGeom>
        </p:spPr>
      </p:pic>
    </p:spTree>
    <p:extLst>
      <p:ext uri="{BB962C8B-B14F-4D97-AF65-F5344CB8AC3E}">
        <p14:creationId xmlns:p14="http://schemas.microsoft.com/office/powerpoint/2010/main" val="1083480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609" name="Rectangle 25608">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25611" name="Freeform: Shape 25610">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4" name="Content Placeholder 3" descr="A couple of students sitting at a desk&#10;&#10;Description automatically generated"/>
          <p:cNvPicPr>
            <a:picLocks noGrp="1" noChangeAspect="1"/>
          </p:cNvPicPr>
          <p:nvPr>
            <p:ph sz="quarter" idx="4294967295"/>
          </p:nvPr>
        </p:nvPicPr>
        <p:blipFill>
          <a:blip r:embed="rId3"/>
          <a:stretch>
            <a:fillRect/>
          </a:stretch>
        </p:blipFill>
        <p:spPr>
          <a:xfrm>
            <a:off x="2466975" y="642938"/>
            <a:ext cx="3255963" cy="1793875"/>
          </a:xfrm>
          <a:prstGeom prst="rect">
            <a:avLst/>
          </a:prstGeom>
        </p:spPr>
      </p:pic>
      <p:pic>
        <p:nvPicPr>
          <p:cNvPr id="12" name="Picture 11" descr="A group of people in lab coats holding a test tube&#10;&#10;Description automatically generated"/>
          <p:cNvPicPr>
            <a:picLocks noChangeAspect="1"/>
          </p:cNvPicPr>
          <p:nvPr/>
        </p:nvPicPr>
        <p:blipFill>
          <a:blip r:embed="rId4"/>
          <a:stretch>
            <a:fillRect/>
          </a:stretch>
        </p:blipFill>
        <p:spPr>
          <a:xfrm>
            <a:off x="5791200" y="642938"/>
            <a:ext cx="3063875" cy="1793875"/>
          </a:xfrm>
          <a:prstGeom prst="rect">
            <a:avLst/>
          </a:prstGeom>
        </p:spPr>
      </p:pic>
      <p:pic>
        <p:nvPicPr>
          <p:cNvPr id="10" name="Picture 9" descr="A large white building next to a body of water&#10;&#10;Description automatically generated"/>
          <p:cNvPicPr>
            <a:picLocks noChangeAspect="1"/>
          </p:cNvPicPr>
          <p:nvPr/>
        </p:nvPicPr>
        <p:blipFill>
          <a:blip r:embed="rId5"/>
          <a:stretch>
            <a:fillRect/>
          </a:stretch>
        </p:blipFill>
        <p:spPr>
          <a:xfrm>
            <a:off x="8923338" y="642938"/>
            <a:ext cx="2528888" cy="1793875"/>
          </a:xfrm>
          <a:prstGeom prst="rect">
            <a:avLst/>
          </a:prstGeom>
        </p:spPr>
      </p:pic>
      <p:pic>
        <p:nvPicPr>
          <p:cNvPr id="9" name="Picture 8" descr="A group of children in a classroom&#10;&#10;Description automatically generated"/>
          <p:cNvPicPr>
            <a:picLocks noChangeAspect="1"/>
          </p:cNvPicPr>
          <p:nvPr/>
        </p:nvPicPr>
        <p:blipFill>
          <a:blip r:embed="rId6"/>
          <a:stretch>
            <a:fillRect/>
          </a:stretch>
        </p:blipFill>
        <p:spPr>
          <a:xfrm>
            <a:off x="2466975" y="2506663"/>
            <a:ext cx="2828925" cy="1700213"/>
          </a:xfrm>
          <a:prstGeom prst="rect">
            <a:avLst/>
          </a:prstGeom>
        </p:spPr>
      </p:pic>
      <p:pic>
        <p:nvPicPr>
          <p:cNvPr id="8" name="Picture 7" descr="A teacher teaching a class&#10;&#10;Description automatically generated"/>
          <p:cNvPicPr>
            <a:picLocks noChangeAspect="1"/>
          </p:cNvPicPr>
          <p:nvPr/>
        </p:nvPicPr>
        <p:blipFill>
          <a:blip r:embed="rId7"/>
          <a:stretch>
            <a:fillRect/>
          </a:stretch>
        </p:blipFill>
        <p:spPr>
          <a:xfrm>
            <a:off x="5364163" y="2506663"/>
            <a:ext cx="3081338" cy="1700213"/>
          </a:xfrm>
          <a:prstGeom prst="rect">
            <a:avLst/>
          </a:prstGeom>
        </p:spPr>
      </p:pic>
      <p:pic>
        <p:nvPicPr>
          <p:cNvPr id="11" name="Picture 10" descr="A group of students in a classroom&#10;&#10;Description automatically generated"/>
          <p:cNvPicPr>
            <a:picLocks noChangeAspect="1"/>
          </p:cNvPicPr>
          <p:nvPr/>
        </p:nvPicPr>
        <p:blipFill>
          <a:blip r:embed="rId8"/>
          <a:stretch>
            <a:fillRect/>
          </a:stretch>
        </p:blipFill>
        <p:spPr>
          <a:xfrm>
            <a:off x="8512175" y="2506663"/>
            <a:ext cx="2941638" cy="1700213"/>
          </a:xfrm>
          <a:prstGeom prst="rect">
            <a:avLst/>
          </a:prstGeom>
        </p:spPr>
      </p:pic>
      <p:pic>
        <p:nvPicPr>
          <p:cNvPr id="5" name="Picture 4" descr="A group of people working on computers&#10;&#10;Description automatically generated"/>
          <p:cNvPicPr>
            <a:picLocks noChangeAspect="1"/>
          </p:cNvPicPr>
          <p:nvPr/>
        </p:nvPicPr>
        <p:blipFill>
          <a:blip r:embed="rId9"/>
          <a:stretch>
            <a:fillRect/>
          </a:stretch>
        </p:blipFill>
        <p:spPr>
          <a:xfrm>
            <a:off x="2466975" y="4275138"/>
            <a:ext cx="3397250" cy="1939925"/>
          </a:xfrm>
          <a:prstGeom prst="rect">
            <a:avLst/>
          </a:prstGeom>
        </p:spPr>
      </p:pic>
      <p:pic>
        <p:nvPicPr>
          <p:cNvPr id="13" name="Picture 12" descr="A group of houses in a city&#10;&#10;Description automatically generated"/>
          <p:cNvPicPr>
            <a:picLocks noChangeAspect="1"/>
          </p:cNvPicPr>
          <p:nvPr/>
        </p:nvPicPr>
        <p:blipFill>
          <a:blip r:embed="rId10"/>
          <a:stretch>
            <a:fillRect/>
          </a:stretch>
        </p:blipFill>
        <p:spPr>
          <a:xfrm>
            <a:off x="5932488" y="4275138"/>
            <a:ext cx="2825750" cy="1939925"/>
          </a:xfrm>
          <a:prstGeom prst="rect">
            <a:avLst/>
          </a:prstGeom>
        </p:spPr>
      </p:pic>
      <p:pic>
        <p:nvPicPr>
          <p:cNvPr id="14" name="Picture 13" descr="A row of multi-story houses&#10;&#10;Description automatically generated"/>
          <p:cNvPicPr>
            <a:picLocks noChangeAspect="1"/>
          </p:cNvPicPr>
          <p:nvPr/>
        </p:nvPicPr>
        <p:blipFill>
          <a:blip r:embed="rId11"/>
          <a:stretch>
            <a:fillRect/>
          </a:stretch>
        </p:blipFill>
        <p:spPr>
          <a:xfrm>
            <a:off x="8826500" y="4275138"/>
            <a:ext cx="2627313" cy="1939925"/>
          </a:xfrm>
          <a:prstGeom prst="rect">
            <a:avLst/>
          </a:prstGeom>
        </p:spPr>
      </p:pic>
      <p:pic>
        <p:nvPicPr>
          <p:cNvPr id="2" name="Picture 1" descr="A black and white logo&#10;&#10;Description automatically generated">
            <a:extLst>
              <a:ext uri="{FF2B5EF4-FFF2-40B4-BE49-F238E27FC236}">
                <a16:creationId xmlns:a16="http://schemas.microsoft.com/office/drawing/2014/main" id="{9E95D71F-D84C-7965-E62E-8A268BD419A5}"/>
              </a:ext>
            </a:extLst>
          </p:cNvPr>
          <p:cNvPicPr>
            <a:picLocks noChangeAspect="1"/>
          </p:cNvPicPr>
          <p:nvPr/>
        </p:nvPicPr>
        <p:blipFill rotWithShape="1">
          <a:blip r:embed="rId12">
            <a:extLst>
              <a:ext uri="{28A0092B-C50C-407E-A947-70E740481C1C}">
                <a14:useLocalDpi xmlns:a14="http://schemas.microsoft.com/office/drawing/2010/main" val="0"/>
              </a:ext>
            </a:extLst>
          </a:blip>
          <a:srcRect t="27146" b="24713"/>
          <a:stretch/>
        </p:blipFill>
        <p:spPr>
          <a:xfrm>
            <a:off x="11077903" y="6264295"/>
            <a:ext cx="908400" cy="437310"/>
          </a:xfrm>
          <a:prstGeom prst="rect">
            <a:avLst/>
          </a:prstGeom>
        </p:spPr>
      </p:pic>
    </p:spTree>
    <p:extLst>
      <p:ext uri="{BB962C8B-B14F-4D97-AF65-F5344CB8AC3E}">
        <p14:creationId xmlns:p14="http://schemas.microsoft.com/office/powerpoint/2010/main" val="26794775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C62F834-EBCB-466C-9985-37E44F43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451"/>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7BBFCADE-CCC1-4FD6-81BA-82F6932A3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25" y="1845795"/>
            <a:ext cx="10262152" cy="1891626"/>
          </a:xfrm>
          <a:custGeom>
            <a:avLst/>
            <a:gdLst>
              <a:gd name="connsiteX0" fmla="*/ 0 w 10407351"/>
              <a:gd name="connsiteY0" fmla="*/ 0 h 1891626"/>
              <a:gd name="connsiteX1" fmla="*/ 10407351 w 10407351"/>
              <a:gd name="connsiteY1" fmla="*/ 0 h 1891626"/>
              <a:gd name="connsiteX2" fmla="*/ 10407351 w 10407351"/>
              <a:gd name="connsiteY2" fmla="*/ 1364684 h 1891626"/>
              <a:gd name="connsiteX3" fmla="*/ 10278187 w 10407351"/>
              <a:gd name="connsiteY3" fmla="*/ 1375369 h 1891626"/>
              <a:gd name="connsiteX4" fmla="*/ 10183452 w 10407351"/>
              <a:gd name="connsiteY4" fmla="*/ 1391690 h 1891626"/>
              <a:gd name="connsiteX5" fmla="*/ 9936834 w 10407351"/>
              <a:gd name="connsiteY5" fmla="*/ 1413567 h 1891626"/>
              <a:gd name="connsiteX6" fmla="*/ 9633679 w 10407351"/>
              <a:gd name="connsiteY6" fmla="*/ 1479227 h 1891626"/>
              <a:gd name="connsiteX7" fmla="*/ 9464371 w 10407351"/>
              <a:gd name="connsiteY7" fmla="*/ 1479341 h 1891626"/>
              <a:gd name="connsiteX8" fmla="*/ 9351136 w 10407351"/>
              <a:gd name="connsiteY8" fmla="*/ 1473048 h 1891626"/>
              <a:gd name="connsiteX9" fmla="*/ 9277477 w 10407351"/>
              <a:gd name="connsiteY9" fmla="*/ 1467445 h 1891626"/>
              <a:gd name="connsiteX10" fmla="*/ 9221081 w 10407351"/>
              <a:gd name="connsiteY10" fmla="*/ 1462245 h 1891626"/>
              <a:gd name="connsiteX11" fmla="*/ 9145968 w 10407351"/>
              <a:gd name="connsiteY11" fmla="*/ 1462282 h 1891626"/>
              <a:gd name="connsiteX12" fmla="*/ 9023280 w 10407351"/>
              <a:gd name="connsiteY12" fmla="*/ 1511217 h 1891626"/>
              <a:gd name="connsiteX13" fmla="*/ 8830925 w 10407351"/>
              <a:gd name="connsiteY13" fmla="*/ 1554093 h 1891626"/>
              <a:gd name="connsiteX14" fmla="*/ 8676048 w 10407351"/>
              <a:gd name="connsiteY14" fmla="*/ 1560374 h 1891626"/>
              <a:gd name="connsiteX15" fmla="*/ 8638989 w 10407351"/>
              <a:gd name="connsiteY15" fmla="*/ 1568839 h 1891626"/>
              <a:gd name="connsiteX16" fmla="*/ 8456861 w 10407351"/>
              <a:gd name="connsiteY16" fmla="*/ 1566972 h 1891626"/>
              <a:gd name="connsiteX17" fmla="*/ 8189198 w 10407351"/>
              <a:gd name="connsiteY17" fmla="*/ 1584307 h 1891626"/>
              <a:gd name="connsiteX18" fmla="*/ 7898401 w 10407351"/>
              <a:gd name="connsiteY18" fmla="*/ 1565768 h 1891626"/>
              <a:gd name="connsiteX19" fmla="*/ 7563813 w 10407351"/>
              <a:gd name="connsiteY19" fmla="*/ 1558454 h 1891626"/>
              <a:gd name="connsiteX20" fmla="*/ 7349063 w 10407351"/>
              <a:gd name="connsiteY20" fmla="*/ 1551966 h 1891626"/>
              <a:gd name="connsiteX21" fmla="*/ 7131024 w 10407351"/>
              <a:gd name="connsiteY21" fmla="*/ 1585911 h 1891626"/>
              <a:gd name="connsiteX22" fmla="*/ 6889291 w 10407351"/>
              <a:gd name="connsiteY22" fmla="*/ 1610925 h 1891626"/>
              <a:gd name="connsiteX23" fmla="*/ 6668938 w 10407351"/>
              <a:gd name="connsiteY23" fmla="*/ 1613148 h 1891626"/>
              <a:gd name="connsiteX24" fmla="*/ 6538541 w 10407351"/>
              <a:gd name="connsiteY24" fmla="*/ 1620507 h 1891626"/>
              <a:gd name="connsiteX25" fmla="*/ 6491279 w 10407351"/>
              <a:gd name="connsiteY25" fmla="*/ 1632773 h 1891626"/>
              <a:gd name="connsiteX26" fmla="*/ 6423751 w 10407351"/>
              <a:gd name="connsiteY26" fmla="*/ 1643536 h 1891626"/>
              <a:gd name="connsiteX27" fmla="*/ 6306336 w 10407351"/>
              <a:gd name="connsiteY27" fmla="*/ 1669857 h 1891626"/>
              <a:gd name="connsiteX28" fmla="*/ 6155679 w 10407351"/>
              <a:gd name="connsiteY28" fmla="*/ 1680409 h 1891626"/>
              <a:gd name="connsiteX29" fmla="*/ 6018716 w 10407351"/>
              <a:gd name="connsiteY29" fmla="*/ 1668513 h 1891626"/>
              <a:gd name="connsiteX30" fmla="*/ 5927081 w 10407351"/>
              <a:gd name="connsiteY30" fmla="*/ 1663779 h 1891626"/>
              <a:gd name="connsiteX31" fmla="*/ 5704857 w 10407351"/>
              <a:gd name="connsiteY31" fmla="*/ 1661355 h 1891626"/>
              <a:gd name="connsiteX32" fmla="*/ 5464353 w 10407351"/>
              <a:gd name="connsiteY32" fmla="*/ 1649361 h 1891626"/>
              <a:gd name="connsiteX33" fmla="*/ 5408840 w 10407351"/>
              <a:gd name="connsiteY33" fmla="*/ 1659913 h 1891626"/>
              <a:gd name="connsiteX34" fmla="*/ 5315720 w 10407351"/>
              <a:gd name="connsiteY34" fmla="*/ 1677105 h 1891626"/>
              <a:gd name="connsiteX35" fmla="*/ 5250566 w 10407351"/>
              <a:gd name="connsiteY35" fmla="*/ 1709327 h 1891626"/>
              <a:gd name="connsiteX36" fmla="*/ 5170942 w 10407351"/>
              <a:gd name="connsiteY36" fmla="*/ 1716026 h 1891626"/>
              <a:gd name="connsiteX37" fmla="*/ 5063388 w 10407351"/>
              <a:gd name="connsiteY37" fmla="*/ 1707824 h 1891626"/>
              <a:gd name="connsiteX38" fmla="*/ 4937644 w 10407351"/>
              <a:gd name="connsiteY38" fmla="*/ 1733778 h 1891626"/>
              <a:gd name="connsiteX39" fmla="*/ 4863636 w 10407351"/>
              <a:gd name="connsiteY39" fmla="*/ 1742276 h 1891626"/>
              <a:gd name="connsiteX40" fmla="*/ 4663097 w 10407351"/>
              <a:gd name="connsiteY40" fmla="*/ 1772517 h 1891626"/>
              <a:gd name="connsiteX41" fmla="*/ 4576142 w 10407351"/>
              <a:gd name="connsiteY41" fmla="*/ 1801338 h 1891626"/>
              <a:gd name="connsiteX42" fmla="*/ 4432728 w 10407351"/>
              <a:gd name="connsiteY42" fmla="*/ 1821550 h 1891626"/>
              <a:gd name="connsiteX43" fmla="*/ 4330325 w 10407351"/>
              <a:gd name="connsiteY43" fmla="*/ 1832397 h 1891626"/>
              <a:gd name="connsiteX44" fmla="*/ 4301301 w 10407351"/>
              <a:gd name="connsiteY44" fmla="*/ 1853709 h 1891626"/>
              <a:gd name="connsiteX45" fmla="*/ 4300886 w 10407351"/>
              <a:gd name="connsiteY45" fmla="*/ 1854105 h 1891626"/>
              <a:gd name="connsiteX46" fmla="*/ 4238651 w 10407351"/>
              <a:gd name="connsiteY46" fmla="*/ 1857049 h 1891626"/>
              <a:gd name="connsiteX47" fmla="*/ 4102292 w 10407351"/>
              <a:gd name="connsiteY47" fmla="*/ 1880193 h 1891626"/>
              <a:gd name="connsiteX48" fmla="*/ 4059333 w 10407351"/>
              <a:gd name="connsiteY48" fmla="*/ 1886249 h 1891626"/>
              <a:gd name="connsiteX49" fmla="*/ 4036441 w 10407351"/>
              <a:gd name="connsiteY49" fmla="*/ 1891626 h 1891626"/>
              <a:gd name="connsiteX50" fmla="*/ 4002125 w 10407351"/>
              <a:gd name="connsiteY50" fmla="*/ 1877697 h 1891626"/>
              <a:gd name="connsiteX51" fmla="*/ 3959209 w 10407351"/>
              <a:gd name="connsiteY51" fmla="*/ 1883738 h 1891626"/>
              <a:gd name="connsiteX52" fmla="*/ 3949215 w 10407351"/>
              <a:gd name="connsiteY52" fmla="*/ 1885692 h 1891626"/>
              <a:gd name="connsiteX53" fmla="*/ 3874146 w 10407351"/>
              <a:gd name="connsiteY53" fmla="*/ 1872130 h 1891626"/>
              <a:gd name="connsiteX54" fmla="*/ 3866827 w 10407351"/>
              <a:gd name="connsiteY54" fmla="*/ 1866688 h 1891626"/>
              <a:gd name="connsiteX55" fmla="*/ 3829184 w 10407351"/>
              <a:gd name="connsiteY55" fmla="*/ 1864322 h 1891626"/>
              <a:gd name="connsiteX56" fmla="*/ 3824903 w 10407351"/>
              <a:gd name="connsiteY56" fmla="*/ 1865766 h 1891626"/>
              <a:gd name="connsiteX57" fmla="*/ 3793706 w 10407351"/>
              <a:gd name="connsiteY57" fmla="*/ 1857436 h 1891626"/>
              <a:gd name="connsiteX58" fmla="*/ 3668616 w 10407351"/>
              <a:gd name="connsiteY58" fmla="*/ 1842745 h 1891626"/>
              <a:gd name="connsiteX59" fmla="*/ 3428086 w 10407351"/>
              <a:gd name="connsiteY59" fmla="*/ 1835034 h 1891626"/>
              <a:gd name="connsiteX60" fmla="*/ 3177594 w 10407351"/>
              <a:gd name="connsiteY60" fmla="*/ 1813026 h 1891626"/>
              <a:gd name="connsiteX61" fmla="*/ 2940077 w 10407351"/>
              <a:gd name="connsiteY61" fmla="*/ 1821546 h 1891626"/>
              <a:gd name="connsiteX62" fmla="*/ 2508536 w 10407351"/>
              <a:gd name="connsiteY62" fmla="*/ 1797990 h 1891626"/>
              <a:gd name="connsiteX63" fmla="*/ 2360486 w 10407351"/>
              <a:gd name="connsiteY63" fmla="*/ 1795882 h 1891626"/>
              <a:gd name="connsiteX64" fmla="*/ 2261294 w 10407351"/>
              <a:gd name="connsiteY64" fmla="*/ 1795084 h 1891626"/>
              <a:gd name="connsiteX65" fmla="*/ 2254419 w 10407351"/>
              <a:gd name="connsiteY65" fmla="*/ 1797320 h 1891626"/>
              <a:gd name="connsiteX66" fmla="*/ 2226713 w 10407351"/>
              <a:gd name="connsiteY66" fmla="*/ 1798641 h 1891626"/>
              <a:gd name="connsiteX67" fmla="*/ 2219128 w 10407351"/>
              <a:gd name="connsiteY67" fmla="*/ 1808552 h 1891626"/>
              <a:gd name="connsiteX68" fmla="*/ 2126538 w 10407351"/>
              <a:gd name="connsiteY68" fmla="*/ 1817143 h 1891626"/>
              <a:gd name="connsiteX69" fmla="*/ 1903694 w 10407351"/>
              <a:gd name="connsiteY69" fmla="*/ 1821035 h 1891626"/>
              <a:gd name="connsiteX70" fmla="*/ 1738778 w 10407351"/>
              <a:gd name="connsiteY70" fmla="*/ 1804426 h 1891626"/>
              <a:gd name="connsiteX71" fmla="*/ 1683603 w 10407351"/>
              <a:gd name="connsiteY71" fmla="*/ 1813609 h 1891626"/>
              <a:gd name="connsiteX72" fmla="*/ 1613964 w 10407351"/>
              <a:gd name="connsiteY72" fmla="*/ 1812650 h 1891626"/>
              <a:gd name="connsiteX73" fmla="*/ 1613403 w 10407351"/>
              <a:gd name="connsiteY73" fmla="*/ 1813209 h 1891626"/>
              <a:gd name="connsiteX74" fmla="*/ 1602061 w 10407351"/>
              <a:gd name="connsiteY74" fmla="*/ 1811331 h 1891626"/>
              <a:gd name="connsiteX75" fmla="*/ 1395632 w 10407351"/>
              <a:gd name="connsiteY75" fmla="*/ 1797257 h 1891626"/>
              <a:gd name="connsiteX76" fmla="*/ 1181443 w 10407351"/>
              <a:gd name="connsiteY76" fmla="*/ 1751614 h 1891626"/>
              <a:gd name="connsiteX77" fmla="*/ 974248 w 10407351"/>
              <a:gd name="connsiteY77" fmla="*/ 1721123 h 1891626"/>
              <a:gd name="connsiteX78" fmla="*/ 867706 w 10407351"/>
              <a:gd name="connsiteY78" fmla="*/ 1694653 h 1891626"/>
              <a:gd name="connsiteX79" fmla="*/ 841666 w 10407351"/>
              <a:gd name="connsiteY79" fmla="*/ 1683413 h 1891626"/>
              <a:gd name="connsiteX80" fmla="*/ 837797 w 10407351"/>
              <a:gd name="connsiteY80" fmla="*/ 1684443 h 1891626"/>
              <a:gd name="connsiteX81" fmla="*/ 805502 w 10407351"/>
              <a:gd name="connsiteY81" fmla="*/ 1678518 h 1891626"/>
              <a:gd name="connsiteX82" fmla="*/ 799788 w 10407351"/>
              <a:gd name="connsiteY82" fmla="*/ 1672416 h 1891626"/>
              <a:gd name="connsiteX83" fmla="*/ 736389 w 10407351"/>
              <a:gd name="connsiteY83" fmla="*/ 1651814 h 1891626"/>
              <a:gd name="connsiteX84" fmla="*/ 727522 w 10407351"/>
              <a:gd name="connsiteY84" fmla="*/ 1652807 h 1891626"/>
              <a:gd name="connsiteX85" fmla="*/ 689713 w 10407351"/>
              <a:gd name="connsiteY85" fmla="*/ 1654738 h 1891626"/>
              <a:gd name="connsiteX86" fmla="*/ 661608 w 10407351"/>
              <a:gd name="connsiteY86" fmla="*/ 1637638 h 1891626"/>
              <a:gd name="connsiteX87" fmla="*/ 641195 w 10407351"/>
              <a:gd name="connsiteY87" fmla="*/ 1640809 h 1891626"/>
              <a:gd name="connsiteX88" fmla="*/ 603348 w 10407351"/>
              <a:gd name="connsiteY88" fmla="*/ 1642751 h 1891626"/>
              <a:gd name="connsiteX89" fmla="*/ 482767 w 10407351"/>
              <a:gd name="connsiteY89" fmla="*/ 1652811 h 1891626"/>
              <a:gd name="connsiteX90" fmla="*/ 428597 w 10407351"/>
              <a:gd name="connsiteY90" fmla="*/ 1649830 h 1891626"/>
              <a:gd name="connsiteX91" fmla="*/ 428193 w 10407351"/>
              <a:gd name="connsiteY91" fmla="*/ 1650184 h 1891626"/>
              <a:gd name="connsiteX92" fmla="*/ 400669 w 10407351"/>
              <a:gd name="connsiteY92" fmla="*/ 1668609 h 1891626"/>
              <a:gd name="connsiteX93" fmla="*/ 310856 w 10407351"/>
              <a:gd name="connsiteY93" fmla="*/ 1669671 h 1891626"/>
              <a:gd name="connsiteX94" fmla="*/ 184505 w 10407351"/>
              <a:gd name="connsiteY94" fmla="*/ 1676148 h 1891626"/>
              <a:gd name="connsiteX95" fmla="*/ 106017 w 10407351"/>
              <a:gd name="connsiteY95" fmla="*/ 1696538 h 1891626"/>
              <a:gd name="connsiteX96" fmla="*/ 15107 w 10407351"/>
              <a:gd name="connsiteY96" fmla="*/ 1705860 h 1891626"/>
              <a:gd name="connsiteX97" fmla="*/ 0 w 10407351"/>
              <a:gd name="connsiteY97" fmla="*/ 1707056 h 189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0407351" h="1891626">
                <a:moveTo>
                  <a:pt x="0" y="0"/>
                </a:moveTo>
                <a:lnTo>
                  <a:pt x="10407351" y="0"/>
                </a:lnTo>
                <a:lnTo>
                  <a:pt x="10407351" y="1364684"/>
                </a:lnTo>
                <a:lnTo>
                  <a:pt x="10278187" y="1375369"/>
                </a:lnTo>
                <a:cubicBezTo>
                  <a:pt x="10230814" y="1379006"/>
                  <a:pt x="10192985" y="1383268"/>
                  <a:pt x="10183452" y="1391690"/>
                </a:cubicBezTo>
                <a:cubicBezTo>
                  <a:pt x="10056050" y="1406552"/>
                  <a:pt x="10047372" y="1392862"/>
                  <a:pt x="9936834" y="1413567"/>
                </a:cubicBezTo>
                <a:cubicBezTo>
                  <a:pt x="9842543" y="1449236"/>
                  <a:pt x="9758704" y="1437289"/>
                  <a:pt x="9633679" y="1479227"/>
                </a:cubicBezTo>
                <a:cubicBezTo>
                  <a:pt x="9572087" y="1477856"/>
                  <a:pt x="9524044" y="1488294"/>
                  <a:pt x="9464371" y="1479341"/>
                </a:cubicBezTo>
                <a:cubicBezTo>
                  <a:pt x="9437979" y="1471131"/>
                  <a:pt x="9382095" y="1495583"/>
                  <a:pt x="9351136" y="1473048"/>
                </a:cubicBezTo>
                <a:cubicBezTo>
                  <a:pt x="9348834" y="1489421"/>
                  <a:pt x="9290403" y="1475047"/>
                  <a:pt x="9277477" y="1467445"/>
                </a:cubicBezTo>
                <a:cubicBezTo>
                  <a:pt x="9262484" y="1474590"/>
                  <a:pt x="9237294" y="1461551"/>
                  <a:pt x="9221081" y="1462245"/>
                </a:cubicBezTo>
                <a:cubicBezTo>
                  <a:pt x="9189009" y="1426438"/>
                  <a:pt x="9185445" y="1482627"/>
                  <a:pt x="9145968" y="1462282"/>
                </a:cubicBezTo>
                <a:cubicBezTo>
                  <a:pt x="9128623" y="1474438"/>
                  <a:pt x="9069817" y="1500224"/>
                  <a:pt x="9023280" y="1511217"/>
                </a:cubicBezTo>
                <a:cubicBezTo>
                  <a:pt x="8931735" y="1535229"/>
                  <a:pt x="8925405" y="1563795"/>
                  <a:pt x="8830925" y="1554093"/>
                </a:cubicBezTo>
                <a:cubicBezTo>
                  <a:pt x="8817633" y="1577274"/>
                  <a:pt x="8655791" y="1518891"/>
                  <a:pt x="8676048" y="1560374"/>
                </a:cubicBezTo>
                <a:cubicBezTo>
                  <a:pt x="8644516" y="1558347"/>
                  <a:pt x="8621413" y="1541838"/>
                  <a:pt x="8638989" y="1568839"/>
                </a:cubicBezTo>
                <a:lnTo>
                  <a:pt x="8456861" y="1566972"/>
                </a:lnTo>
                <a:cubicBezTo>
                  <a:pt x="8355907" y="1574502"/>
                  <a:pt x="8292865" y="1594374"/>
                  <a:pt x="8189198" y="1584307"/>
                </a:cubicBezTo>
                <a:cubicBezTo>
                  <a:pt x="8087659" y="1583101"/>
                  <a:pt x="8036427" y="1565402"/>
                  <a:pt x="7898401" y="1565768"/>
                </a:cubicBezTo>
                <a:cubicBezTo>
                  <a:pt x="7801198" y="1563426"/>
                  <a:pt x="7662139" y="1549692"/>
                  <a:pt x="7563813" y="1558454"/>
                </a:cubicBezTo>
                <a:cubicBezTo>
                  <a:pt x="7446107" y="1537502"/>
                  <a:pt x="7475233" y="1563414"/>
                  <a:pt x="7349063" y="1551966"/>
                </a:cubicBezTo>
                <a:cubicBezTo>
                  <a:pt x="7293901" y="1597253"/>
                  <a:pt x="7197687" y="1574689"/>
                  <a:pt x="7131024" y="1585911"/>
                </a:cubicBezTo>
                <a:cubicBezTo>
                  <a:pt x="7054397" y="1595738"/>
                  <a:pt x="6966306" y="1606385"/>
                  <a:pt x="6889291" y="1610925"/>
                </a:cubicBezTo>
                <a:cubicBezTo>
                  <a:pt x="6828293" y="1590519"/>
                  <a:pt x="6744624" y="1640610"/>
                  <a:pt x="6668938" y="1613148"/>
                </a:cubicBezTo>
                <a:cubicBezTo>
                  <a:pt x="6641091" y="1606533"/>
                  <a:pt x="6554865" y="1607368"/>
                  <a:pt x="6538541" y="1620507"/>
                </a:cubicBezTo>
                <a:cubicBezTo>
                  <a:pt x="6520561" y="1623357"/>
                  <a:pt x="6499589" y="1618703"/>
                  <a:pt x="6491279" y="1632773"/>
                </a:cubicBezTo>
                <a:cubicBezTo>
                  <a:pt x="6477549" y="1649705"/>
                  <a:pt x="6414822" y="1623561"/>
                  <a:pt x="6423751" y="1643536"/>
                </a:cubicBezTo>
                <a:cubicBezTo>
                  <a:pt x="6379212" y="1625620"/>
                  <a:pt x="6343784" y="1661091"/>
                  <a:pt x="6306336" y="1669857"/>
                </a:cubicBezTo>
                <a:cubicBezTo>
                  <a:pt x="6271255" y="1652084"/>
                  <a:pt x="6237427" y="1675939"/>
                  <a:pt x="6155679" y="1680409"/>
                </a:cubicBezTo>
                <a:cubicBezTo>
                  <a:pt x="6117102" y="1659854"/>
                  <a:pt x="6090477" y="1695769"/>
                  <a:pt x="6018716" y="1668513"/>
                </a:cubicBezTo>
                <a:cubicBezTo>
                  <a:pt x="5980616" y="1668349"/>
                  <a:pt x="5992558" y="1668233"/>
                  <a:pt x="5927081" y="1663779"/>
                </a:cubicBezTo>
                <a:cubicBezTo>
                  <a:pt x="5827173" y="1658997"/>
                  <a:pt x="5796898" y="1666984"/>
                  <a:pt x="5704857" y="1661355"/>
                </a:cubicBezTo>
                <a:cubicBezTo>
                  <a:pt x="5601589" y="1659346"/>
                  <a:pt x="5599375" y="1682928"/>
                  <a:pt x="5464353" y="1649361"/>
                </a:cubicBezTo>
                <a:cubicBezTo>
                  <a:pt x="5453726" y="1665362"/>
                  <a:pt x="5437668" y="1666580"/>
                  <a:pt x="5408840" y="1659913"/>
                </a:cubicBezTo>
                <a:cubicBezTo>
                  <a:pt x="5358895" y="1660103"/>
                  <a:pt x="5370707" y="1699223"/>
                  <a:pt x="5315720" y="1677105"/>
                </a:cubicBezTo>
                <a:cubicBezTo>
                  <a:pt x="5329008" y="1697915"/>
                  <a:pt x="5223140" y="1688103"/>
                  <a:pt x="5250566" y="1709327"/>
                </a:cubicBezTo>
                <a:cubicBezTo>
                  <a:pt x="5222116" y="1729504"/>
                  <a:pt x="5199669" y="1698367"/>
                  <a:pt x="5170942" y="1716026"/>
                </a:cubicBezTo>
                <a:cubicBezTo>
                  <a:pt x="5139745" y="1715775"/>
                  <a:pt x="5102270" y="1704865"/>
                  <a:pt x="5063388" y="1707824"/>
                </a:cubicBezTo>
                <a:cubicBezTo>
                  <a:pt x="5010058" y="1697604"/>
                  <a:pt x="5004778" y="1720109"/>
                  <a:pt x="4937644" y="1733778"/>
                </a:cubicBezTo>
                <a:cubicBezTo>
                  <a:pt x="4905985" y="1722536"/>
                  <a:pt x="4883924" y="1729474"/>
                  <a:pt x="4863636" y="1742276"/>
                </a:cubicBezTo>
                <a:cubicBezTo>
                  <a:pt x="4795354" y="1741736"/>
                  <a:pt x="4737536" y="1762242"/>
                  <a:pt x="4663097" y="1772517"/>
                </a:cubicBezTo>
                <a:cubicBezTo>
                  <a:pt x="4581331" y="1791410"/>
                  <a:pt x="4626382" y="1787132"/>
                  <a:pt x="4576142" y="1801338"/>
                </a:cubicBezTo>
                <a:lnTo>
                  <a:pt x="4432728" y="1821550"/>
                </a:lnTo>
                <a:lnTo>
                  <a:pt x="4330325" y="1832397"/>
                </a:lnTo>
                <a:lnTo>
                  <a:pt x="4301301" y="1853709"/>
                </a:lnTo>
                <a:lnTo>
                  <a:pt x="4300886" y="1854105"/>
                </a:lnTo>
                <a:lnTo>
                  <a:pt x="4238651" y="1857049"/>
                </a:lnTo>
                <a:cubicBezTo>
                  <a:pt x="4205553" y="1861397"/>
                  <a:pt x="4139860" y="1874675"/>
                  <a:pt x="4102292" y="1880193"/>
                </a:cubicBezTo>
                <a:cubicBezTo>
                  <a:pt x="4068199" y="1876181"/>
                  <a:pt x="4047224" y="1858325"/>
                  <a:pt x="4059333" y="1886249"/>
                </a:cubicBezTo>
                <a:cubicBezTo>
                  <a:pt x="4048134" y="1885724"/>
                  <a:pt x="4041292" y="1887993"/>
                  <a:pt x="4036441" y="1891626"/>
                </a:cubicBezTo>
                <a:lnTo>
                  <a:pt x="4002125" y="1877697"/>
                </a:lnTo>
                <a:lnTo>
                  <a:pt x="3959209" y="1883738"/>
                </a:lnTo>
                <a:lnTo>
                  <a:pt x="3949215" y="1885692"/>
                </a:lnTo>
                <a:lnTo>
                  <a:pt x="3874146" y="1872130"/>
                </a:lnTo>
                <a:lnTo>
                  <a:pt x="3866827" y="1866688"/>
                </a:lnTo>
                <a:cubicBezTo>
                  <a:pt x="3858976" y="1863338"/>
                  <a:pt x="3847802" y="1861787"/>
                  <a:pt x="3829184" y="1864322"/>
                </a:cubicBezTo>
                <a:lnTo>
                  <a:pt x="3824903" y="1865766"/>
                </a:lnTo>
                <a:lnTo>
                  <a:pt x="3793706" y="1857436"/>
                </a:lnTo>
                <a:cubicBezTo>
                  <a:pt x="3783639" y="1853644"/>
                  <a:pt x="3675915" y="1848872"/>
                  <a:pt x="3668616" y="1842745"/>
                </a:cubicBezTo>
                <a:cubicBezTo>
                  <a:pt x="3550655" y="1857913"/>
                  <a:pt x="3542534" y="1830996"/>
                  <a:pt x="3428086" y="1835034"/>
                </a:cubicBezTo>
                <a:cubicBezTo>
                  <a:pt x="3328965" y="1794018"/>
                  <a:pt x="3266446" y="1819001"/>
                  <a:pt x="3177594" y="1813026"/>
                </a:cubicBezTo>
                <a:cubicBezTo>
                  <a:pt x="3092965" y="1808822"/>
                  <a:pt x="3053780" y="1822095"/>
                  <a:pt x="2940077" y="1821546"/>
                </a:cubicBezTo>
                <a:cubicBezTo>
                  <a:pt x="2819604" y="1812601"/>
                  <a:pt x="2644050" y="1817354"/>
                  <a:pt x="2508536" y="1797990"/>
                </a:cubicBezTo>
                <a:cubicBezTo>
                  <a:pt x="2402062" y="1791757"/>
                  <a:pt x="2401694" y="1796365"/>
                  <a:pt x="2360486" y="1795882"/>
                </a:cubicBezTo>
                <a:cubicBezTo>
                  <a:pt x="2346784" y="1798538"/>
                  <a:pt x="2274412" y="1790769"/>
                  <a:pt x="2261294" y="1795084"/>
                </a:cubicBezTo>
                <a:lnTo>
                  <a:pt x="2254419" y="1797320"/>
                </a:lnTo>
                <a:lnTo>
                  <a:pt x="2226713" y="1798641"/>
                </a:lnTo>
                <a:lnTo>
                  <a:pt x="2219128" y="1808552"/>
                </a:lnTo>
                <a:lnTo>
                  <a:pt x="2126538" y="1817143"/>
                </a:lnTo>
                <a:cubicBezTo>
                  <a:pt x="2064983" y="1793016"/>
                  <a:pt x="2012426" y="1821800"/>
                  <a:pt x="1903694" y="1821035"/>
                </a:cubicBezTo>
                <a:cubicBezTo>
                  <a:pt x="1874879" y="1812700"/>
                  <a:pt x="1760206" y="1792415"/>
                  <a:pt x="1738778" y="1804426"/>
                </a:cubicBezTo>
                <a:cubicBezTo>
                  <a:pt x="1718271" y="1806115"/>
                  <a:pt x="1696479" y="1800166"/>
                  <a:pt x="1683603" y="1813609"/>
                </a:cubicBezTo>
                <a:cubicBezTo>
                  <a:pt x="1668912" y="1825566"/>
                  <a:pt x="1630407" y="1811717"/>
                  <a:pt x="1613964" y="1812650"/>
                </a:cubicBezTo>
                <a:lnTo>
                  <a:pt x="1613403" y="1813209"/>
                </a:lnTo>
                <a:lnTo>
                  <a:pt x="1602061" y="1811331"/>
                </a:lnTo>
                <a:cubicBezTo>
                  <a:pt x="1503765" y="1799996"/>
                  <a:pt x="1468364" y="1809467"/>
                  <a:pt x="1395632" y="1797257"/>
                </a:cubicBezTo>
                <a:cubicBezTo>
                  <a:pt x="1319449" y="1782888"/>
                  <a:pt x="1262534" y="1801782"/>
                  <a:pt x="1181443" y="1751614"/>
                </a:cubicBezTo>
                <a:cubicBezTo>
                  <a:pt x="1081982" y="1744765"/>
                  <a:pt x="1078010" y="1717244"/>
                  <a:pt x="974248" y="1721123"/>
                </a:cubicBezTo>
                <a:cubicBezTo>
                  <a:pt x="968629" y="1714342"/>
                  <a:pt x="875985" y="1699376"/>
                  <a:pt x="867706" y="1694653"/>
                </a:cubicBezTo>
                <a:lnTo>
                  <a:pt x="841666" y="1683413"/>
                </a:lnTo>
                <a:lnTo>
                  <a:pt x="837797" y="1684443"/>
                </a:lnTo>
                <a:cubicBezTo>
                  <a:pt x="821405" y="1685195"/>
                  <a:pt x="811914" y="1682594"/>
                  <a:pt x="805502" y="1678518"/>
                </a:cubicBezTo>
                <a:lnTo>
                  <a:pt x="799788" y="1672416"/>
                </a:lnTo>
                <a:lnTo>
                  <a:pt x="736389" y="1651814"/>
                </a:lnTo>
                <a:lnTo>
                  <a:pt x="727522" y="1652807"/>
                </a:lnTo>
                <a:lnTo>
                  <a:pt x="689713" y="1654738"/>
                </a:lnTo>
                <a:lnTo>
                  <a:pt x="661608" y="1637638"/>
                </a:lnTo>
                <a:cubicBezTo>
                  <a:pt x="657000" y="1640788"/>
                  <a:pt x="650823" y="1642394"/>
                  <a:pt x="641195" y="1640809"/>
                </a:cubicBezTo>
                <a:cubicBezTo>
                  <a:pt x="648504" y="1669709"/>
                  <a:pt x="632384" y="1649973"/>
                  <a:pt x="603348" y="1642751"/>
                </a:cubicBezTo>
                <a:cubicBezTo>
                  <a:pt x="570224" y="1644670"/>
                  <a:pt x="511891" y="1651631"/>
                  <a:pt x="482767" y="1652811"/>
                </a:cubicBezTo>
                <a:lnTo>
                  <a:pt x="428597" y="1649830"/>
                </a:lnTo>
                <a:lnTo>
                  <a:pt x="428193" y="1650184"/>
                </a:lnTo>
                <a:lnTo>
                  <a:pt x="400669" y="1668609"/>
                </a:lnTo>
                <a:lnTo>
                  <a:pt x="310856" y="1669671"/>
                </a:lnTo>
                <a:lnTo>
                  <a:pt x="184505" y="1676148"/>
                </a:lnTo>
                <a:cubicBezTo>
                  <a:pt x="139434" y="1685497"/>
                  <a:pt x="178890" y="1685521"/>
                  <a:pt x="106017" y="1696538"/>
                </a:cubicBezTo>
                <a:cubicBezTo>
                  <a:pt x="73238" y="1698110"/>
                  <a:pt x="43763" y="1702620"/>
                  <a:pt x="15107" y="1705860"/>
                </a:cubicBezTo>
                <a:lnTo>
                  <a:pt x="0" y="1707056"/>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FE958A24-4857-5ACB-C926-567E41C999AF}"/>
              </a:ext>
            </a:extLst>
          </p:cNvPr>
          <p:cNvSpPr>
            <a:spLocks noGrp="1"/>
          </p:cNvSpPr>
          <p:nvPr>
            <p:ph type="title"/>
          </p:nvPr>
        </p:nvSpPr>
        <p:spPr>
          <a:xfrm>
            <a:off x="1594513" y="2179905"/>
            <a:ext cx="9002974" cy="1121017"/>
          </a:xfrm>
        </p:spPr>
        <p:txBody>
          <a:bodyPr vert="horz" lIns="91440" tIns="45720" rIns="91440" bIns="45720" rtlCol="0" anchor="ctr">
            <a:normAutofit/>
          </a:bodyPr>
          <a:lstStyle/>
          <a:p>
            <a:pPr algn="ctr"/>
            <a:r>
              <a:rPr lang="en-US" sz="4800" kern="1200">
                <a:solidFill>
                  <a:schemeClr val="tx1">
                    <a:lumMod val="85000"/>
                    <a:lumOff val="15000"/>
                  </a:schemeClr>
                </a:solidFill>
                <a:latin typeface="+mj-lt"/>
                <a:ea typeface="+mj-ea"/>
                <a:cs typeface="+mj-cs"/>
              </a:rPr>
              <a:t>Conclusion</a:t>
            </a:r>
          </a:p>
        </p:txBody>
      </p:sp>
      <p:sp>
        <p:nvSpPr>
          <p:cNvPr id="5" name="Text Placeholder 4">
            <a:extLst>
              <a:ext uri="{FF2B5EF4-FFF2-40B4-BE49-F238E27FC236}">
                <a16:creationId xmlns:a16="http://schemas.microsoft.com/office/drawing/2014/main" id="{3F33A459-A178-8B1F-40BF-70F5B95D3E72}"/>
              </a:ext>
            </a:extLst>
          </p:cNvPr>
          <p:cNvSpPr>
            <a:spLocks noGrp="1"/>
          </p:cNvSpPr>
          <p:nvPr>
            <p:ph type="body" idx="1"/>
          </p:nvPr>
        </p:nvSpPr>
        <p:spPr>
          <a:xfrm>
            <a:off x="3292419" y="3918383"/>
            <a:ext cx="5607162" cy="2030472"/>
          </a:xfrm>
        </p:spPr>
        <p:txBody>
          <a:bodyPr vert="horz" lIns="91440" tIns="45720" rIns="91440" bIns="45720" rtlCol="0" anchor="t">
            <a:normAutofit fontScale="92500"/>
          </a:bodyPr>
          <a:lstStyle/>
          <a:p>
            <a:pPr algn="ctr"/>
            <a:r>
              <a:rPr lang="en-US" sz="1800" kern="1200" dirty="0">
                <a:solidFill>
                  <a:schemeClr val="tx1">
                    <a:lumMod val="85000"/>
                    <a:lumOff val="15000"/>
                  </a:schemeClr>
                </a:solidFill>
                <a:latin typeface="+mn-lt"/>
                <a:ea typeface="+mn-ea"/>
                <a:cs typeface="+mn-cs"/>
              </a:rPr>
              <a:t>As we conclude our exploration into "</a:t>
            </a:r>
            <a:r>
              <a:rPr lang="en-US" sz="1800" b="1" kern="1200" dirty="0">
                <a:solidFill>
                  <a:schemeClr val="tx1">
                    <a:lumMod val="85000"/>
                    <a:lumOff val="15000"/>
                  </a:schemeClr>
                </a:solidFill>
                <a:latin typeface="+mn-lt"/>
                <a:ea typeface="+mn-ea"/>
                <a:cs typeface="+mn-cs"/>
              </a:rPr>
              <a:t>Unleashing the Power of Data for Operational Excellence: Navigating Efficient Data Utilization in Higher Education</a:t>
            </a:r>
            <a:r>
              <a:rPr lang="en-US" sz="1800" kern="1200" dirty="0">
                <a:solidFill>
                  <a:schemeClr val="tx1">
                    <a:lumMod val="85000"/>
                    <a:lumOff val="15000"/>
                  </a:schemeClr>
                </a:solidFill>
                <a:latin typeface="+mn-lt"/>
                <a:ea typeface="+mn-ea"/>
                <a:cs typeface="+mn-cs"/>
              </a:rPr>
              <a:t>," it is clear that the journey towards data-driven excellence is both a challenge and an opportunity. The evolving landscape of higher education, marked by external pressures and the imperative for operational excellence, necessitates a strategic shift towards embracing data as a fundamental asset.</a:t>
            </a:r>
          </a:p>
        </p:txBody>
      </p:sp>
      <p:sp>
        <p:nvSpPr>
          <p:cNvPr id="29" name="Rectangle 6">
            <a:extLst>
              <a:ext uri="{FF2B5EF4-FFF2-40B4-BE49-F238E27FC236}">
                <a16:creationId xmlns:a16="http://schemas.microsoft.com/office/drawing/2014/main" id="{FD919730-27AD-4485-9237-42E0B90021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42125" y="1664832"/>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5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lack and white logo&#10;&#10;Description automatically generated">
            <a:extLst>
              <a:ext uri="{FF2B5EF4-FFF2-40B4-BE49-F238E27FC236}">
                <a16:creationId xmlns:a16="http://schemas.microsoft.com/office/drawing/2014/main" id="{37168A5A-0892-6ECA-0731-A4ECA58C9FC8}"/>
              </a:ext>
            </a:extLst>
          </p:cNvPr>
          <p:cNvPicPr>
            <a:picLocks noChangeAspect="1"/>
          </p:cNvPicPr>
          <p:nvPr/>
        </p:nvPicPr>
        <p:blipFill rotWithShape="1">
          <a:blip r:embed="rId3">
            <a:extLst>
              <a:ext uri="{28A0092B-C50C-407E-A947-70E740481C1C}">
                <a14:useLocalDpi xmlns:a14="http://schemas.microsoft.com/office/drawing/2010/main" val="0"/>
              </a:ext>
            </a:extLst>
          </a:blip>
          <a:srcRect t="27146" b="24713"/>
          <a:stretch/>
        </p:blipFill>
        <p:spPr>
          <a:xfrm>
            <a:off x="11077903" y="6264295"/>
            <a:ext cx="908400" cy="437310"/>
          </a:xfrm>
          <a:prstGeom prst="rect">
            <a:avLst/>
          </a:prstGeom>
        </p:spPr>
      </p:pic>
    </p:spTree>
    <p:extLst>
      <p:ext uri="{BB962C8B-B14F-4D97-AF65-F5344CB8AC3E}">
        <p14:creationId xmlns:p14="http://schemas.microsoft.com/office/powerpoint/2010/main" val="11085670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F584D22-CD28-4363-A679-ACA953A2A6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F8C2636E-EDCF-44BB-B828-A7BF0938BE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2325" y="625538"/>
            <a:ext cx="10407351" cy="1585757"/>
          </a:xfrm>
          <a:custGeom>
            <a:avLst/>
            <a:gdLst>
              <a:gd name="connsiteX0" fmla="*/ 0 w 10407351"/>
              <a:gd name="connsiteY0" fmla="*/ 0 h 1891626"/>
              <a:gd name="connsiteX1" fmla="*/ 10407351 w 10407351"/>
              <a:gd name="connsiteY1" fmla="*/ 0 h 1891626"/>
              <a:gd name="connsiteX2" fmla="*/ 10407351 w 10407351"/>
              <a:gd name="connsiteY2" fmla="*/ 1364684 h 1891626"/>
              <a:gd name="connsiteX3" fmla="*/ 10278187 w 10407351"/>
              <a:gd name="connsiteY3" fmla="*/ 1375369 h 1891626"/>
              <a:gd name="connsiteX4" fmla="*/ 10183452 w 10407351"/>
              <a:gd name="connsiteY4" fmla="*/ 1391690 h 1891626"/>
              <a:gd name="connsiteX5" fmla="*/ 9936834 w 10407351"/>
              <a:gd name="connsiteY5" fmla="*/ 1413567 h 1891626"/>
              <a:gd name="connsiteX6" fmla="*/ 9633679 w 10407351"/>
              <a:gd name="connsiteY6" fmla="*/ 1479227 h 1891626"/>
              <a:gd name="connsiteX7" fmla="*/ 9464371 w 10407351"/>
              <a:gd name="connsiteY7" fmla="*/ 1479341 h 1891626"/>
              <a:gd name="connsiteX8" fmla="*/ 9351136 w 10407351"/>
              <a:gd name="connsiteY8" fmla="*/ 1473048 h 1891626"/>
              <a:gd name="connsiteX9" fmla="*/ 9277477 w 10407351"/>
              <a:gd name="connsiteY9" fmla="*/ 1467445 h 1891626"/>
              <a:gd name="connsiteX10" fmla="*/ 9221081 w 10407351"/>
              <a:gd name="connsiteY10" fmla="*/ 1462245 h 1891626"/>
              <a:gd name="connsiteX11" fmla="*/ 9145968 w 10407351"/>
              <a:gd name="connsiteY11" fmla="*/ 1462282 h 1891626"/>
              <a:gd name="connsiteX12" fmla="*/ 9023280 w 10407351"/>
              <a:gd name="connsiteY12" fmla="*/ 1511217 h 1891626"/>
              <a:gd name="connsiteX13" fmla="*/ 8830925 w 10407351"/>
              <a:gd name="connsiteY13" fmla="*/ 1554093 h 1891626"/>
              <a:gd name="connsiteX14" fmla="*/ 8676048 w 10407351"/>
              <a:gd name="connsiteY14" fmla="*/ 1560374 h 1891626"/>
              <a:gd name="connsiteX15" fmla="*/ 8638989 w 10407351"/>
              <a:gd name="connsiteY15" fmla="*/ 1568839 h 1891626"/>
              <a:gd name="connsiteX16" fmla="*/ 8456861 w 10407351"/>
              <a:gd name="connsiteY16" fmla="*/ 1566972 h 1891626"/>
              <a:gd name="connsiteX17" fmla="*/ 8189198 w 10407351"/>
              <a:gd name="connsiteY17" fmla="*/ 1584307 h 1891626"/>
              <a:gd name="connsiteX18" fmla="*/ 7898401 w 10407351"/>
              <a:gd name="connsiteY18" fmla="*/ 1565768 h 1891626"/>
              <a:gd name="connsiteX19" fmla="*/ 7563813 w 10407351"/>
              <a:gd name="connsiteY19" fmla="*/ 1558454 h 1891626"/>
              <a:gd name="connsiteX20" fmla="*/ 7349063 w 10407351"/>
              <a:gd name="connsiteY20" fmla="*/ 1551966 h 1891626"/>
              <a:gd name="connsiteX21" fmla="*/ 7131024 w 10407351"/>
              <a:gd name="connsiteY21" fmla="*/ 1585911 h 1891626"/>
              <a:gd name="connsiteX22" fmla="*/ 6889291 w 10407351"/>
              <a:gd name="connsiteY22" fmla="*/ 1610925 h 1891626"/>
              <a:gd name="connsiteX23" fmla="*/ 6668938 w 10407351"/>
              <a:gd name="connsiteY23" fmla="*/ 1613148 h 1891626"/>
              <a:gd name="connsiteX24" fmla="*/ 6538541 w 10407351"/>
              <a:gd name="connsiteY24" fmla="*/ 1620507 h 1891626"/>
              <a:gd name="connsiteX25" fmla="*/ 6491279 w 10407351"/>
              <a:gd name="connsiteY25" fmla="*/ 1632773 h 1891626"/>
              <a:gd name="connsiteX26" fmla="*/ 6423751 w 10407351"/>
              <a:gd name="connsiteY26" fmla="*/ 1643536 h 1891626"/>
              <a:gd name="connsiteX27" fmla="*/ 6306336 w 10407351"/>
              <a:gd name="connsiteY27" fmla="*/ 1669857 h 1891626"/>
              <a:gd name="connsiteX28" fmla="*/ 6155679 w 10407351"/>
              <a:gd name="connsiteY28" fmla="*/ 1680409 h 1891626"/>
              <a:gd name="connsiteX29" fmla="*/ 6018716 w 10407351"/>
              <a:gd name="connsiteY29" fmla="*/ 1668513 h 1891626"/>
              <a:gd name="connsiteX30" fmla="*/ 5927081 w 10407351"/>
              <a:gd name="connsiteY30" fmla="*/ 1663779 h 1891626"/>
              <a:gd name="connsiteX31" fmla="*/ 5704857 w 10407351"/>
              <a:gd name="connsiteY31" fmla="*/ 1661355 h 1891626"/>
              <a:gd name="connsiteX32" fmla="*/ 5464353 w 10407351"/>
              <a:gd name="connsiteY32" fmla="*/ 1649361 h 1891626"/>
              <a:gd name="connsiteX33" fmla="*/ 5408840 w 10407351"/>
              <a:gd name="connsiteY33" fmla="*/ 1659913 h 1891626"/>
              <a:gd name="connsiteX34" fmla="*/ 5315720 w 10407351"/>
              <a:gd name="connsiteY34" fmla="*/ 1677105 h 1891626"/>
              <a:gd name="connsiteX35" fmla="*/ 5250566 w 10407351"/>
              <a:gd name="connsiteY35" fmla="*/ 1709327 h 1891626"/>
              <a:gd name="connsiteX36" fmla="*/ 5170942 w 10407351"/>
              <a:gd name="connsiteY36" fmla="*/ 1716026 h 1891626"/>
              <a:gd name="connsiteX37" fmla="*/ 5063388 w 10407351"/>
              <a:gd name="connsiteY37" fmla="*/ 1707824 h 1891626"/>
              <a:gd name="connsiteX38" fmla="*/ 4937644 w 10407351"/>
              <a:gd name="connsiteY38" fmla="*/ 1733778 h 1891626"/>
              <a:gd name="connsiteX39" fmla="*/ 4863636 w 10407351"/>
              <a:gd name="connsiteY39" fmla="*/ 1742276 h 1891626"/>
              <a:gd name="connsiteX40" fmla="*/ 4663097 w 10407351"/>
              <a:gd name="connsiteY40" fmla="*/ 1772517 h 1891626"/>
              <a:gd name="connsiteX41" fmla="*/ 4576142 w 10407351"/>
              <a:gd name="connsiteY41" fmla="*/ 1801338 h 1891626"/>
              <a:gd name="connsiteX42" fmla="*/ 4432728 w 10407351"/>
              <a:gd name="connsiteY42" fmla="*/ 1821550 h 1891626"/>
              <a:gd name="connsiteX43" fmla="*/ 4330325 w 10407351"/>
              <a:gd name="connsiteY43" fmla="*/ 1832397 h 1891626"/>
              <a:gd name="connsiteX44" fmla="*/ 4301301 w 10407351"/>
              <a:gd name="connsiteY44" fmla="*/ 1853709 h 1891626"/>
              <a:gd name="connsiteX45" fmla="*/ 4300886 w 10407351"/>
              <a:gd name="connsiteY45" fmla="*/ 1854105 h 1891626"/>
              <a:gd name="connsiteX46" fmla="*/ 4238651 w 10407351"/>
              <a:gd name="connsiteY46" fmla="*/ 1857049 h 1891626"/>
              <a:gd name="connsiteX47" fmla="*/ 4102292 w 10407351"/>
              <a:gd name="connsiteY47" fmla="*/ 1880193 h 1891626"/>
              <a:gd name="connsiteX48" fmla="*/ 4059333 w 10407351"/>
              <a:gd name="connsiteY48" fmla="*/ 1886249 h 1891626"/>
              <a:gd name="connsiteX49" fmla="*/ 4036441 w 10407351"/>
              <a:gd name="connsiteY49" fmla="*/ 1891626 h 1891626"/>
              <a:gd name="connsiteX50" fmla="*/ 4002125 w 10407351"/>
              <a:gd name="connsiteY50" fmla="*/ 1877697 h 1891626"/>
              <a:gd name="connsiteX51" fmla="*/ 3959209 w 10407351"/>
              <a:gd name="connsiteY51" fmla="*/ 1883738 h 1891626"/>
              <a:gd name="connsiteX52" fmla="*/ 3949215 w 10407351"/>
              <a:gd name="connsiteY52" fmla="*/ 1885692 h 1891626"/>
              <a:gd name="connsiteX53" fmla="*/ 3874146 w 10407351"/>
              <a:gd name="connsiteY53" fmla="*/ 1872130 h 1891626"/>
              <a:gd name="connsiteX54" fmla="*/ 3866827 w 10407351"/>
              <a:gd name="connsiteY54" fmla="*/ 1866688 h 1891626"/>
              <a:gd name="connsiteX55" fmla="*/ 3829184 w 10407351"/>
              <a:gd name="connsiteY55" fmla="*/ 1864322 h 1891626"/>
              <a:gd name="connsiteX56" fmla="*/ 3824903 w 10407351"/>
              <a:gd name="connsiteY56" fmla="*/ 1865766 h 1891626"/>
              <a:gd name="connsiteX57" fmla="*/ 3793706 w 10407351"/>
              <a:gd name="connsiteY57" fmla="*/ 1857436 h 1891626"/>
              <a:gd name="connsiteX58" fmla="*/ 3668616 w 10407351"/>
              <a:gd name="connsiteY58" fmla="*/ 1842745 h 1891626"/>
              <a:gd name="connsiteX59" fmla="*/ 3428086 w 10407351"/>
              <a:gd name="connsiteY59" fmla="*/ 1835034 h 1891626"/>
              <a:gd name="connsiteX60" fmla="*/ 3177594 w 10407351"/>
              <a:gd name="connsiteY60" fmla="*/ 1813026 h 1891626"/>
              <a:gd name="connsiteX61" fmla="*/ 2940077 w 10407351"/>
              <a:gd name="connsiteY61" fmla="*/ 1821546 h 1891626"/>
              <a:gd name="connsiteX62" fmla="*/ 2508536 w 10407351"/>
              <a:gd name="connsiteY62" fmla="*/ 1797990 h 1891626"/>
              <a:gd name="connsiteX63" fmla="*/ 2360486 w 10407351"/>
              <a:gd name="connsiteY63" fmla="*/ 1795882 h 1891626"/>
              <a:gd name="connsiteX64" fmla="*/ 2261294 w 10407351"/>
              <a:gd name="connsiteY64" fmla="*/ 1795084 h 1891626"/>
              <a:gd name="connsiteX65" fmla="*/ 2254419 w 10407351"/>
              <a:gd name="connsiteY65" fmla="*/ 1797320 h 1891626"/>
              <a:gd name="connsiteX66" fmla="*/ 2226713 w 10407351"/>
              <a:gd name="connsiteY66" fmla="*/ 1798641 h 1891626"/>
              <a:gd name="connsiteX67" fmla="*/ 2219128 w 10407351"/>
              <a:gd name="connsiteY67" fmla="*/ 1808552 h 1891626"/>
              <a:gd name="connsiteX68" fmla="*/ 2126538 w 10407351"/>
              <a:gd name="connsiteY68" fmla="*/ 1817143 h 1891626"/>
              <a:gd name="connsiteX69" fmla="*/ 1903694 w 10407351"/>
              <a:gd name="connsiteY69" fmla="*/ 1821035 h 1891626"/>
              <a:gd name="connsiteX70" fmla="*/ 1738778 w 10407351"/>
              <a:gd name="connsiteY70" fmla="*/ 1804426 h 1891626"/>
              <a:gd name="connsiteX71" fmla="*/ 1683603 w 10407351"/>
              <a:gd name="connsiteY71" fmla="*/ 1813609 h 1891626"/>
              <a:gd name="connsiteX72" fmla="*/ 1613964 w 10407351"/>
              <a:gd name="connsiteY72" fmla="*/ 1812650 h 1891626"/>
              <a:gd name="connsiteX73" fmla="*/ 1613403 w 10407351"/>
              <a:gd name="connsiteY73" fmla="*/ 1813209 h 1891626"/>
              <a:gd name="connsiteX74" fmla="*/ 1602061 w 10407351"/>
              <a:gd name="connsiteY74" fmla="*/ 1811331 h 1891626"/>
              <a:gd name="connsiteX75" fmla="*/ 1395632 w 10407351"/>
              <a:gd name="connsiteY75" fmla="*/ 1797257 h 1891626"/>
              <a:gd name="connsiteX76" fmla="*/ 1181443 w 10407351"/>
              <a:gd name="connsiteY76" fmla="*/ 1751614 h 1891626"/>
              <a:gd name="connsiteX77" fmla="*/ 974248 w 10407351"/>
              <a:gd name="connsiteY77" fmla="*/ 1721123 h 1891626"/>
              <a:gd name="connsiteX78" fmla="*/ 867706 w 10407351"/>
              <a:gd name="connsiteY78" fmla="*/ 1694653 h 1891626"/>
              <a:gd name="connsiteX79" fmla="*/ 841666 w 10407351"/>
              <a:gd name="connsiteY79" fmla="*/ 1683413 h 1891626"/>
              <a:gd name="connsiteX80" fmla="*/ 837797 w 10407351"/>
              <a:gd name="connsiteY80" fmla="*/ 1684443 h 1891626"/>
              <a:gd name="connsiteX81" fmla="*/ 805502 w 10407351"/>
              <a:gd name="connsiteY81" fmla="*/ 1678518 h 1891626"/>
              <a:gd name="connsiteX82" fmla="*/ 799788 w 10407351"/>
              <a:gd name="connsiteY82" fmla="*/ 1672416 h 1891626"/>
              <a:gd name="connsiteX83" fmla="*/ 736389 w 10407351"/>
              <a:gd name="connsiteY83" fmla="*/ 1651814 h 1891626"/>
              <a:gd name="connsiteX84" fmla="*/ 727522 w 10407351"/>
              <a:gd name="connsiteY84" fmla="*/ 1652807 h 1891626"/>
              <a:gd name="connsiteX85" fmla="*/ 689713 w 10407351"/>
              <a:gd name="connsiteY85" fmla="*/ 1654738 h 1891626"/>
              <a:gd name="connsiteX86" fmla="*/ 661608 w 10407351"/>
              <a:gd name="connsiteY86" fmla="*/ 1637638 h 1891626"/>
              <a:gd name="connsiteX87" fmla="*/ 641195 w 10407351"/>
              <a:gd name="connsiteY87" fmla="*/ 1640809 h 1891626"/>
              <a:gd name="connsiteX88" fmla="*/ 603348 w 10407351"/>
              <a:gd name="connsiteY88" fmla="*/ 1642751 h 1891626"/>
              <a:gd name="connsiteX89" fmla="*/ 482767 w 10407351"/>
              <a:gd name="connsiteY89" fmla="*/ 1652811 h 1891626"/>
              <a:gd name="connsiteX90" fmla="*/ 428597 w 10407351"/>
              <a:gd name="connsiteY90" fmla="*/ 1649830 h 1891626"/>
              <a:gd name="connsiteX91" fmla="*/ 428193 w 10407351"/>
              <a:gd name="connsiteY91" fmla="*/ 1650184 h 1891626"/>
              <a:gd name="connsiteX92" fmla="*/ 400669 w 10407351"/>
              <a:gd name="connsiteY92" fmla="*/ 1668609 h 1891626"/>
              <a:gd name="connsiteX93" fmla="*/ 310856 w 10407351"/>
              <a:gd name="connsiteY93" fmla="*/ 1669671 h 1891626"/>
              <a:gd name="connsiteX94" fmla="*/ 184505 w 10407351"/>
              <a:gd name="connsiteY94" fmla="*/ 1676148 h 1891626"/>
              <a:gd name="connsiteX95" fmla="*/ 106017 w 10407351"/>
              <a:gd name="connsiteY95" fmla="*/ 1696538 h 1891626"/>
              <a:gd name="connsiteX96" fmla="*/ 15107 w 10407351"/>
              <a:gd name="connsiteY96" fmla="*/ 1705860 h 1891626"/>
              <a:gd name="connsiteX97" fmla="*/ 0 w 10407351"/>
              <a:gd name="connsiteY97" fmla="*/ 1707056 h 189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0407351" h="1891626">
                <a:moveTo>
                  <a:pt x="0" y="0"/>
                </a:moveTo>
                <a:lnTo>
                  <a:pt x="10407351" y="0"/>
                </a:lnTo>
                <a:lnTo>
                  <a:pt x="10407351" y="1364684"/>
                </a:lnTo>
                <a:lnTo>
                  <a:pt x="10278187" y="1375369"/>
                </a:lnTo>
                <a:cubicBezTo>
                  <a:pt x="10230814" y="1379006"/>
                  <a:pt x="10192985" y="1383268"/>
                  <a:pt x="10183452" y="1391690"/>
                </a:cubicBezTo>
                <a:cubicBezTo>
                  <a:pt x="10056050" y="1406552"/>
                  <a:pt x="10047372" y="1392862"/>
                  <a:pt x="9936834" y="1413567"/>
                </a:cubicBezTo>
                <a:cubicBezTo>
                  <a:pt x="9842543" y="1449236"/>
                  <a:pt x="9758704" y="1437289"/>
                  <a:pt x="9633679" y="1479227"/>
                </a:cubicBezTo>
                <a:cubicBezTo>
                  <a:pt x="9572087" y="1477856"/>
                  <a:pt x="9524044" y="1488294"/>
                  <a:pt x="9464371" y="1479341"/>
                </a:cubicBezTo>
                <a:cubicBezTo>
                  <a:pt x="9437979" y="1471131"/>
                  <a:pt x="9382095" y="1495583"/>
                  <a:pt x="9351136" y="1473048"/>
                </a:cubicBezTo>
                <a:cubicBezTo>
                  <a:pt x="9348834" y="1489421"/>
                  <a:pt x="9290403" y="1475047"/>
                  <a:pt x="9277477" y="1467445"/>
                </a:cubicBezTo>
                <a:cubicBezTo>
                  <a:pt x="9262484" y="1474590"/>
                  <a:pt x="9237294" y="1461551"/>
                  <a:pt x="9221081" y="1462245"/>
                </a:cubicBezTo>
                <a:cubicBezTo>
                  <a:pt x="9189009" y="1426438"/>
                  <a:pt x="9185445" y="1482627"/>
                  <a:pt x="9145968" y="1462282"/>
                </a:cubicBezTo>
                <a:cubicBezTo>
                  <a:pt x="9128623" y="1474438"/>
                  <a:pt x="9069817" y="1500224"/>
                  <a:pt x="9023280" y="1511217"/>
                </a:cubicBezTo>
                <a:cubicBezTo>
                  <a:pt x="8931735" y="1535229"/>
                  <a:pt x="8925405" y="1563795"/>
                  <a:pt x="8830925" y="1554093"/>
                </a:cubicBezTo>
                <a:cubicBezTo>
                  <a:pt x="8817633" y="1577274"/>
                  <a:pt x="8655791" y="1518891"/>
                  <a:pt x="8676048" y="1560374"/>
                </a:cubicBezTo>
                <a:cubicBezTo>
                  <a:pt x="8644516" y="1558347"/>
                  <a:pt x="8621413" y="1541838"/>
                  <a:pt x="8638989" y="1568839"/>
                </a:cubicBezTo>
                <a:lnTo>
                  <a:pt x="8456861" y="1566972"/>
                </a:lnTo>
                <a:cubicBezTo>
                  <a:pt x="8355907" y="1574502"/>
                  <a:pt x="8292865" y="1594374"/>
                  <a:pt x="8189198" y="1584307"/>
                </a:cubicBezTo>
                <a:cubicBezTo>
                  <a:pt x="8087659" y="1583101"/>
                  <a:pt x="8036427" y="1565402"/>
                  <a:pt x="7898401" y="1565768"/>
                </a:cubicBezTo>
                <a:cubicBezTo>
                  <a:pt x="7801198" y="1563426"/>
                  <a:pt x="7662139" y="1549692"/>
                  <a:pt x="7563813" y="1558454"/>
                </a:cubicBezTo>
                <a:cubicBezTo>
                  <a:pt x="7446107" y="1537502"/>
                  <a:pt x="7475233" y="1563414"/>
                  <a:pt x="7349063" y="1551966"/>
                </a:cubicBezTo>
                <a:cubicBezTo>
                  <a:pt x="7293901" y="1597253"/>
                  <a:pt x="7197687" y="1574689"/>
                  <a:pt x="7131024" y="1585911"/>
                </a:cubicBezTo>
                <a:cubicBezTo>
                  <a:pt x="7054397" y="1595738"/>
                  <a:pt x="6966306" y="1606385"/>
                  <a:pt x="6889291" y="1610925"/>
                </a:cubicBezTo>
                <a:cubicBezTo>
                  <a:pt x="6828293" y="1590519"/>
                  <a:pt x="6744624" y="1640610"/>
                  <a:pt x="6668938" y="1613148"/>
                </a:cubicBezTo>
                <a:cubicBezTo>
                  <a:pt x="6641091" y="1606533"/>
                  <a:pt x="6554865" y="1607368"/>
                  <a:pt x="6538541" y="1620507"/>
                </a:cubicBezTo>
                <a:cubicBezTo>
                  <a:pt x="6520561" y="1623357"/>
                  <a:pt x="6499589" y="1618703"/>
                  <a:pt x="6491279" y="1632773"/>
                </a:cubicBezTo>
                <a:cubicBezTo>
                  <a:pt x="6477549" y="1649705"/>
                  <a:pt x="6414822" y="1623561"/>
                  <a:pt x="6423751" y="1643536"/>
                </a:cubicBezTo>
                <a:cubicBezTo>
                  <a:pt x="6379212" y="1625620"/>
                  <a:pt x="6343784" y="1661091"/>
                  <a:pt x="6306336" y="1669857"/>
                </a:cubicBezTo>
                <a:cubicBezTo>
                  <a:pt x="6271255" y="1652084"/>
                  <a:pt x="6237427" y="1675939"/>
                  <a:pt x="6155679" y="1680409"/>
                </a:cubicBezTo>
                <a:cubicBezTo>
                  <a:pt x="6117102" y="1659854"/>
                  <a:pt x="6090477" y="1695769"/>
                  <a:pt x="6018716" y="1668513"/>
                </a:cubicBezTo>
                <a:cubicBezTo>
                  <a:pt x="5980616" y="1668349"/>
                  <a:pt x="5992558" y="1668233"/>
                  <a:pt x="5927081" y="1663779"/>
                </a:cubicBezTo>
                <a:cubicBezTo>
                  <a:pt x="5827173" y="1658997"/>
                  <a:pt x="5796898" y="1666984"/>
                  <a:pt x="5704857" y="1661355"/>
                </a:cubicBezTo>
                <a:cubicBezTo>
                  <a:pt x="5601589" y="1659346"/>
                  <a:pt x="5599375" y="1682928"/>
                  <a:pt x="5464353" y="1649361"/>
                </a:cubicBezTo>
                <a:cubicBezTo>
                  <a:pt x="5453726" y="1665362"/>
                  <a:pt x="5437668" y="1666580"/>
                  <a:pt x="5408840" y="1659913"/>
                </a:cubicBezTo>
                <a:cubicBezTo>
                  <a:pt x="5358895" y="1660103"/>
                  <a:pt x="5370707" y="1699223"/>
                  <a:pt x="5315720" y="1677105"/>
                </a:cubicBezTo>
                <a:cubicBezTo>
                  <a:pt x="5329008" y="1697915"/>
                  <a:pt x="5223140" y="1688103"/>
                  <a:pt x="5250566" y="1709327"/>
                </a:cubicBezTo>
                <a:cubicBezTo>
                  <a:pt x="5222116" y="1729504"/>
                  <a:pt x="5199669" y="1698367"/>
                  <a:pt x="5170942" y="1716026"/>
                </a:cubicBezTo>
                <a:cubicBezTo>
                  <a:pt x="5139745" y="1715775"/>
                  <a:pt x="5102270" y="1704865"/>
                  <a:pt x="5063388" y="1707824"/>
                </a:cubicBezTo>
                <a:cubicBezTo>
                  <a:pt x="5010058" y="1697604"/>
                  <a:pt x="5004778" y="1720109"/>
                  <a:pt x="4937644" y="1733778"/>
                </a:cubicBezTo>
                <a:cubicBezTo>
                  <a:pt x="4905985" y="1722536"/>
                  <a:pt x="4883924" y="1729474"/>
                  <a:pt x="4863636" y="1742276"/>
                </a:cubicBezTo>
                <a:cubicBezTo>
                  <a:pt x="4795354" y="1741736"/>
                  <a:pt x="4737536" y="1762242"/>
                  <a:pt x="4663097" y="1772517"/>
                </a:cubicBezTo>
                <a:cubicBezTo>
                  <a:pt x="4581331" y="1791410"/>
                  <a:pt x="4626382" y="1787132"/>
                  <a:pt x="4576142" y="1801338"/>
                </a:cubicBezTo>
                <a:lnTo>
                  <a:pt x="4432728" y="1821550"/>
                </a:lnTo>
                <a:lnTo>
                  <a:pt x="4330325" y="1832397"/>
                </a:lnTo>
                <a:lnTo>
                  <a:pt x="4301301" y="1853709"/>
                </a:lnTo>
                <a:lnTo>
                  <a:pt x="4300886" y="1854105"/>
                </a:lnTo>
                <a:lnTo>
                  <a:pt x="4238651" y="1857049"/>
                </a:lnTo>
                <a:cubicBezTo>
                  <a:pt x="4205553" y="1861397"/>
                  <a:pt x="4139860" y="1874675"/>
                  <a:pt x="4102292" y="1880193"/>
                </a:cubicBezTo>
                <a:cubicBezTo>
                  <a:pt x="4068199" y="1876181"/>
                  <a:pt x="4047224" y="1858325"/>
                  <a:pt x="4059333" y="1886249"/>
                </a:cubicBezTo>
                <a:cubicBezTo>
                  <a:pt x="4048134" y="1885724"/>
                  <a:pt x="4041292" y="1887993"/>
                  <a:pt x="4036441" y="1891626"/>
                </a:cubicBezTo>
                <a:lnTo>
                  <a:pt x="4002125" y="1877697"/>
                </a:lnTo>
                <a:lnTo>
                  <a:pt x="3959209" y="1883738"/>
                </a:lnTo>
                <a:lnTo>
                  <a:pt x="3949215" y="1885692"/>
                </a:lnTo>
                <a:lnTo>
                  <a:pt x="3874146" y="1872130"/>
                </a:lnTo>
                <a:lnTo>
                  <a:pt x="3866827" y="1866688"/>
                </a:lnTo>
                <a:cubicBezTo>
                  <a:pt x="3858976" y="1863338"/>
                  <a:pt x="3847802" y="1861787"/>
                  <a:pt x="3829184" y="1864322"/>
                </a:cubicBezTo>
                <a:lnTo>
                  <a:pt x="3824903" y="1865766"/>
                </a:lnTo>
                <a:lnTo>
                  <a:pt x="3793706" y="1857436"/>
                </a:lnTo>
                <a:cubicBezTo>
                  <a:pt x="3783639" y="1853644"/>
                  <a:pt x="3675915" y="1848872"/>
                  <a:pt x="3668616" y="1842745"/>
                </a:cubicBezTo>
                <a:cubicBezTo>
                  <a:pt x="3550655" y="1857913"/>
                  <a:pt x="3542534" y="1830996"/>
                  <a:pt x="3428086" y="1835034"/>
                </a:cubicBezTo>
                <a:cubicBezTo>
                  <a:pt x="3328965" y="1794018"/>
                  <a:pt x="3266446" y="1819001"/>
                  <a:pt x="3177594" y="1813026"/>
                </a:cubicBezTo>
                <a:cubicBezTo>
                  <a:pt x="3092965" y="1808822"/>
                  <a:pt x="3053780" y="1822095"/>
                  <a:pt x="2940077" y="1821546"/>
                </a:cubicBezTo>
                <a:cubicBezTo>
                  <a:pt x="2819604" y="1812601"/>
                  <a:pt x="2644050" y="1817354"/>
                  <a:pt x="2508536" y="1797990"/>
                </a:cubicBezTo>
                <a:cubicBezTo>
                  <a:pt x="2402062" y="1791757"/>
                  <a:pt x="2401694" y="1796365"/>
                  <a:pt x="2360486" y="1795882"/>
                </a:cubicBezTo>
                <a:cubicBezTo>
                  <a:pt x="2346784" y="1798538"/>
                  <a:pt x="2274412" y="1790769"/>
                  <a:pt x="2261294" y="1795084"/>
                </a:cubicBezTo>
                <a:lnTo>
                  <a:pt x="2254419" y="1797320"/>
                </a:lnTo>
                <a:lnTo>
                  <a:pt x="2226713" y="1798641"/>
                </a:lnTo>
                <a:lnTo>
                  <a:pt x="2219128" y="1808552"/>
                </a:lnTo>
                <a:lnTo>
                  <a:pt x="2126538" y="1817143"/>
                </a:lnTo>
                <a:cubicBezTo>
                  <a:pt x="2064983" y="1793016"/>
                  <a:pt x="2012426" y="1821800"/>
                  <a:pt x="1903694" y="1821035"/>
                </a:cubicBezTo>
                <a:cubicBezTo>
                  <a:pt x="1874879" y="1812700"/>
                  <a:pt x="1760206" y="1792415"/>
                  <a:pt x="1738778" y="1804426"/>
                </a:cubicBezTo>
                <a:cubicBezTo>
                  <a:pt x="1718271" y="1806115"/>
                  <a:pt x="1696479" y="1800166"/>
                  <a:pt x="1683603" y="1813609"/>
                </a:cubicBezTo>
                <a:cubicBezTo>
                  <a:pt x="1668912" y="1825566"/>
                  <a:pt x="1630407" y="1811717"/>
                  <a:pt x="1613964" y="1812650"/>
                </a:cubicBezTo>
                <a:lnTo>
                  <a:pt x="1613403" y="1813209"/>
                </a:lnTo>
                <a:lnTo>
                  <a:pt x="1602061" y="1811331"/>
                </a:lnTo>
                <a:cubicBezTo>
                  <a:pt x="1503765" y="1799996"/>
                  <a:pt x="1468364" y="1809467"/>
                  <a:pt x="1395632" y="1797257"/>
                </a:cubicBezTo>
                <a:cubicBezTo>
                  <a:pt x="1319449" y="1782888"/>
                  <a:pt x="1262534" y="1801782"/>
                  <a:pt x="1181443" y="1751614"/>
                </a:cubicBezTo>
                <a:cubicBezTo>
                  <a:pt x="1081982" y="1744765"/>
                  <a:pt x="1078010" y="1717244"/>
                  <a:pt x="974248" y="1721123"/>
                </a:cubicBezTo>
                <a:cubicBezTo>
                  <a:pt x="968629" y="1714342"/>
                  <a:pt x="875985" y="1699376"/>
                  <a:pt x="867706" y="1694653"/>
                </a:cubicBezTo>
                <a:lnTo>
                  <a:pt x="841666" y="1683413"/>
                </a:lnTo>
                <a:lnTo>
                  <a:pt x="837797" y="1684443"/>
                </a:lnTo>
                <a:cubicBezTo>
                  <a:pt x="821405" y="1685195"/>
                  <a:pt x="811914" y="1682594"/>
                  <a:pt x="805502" y="1678518"/>
                </a:cubicBezTo>
                <a:lnTo>
                  <a:pt x="799788" y="1672416"/>
                </a:lnTo>
                <a:lnTo>
                  <a:pt x="736389" y="1651814"/>
                </a:lnTo>
                <a:lnTo>
                  <a:pt x="727522" y="1652807"/>
                </a:lnTo>
                <a:lnTo>
                  <a:pt x="689713" y="1654738"/>
                </a:lnTo>
                <a:lnTo>
                  <a:pt x="661608" y="1637638"/>
                </a:lnTo>
                <a:cubicBezTo>
                  <a:pt x="657000" y="1640788"/>
                  <a:pt x="650823" y="1642394"/>
                  <a:pt x="641195" y="1640809"/>
                </a:cubicBezTo>
                <a:cubicBezTo>
                  <a:pt x="648504" y="1669709"/>
                  <a:pt x="632384" y="1649973"/>
                  <a:pt x="603348" y="1642751"/>
                </a:cubicBezTo>
                <a:cubicBezTo>
                  <a:pt x="570224" y="1644670"/>
                  <a:pt x="511891" y="1651631"/>
                  <a:pt x="482767" y="1652811"/>
                </a:cubicBezTo>
                <a:lnTo>
                  <a:pt x="428597" y="1649830"/>
                </a:lnTo>
                <a:lnTo>
                  <a:pt x="428193" y="1650184"/>
                </a:lnTo>
                <a:lnTo>
                  <a:pt x="400669" y="1668609"/>
                </a:lnTo>
                <a:lnTo>
                  <a:pt x="310856" y="1669671"/>
                </a:lnTo>
                <a:lnTo>
                  <a:pt x="184505" y="1676148"/>
                </a:lnTo>
                <a:cubicBezTo>
                  <a:pt x="139434" y="1685497"/>
                  <a:pt x="178890" y="1685521"/>
                  <a:pt x="106017" y="1696538"/>
                </a:cubicBezTo>
                <a:cubicBezTo>
                  <a:pt x="73238" y="1698110"/>
                  <a:pt x="43763" y="1702620"/>
                  <a:pt x="15107" y="1705860"/>
                </a:cubicBezTo>
                <a:lnTo>
                  <a:pt x="0" y="1707056"/>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Rectangle 6">
            <a:extLst>
              <a:ext uri="{FF2B5EF4-FFF2-40B4-BE49-F238E27FC236}">
                <a16:creationId xmlns:a16="http://schemas.microsoft.com/office/drawing/2014/main" id="{5C83D7E7-7BB3-47ED-909C-BE9CDFFF4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1727" y="419766"/>
            <a:ext cx="1348547" cy="40780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5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lack and white logo&#10;&#10;Description automatically generated">
            <a:extLst>
              <a:ext uri="{FF2B5EF4-FFF2-40B4-BE49-F238E27FC236}">
                <a16:creationId xmlns:a16="http://schemas.microsoft.com/office/drawing/2014/main" id="{B93FE32C-242E-114B-B249-BCF6BF223663}"/>
              </a:ext>
            </a:extLst>
          </p:cNvPr>
          <p:cNvPicPr>
            <a:picLocks noChangeAspect="1"/>
          </p:cNvPicPr>
          <p:nvPr/>
        </p:nvPicPr>
        <p:blipFill rotWithShape="1">
          <a:blip r:embed="rId3">
            <a:extLst>
              <a:ext uri="{28A0092B-C50C-407E-A947-70E740481C1C}">
                <a14:useLocalDpi xmlns:a14="http://schemas.microsoft.com/office/drawing/2010/main" val="0"/>
              </a:ext>
            </a:extLst>
          </a:blip>
          <a:srcRect t="27146" b="24713"/>
          <a:stretch/>
        </p:blipFill>
        <p:spPr>
          <a:xfrm>
            <a:off x="11077903" y="6264295"/>
            <a:ext cx="908400" cy="437310"/>
          </a:xfrm>
          <a:prstGeom prst="rect">
            <a:avLst/>
          </a:prstGeom>
        </p:spPr>
      </p:pic>
      <p:graphicFrame>
        <p:nvGraphicFramePr>
          <p:cNvPr id="17" name="Content Placeholder 2">
            <a:extLst>
              <a:ext uri="{FF2B5EF4-FFF2-40B4-BE49-F238E27FC236}">
                <a16:creationId xmlns:a16="http://schemas.microsoft.com/office/drawing/2014/main" id="{09C7BB94-719A-CB74-E32E-CCBCBBF230A6}"/>
              </a:ext>
            </a:extLst>
          </p:cNvPr>
          <p:cNvGraphicFramePr>
            <a:graphicFrameLocks noGrp="1"/>
          </p:cNvGraphicFramePr>
          <p:nvPr>
            <p:ph idx="1"/>
            <p:extLst>
              <p:ext uri="{D42A27DB-BD31-4B8C-83A1-F6EECF244321}">
                <p14:modId xmlns:p14="http://schemas.microsoft.com/office/powerpoint/2010/main" val="3301803784"/>
              </p:ext>
            </p:extLst>
          </p:nvPr>
        </p:nvGraphicFramePr>
        <p:xfrm>
          <a:off x="1050925" y="1033342"/>
          <a:ext cx="10064998" cy="49940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93522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E5CAA02-9742-F3C4-D24A-6E0E0BDD6756}"/>
              </a:ext>
            </a:extLst>
          </p:cNvPr>
          <p:cNvPicPr>
            <a:picLocks noChangeAspect="1"/>
          </p:cNvPicPr>
          <p:nvPr/>
        </p:nvPicPr>
        <p:blipFill rotWithShape="1">
          <a:blip r:embed="rId3"/>
          <a:srcRect t="22237" r="9089" b="5840"/>
          <a:stretch/>
        </p:blipFill>
        <p:spPr>
          <a:xfrm>
            <a:off x="3523488" y="10"/>
            <a:ext cx="8668512" cy="6857990"/>
          </a:xfrm>
          <a:prstGeom prst="rect">
            <a:avLst/>
          </a:prstGeom>
        </p:spPr>
      </p:pic>
      <p:sp>
        <p:nvSpPr>
          <p:cNvPr id="22" name="Rectangle 2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45F583A-17BD-C4EF-F874-D4471E5392A3}"/>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solidFill>
                  <a:schemeClr val="bg1"/>
                </a:solidFill>
              </a:rPr>
              <a:t>Thank you!</a:t>
            </a:r>
          </a:p>
        </p:txBody>
      </p:sp>
      <p:sp>
        <p:nvSpPr>
          <p:cNvPr id="3" name="Text Placeholder 2">
            <a:extLst>
              <a:ext uri="{FF2B5EF4-FFF2-40B4-BE49-F238E27FC236}">
                <a16:creationId xmlns:a16="http://schemas.microsoft.com/office/drawing/2014/main" id="{71A51AE2-334C-A9EB-F547-C736C0884A0D}"/>
              </a:ext>
            </a:extLst>
          </p:cNvPr>
          <p:cNvSpPr>
            <a:spLocks noGrp="1"/>
          </p:cNvSpPr>
          <p:nvPr>
            <p:ph type="body" idx="1"/>
          </p:nvPr>
        </p:nvSpPr>
        <p:spPr>
          <a:xfrm>
            <a:off x="477980" y="4872922"/>
            <a:ext cx="4023359" cy="1208141"/>
          </a:xfrm>
        </p:spPr>
        <p:txBody>
          <a:bodyPr vert="horz" lIns="91440" tIns="45720" rIns="91440" bIns="45720" rtlCol="0">
            <a:normAutofit/>
          </a:bodyPr>
          <a:lstStyle/>
          <a:p>
            <a:r>
              <a:rPr lang="en-US" sz="2000">
                <a:solidFill>
                  <a:schemeClr val="bg1"/>
                </a:solidFill>
              </a:rPr>
              <a:t>Ndo livhuwa, Enkosi, Na khensa, Dankie, Ngiyabonga, Kea legoha</a:t>
            </a:r>
          </a:p>
        </p:txBody>
      </p:sp>
      <p:sp>
        <p:nvSpPr>
          <p:cNvPr id="24" name="Rectangle 2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black and white logo&#10;&#10;Description automatically generated">
            <a:extLst>
              <a:ext uri="{FF2B5EF4-FFF2-40B4-BE49-F238E27FC236}">
                <a16:creationId xmlns:a16="http://schemas.microsoft.com/office/drawing/2014/main" id="{F181091D-3BC6-6735-7EE7-457892A1C451}"/>
              </a:ext>
            </a:extLst>
          </p:cNvPr>
          <p:cNvPicPr>
            <a:picLocks noChangeAspect="1"/>
          </p:cNvPicPr>
          <p:nvPr/>
        </p:nvPicPr>
        <p:blipFill rotWithShape="1">
          <a:blip r:embed="rId4">
            <a:extLst>
              <a:ext uri="{28A0092B-C50C-407E-A947-70E740481C1C}">
                <a14:useLocalDpi xmlns:a14="http://schemas.microsoft.com/office/drawing/2010/main" val="0"/>
              </a:ext>
            </a:extLst>
          </a:blip>
          <a:srcRect t="27146" b="24713"/>
          <a:stretch/>
        </p:blipFill>
        <p:spPr>
          <a:xfrm>
            <a:off x="11077903" y="6264295"/>
            <a:ext cx="908400" cy="437310"/>
          </a:xfrm>
          <a:prstGeom prst="rect">
            <a:avLst/>
          </a:prstGeom>
        </p:spPr>
      </p:pic>
      <p:pic>
        <p:nvPicPr>
          <p:cNvPr id="10" name="Picture 9" descr="A qr code with a few squares&#10;&#10;Description automatically generated">
            <a:extLst>
              <a:ext uri="{FF2B5EF4-FFF2-40B4-BE49-F238E27FC236}">
                <a16:creationId xmlns:a16="http://schemas.microsoft.com/office/drawing/2014/main" id="{6424115D-E3B9-26D5-CAA8-5763AB894D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3390" y="1596390"/>
            <a:ext cx="5261610" cy="5261610"/>
          </a:xfrm>
          <a:prstGeom prst="rect">
            <a:avLst/>
          </a:prstGeom>
        </p:spPr>
      </p:pic>
    </p:spTree>
    <p:extLst>
      <p:ext uri="{BB962C8B-B14F-4D97-AF65-F5344CB8AC3E}">
        <p14:creationId xmlns:p14="http://schemas.microsoft.com/office/powerpoint/2010/main" val="2746796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4D85B6A-FF18-4EFD-BD23-77FDE89EC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2"/>
            <a:ext cx="12188952" cy="68579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8AAB596-4870-4D7C-9F51-06F1F7367C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54912" y="3651159"/>
            <a:ext cx="4401880" cy="2525803"/>
          </a:xfrm>
        </p:spPr>
        <p:txBody>
          <a:bodyPr>
            <a:normAutofit/>
          </a:bodyPr>
          <a:lstStyle/>
          <a:p>
            <a:pPr algn="ctr"/>
            <a:r>
              <a:rPr lang="en-ZA" sz="4000" dirty="0"/>
              <a:t>Background</a:t>
            </a:r>
          </a:p>
        </p:txBody>
      </p:sp>
      <p:pic>
        <p:nvPicPr>
          <p:cNvPr id="13" name="Content Placeholder 12" descr="A traffic jam on a highway&#10;&#10;Description automatically generated">
            <a:extLst>
              <a:ext uri="{FF2B5EF4-FFF2-40B4-BE49-F238E27FC236}">
                <a16:creationId xmlns:a16="http://schemas.microsoft.com/office/drawing/2014/main" id="{765EE335-77E0-455E-B370-895D67DACD9F}"/>
              </a:ext>
            </a:extLst>
          </p:cNvPr>
          <p:cNvPicPr>
            <a:picLocks noChangeAspect="1"/>
          </p:cNvPicPr>
          <p:nvPr/>
        </p:nvPicPr>
        <p:blipFill rotWithShape="1">
          <a:blip r:embed="rId3"/>
          <a:srcRect l="1422" r="9203" b="4"/>
          <a:stretch/>
        </p:blipFill>
        <p:spPr>
          <a:xfrm>
            <a:off x="1" y="10"/>
            <a:ext cx="4048364" cy="3385728"/>
          </a:xfrm>
          <a:custGeom>
            <a:avLst/>
            <a:gdLst/>
            <a:ahLst/>
            <a:cxnLst/>
            <a:rect l="l" t="t" r="r" b="b"/>
            <a:pathLst>
              <a:path w="4048364" h="3385738">
                <a:moveTo>
                  <a:pt x="0" y="0"/>
                </a:moveTo>
                <a:lnTo>
                  <a:pt x="4048364" y="0"/>
                </a:lnTo>
                <a:lnTo>
                  <a:pt x="4048364" y="3128862"/>
                </a:lnTo>
                <a:lnTo>
                  <a:pt x="4028354" y="3127605"/>
                </a:lnTo>
                <a:lnTo>
                  <a:pt x="4027052" y="3128074"/>
                </a:lnTo>
                <a:cubicBezTo>
                  <a:pt x="4021308" y="3129081"/>
                  <a:pt x="4017789" y="3128835"/>
                  <a:pt x="4015263" y="3128035"/>
                </a:cubicBezTo>
                <a:lnTo>
                  <a:pt x="4012855" y="3126647"/>
                </a:lnTo>
                <a:cubicBezTo>
                  <a:pt x="4010177" y="3126494"/>
                  <a:pt x="4007499" y="3126340"/>
                  <a:pt x="4004821" y="3126187"/>
                </a:cubicBezTo>
                <a:lnTo>
                  <a:pt x="3989141" y="3124118"/>
                </a:lnTo>
                <a:lnTo>
                  <a:pt x="3986071" y="3124823"/>
                </a:lnTo>
                <a:cubicBezTo>
                  <a:pt x="3978117" y="3124349"/>
                  <a:pt x="3970163" y="3123876"/>
                  <a:pt x="3962210" y="3123402"/>
                </a:cubicBezTo>
                <a:lnTo>
                  <a:pt x="3961815" y="3123900"/>
                </a:lnTo>
                <a:cubicBezTo>
                  <a:pt x="3960390" y="3124987"/>
                  <a:pt x="3958310" y="3125727"/>
                  <a:pt x="3954808" y="3125765"/>
                </a:cubicBezTo>
                <a:cubicBezTo>
                  <a:pt x="3959236" y="3133302"/>
                  <a:pt x="3952279" y="3128699"/>
                  <a:pt x="3941561" y="3128145"/>
                </a:cubicBezTo>
                <a:cubicBezTo>
                  <a:pt x="3946046" y="3139728"/>
                  <a:pt x="3916172" y="3133567"/>
                  <a:pt x="3910218" y="3140049"/>
                </a:cubicBezTo>
                <a:cubicBezTo>
                  <a:pt x="3902241" y="3139380"/>
                  <a:pt x="3893889" y="3138886"/>
                  <a:pt x="3885332" y="3138624"/>
                </a:cubicBezTo>
                <a:cubicBezTo>
                  <a:pt x="3883646" y="3138622"/>
                  <a:pt x="3881962" y="3138621"/>
                  <a:pt x="3880277" y="3138620"/>
                </a:cubicBezTo>
                <a:lnTo>
                  <a:pt x="3880157" y="3138737"/>
                </a:lnTo>
                <a:cubicBezTo>
                  <a:pt x="3879018" y="3138984"/>
                  <a:pt x="3877339" y="3139076"/>
                  <a:pt x="3874788" y="3138963"/>
                </a:cubicBezTo>
                <a:cubicBezTo>
                  <a:pt x="3873545" y="3138846"/>
                  <a:pt x="3872302" y="3138728"/>
                  <a:pt x="3871060" y="3138611"/>
                </a:cubicBezTo>
                <a:cubicBezTo>
                  <a:pt x="3867792" y="3138609"/>
                  <a:pt x="3864523" y="3138606"/>
                  <a:pt x="3861255" y="3138604"/>
                </a:cubicBezTo>
                <a:lnTo>
                  <a:pt x="3857750" y="3139376"/>
                </a:lnTo>
                <a:cubicBezTo>
                  <a:pt x="3846075" y="3144353"/>
                  <a:pt x="3854999" y="3159606"/>
                  <a:pt x="3830684" y="3154005"/>
                </a:cubicBezTo>
                <a:cubicBezTo>
                  <a:pt x="3806135" y="3158310"/>
                  <a:pt x="3796087" y="3168731"/>
                  <a:pt x="3769301" y="3167144"/>
                </a:cubicBezTo>
                <a:cubicBezTo>
                  <a:pt x="3746341" y="3171207"/>
                  <a:pt x="3728802" y="3177834"/>
                  <a:pt x="3707507" y="3178801"/>
                </a:cubicBezTo>
                <a:cubicBezTo>
                  <a:pt x="3701485" y="3182680"/>
                  <a:pt x="3694773" y="3184962"/>
                  <a:pt x="3684642" y="3182365"/>
                </a:cubicBezTo>
                <a:cubicBezTo>
                  <a:pt x="3664039" y="3187250"/>
                  <a:pt x="3662921" y="3193571"/>
                  <a:pt x="3646059" y="3191612"/>
                </a:cubicBezTo>
                <a:cubicBezTo>
                  <a:pt x="3640580" y="3202449"/>
                  <a:pt x="3637332" y="3199208"/>
                  <a:pt x="3629738" y="3197639"/>
                </a:cubicBezTo>
                <a:cubicBezTo>
                  <a:pt x="3629422" y="3197624"/>
                  <a:pt x="3629107" y="3197610"/>
                  <a:pt x="3628792" y="3197595"/>
                </a:cubicBezTo>
                <a:lnTo>
                  <a:pt x="3628083" y="3199132"/>
                </a:lnTo>
                <a:lnTo>
                  <a:pt x="3625096" y="3200289"/>
                </a:lnTo>
                <a:lnTo>
                  <a:pt x="3615459" y="3201481"/>
                </a:lnTo>
                <a:lnTo>
                  <a:pt x="3611591" y="3201604"/>
                </a:lnTo>
                <a:cubicBezTo>
                  <a:pt x="3609016" y="3201810"/>
                  <a:pt x="3607422" y="3202103"/>
                  <a:pt x="3606451" y="3202476"/>
                </a:cubicBezTo>
                <a:cubicBezTo>
                  <a:pt x="3606434" y="3202517"/>
                  <a:pt x="3606416" y="3202558"/>
                  <a:pt x="3606400" y="3202600"/>
                </a:cubicBezTo>
                <a:lnTo>
                  <a:pt x="3601432" y="3203215"/>
                </a:lnTo>
                <a:cubicBezTo>
                  <a:pt x="3592873" y="3204015"/>
                  <a:pt x="3584373" y="3204569"/>
                  <a:pt x="3576144" y="3204914"/>
                </a:cubicBezTo>
                <a:cubicBezTo>
                  <a:pt x="3574128" y="3211763"/>
                  <a:pt x="3541136" y="3209599"/>
                  <a:pt x="3552393" y="3219987"/>
                </a:cubicBezTo>
                <a:cubicBezTo>
                  <a:pt x="3541534" y="3220777"/>
                  <a:pt x="3531979" y="3217280"/>
                  <a:pt x="3540787" y="3223856"/>
                </a:cubicBezTo>
                <a:cubicBezTo>
                  <a:pt x="3537368" y="3224320"/>
                  <a:pt x="3535763" y="3225273"/>
                  <a:pt x="3535004" y="3226474"/>
                </a:cubicBezTo>
                <a:lnTo>
                  <a:pt x="3534913" y="3226993"/>
                </a:lnTo>
                <a:lnTo>
                  <a:pt x="3510631" y="3228569"/>
                </a:lnTo>
                <a:lnTo>
                  <a:pt x="3508032" y="3229611"/>
                </a:lnTo>
                <a:cubicBezTo>
                  <a:pt x="3502489" y="3229598"/>
                  <a:pt x="3496946" y="3217293"/>
                  <a:pt x="3491403" y="3217280"/>
                </a:cubicBezTo>
                <a:lnTo>
                  <a:pt x="3483240" y="3230123"/>
                </a:lnTo>
                <a:lnTo>
                  <a:pt x="3480053" y="3229107"/>
                </a:lnTo>
                <a:cubicBezTo>
                  <a:pt x="3477098" y="3228661"/>
                  <a:pt x="3473497" y="3228859"/>
                  <a:pt x="3468451" y="3230512"/>
                </a:cubicBezTo>
                <a:lnTo>
                  <a:pt x="3467451" y="3231115"/>
                </a:lnTo>
                <a:cubicBezTo>
                  <a:pt x="3463724" y="3230736"/>
                  <a:pt x="3465319" y="3225693"/>
                  <a:pt x="3446095" y="3228240"/>
                </a:cubicBezTo>
                <a:cubicBezTo>
                  <a:pt x="3420782" y="3241826"/>
                  <a:pt x="3385281" y="3239224"/>
                  <a:pt x="3352101" y="3246398"/>
                </a:cubicBezTo>
                <a:cubicBezTo>
                  <a:pt x="3308926" y="3245374"/>
                  <a:pt x="3300141" y="3236748"/>
                  <a:pt x="3271822" y="3247544"/>
                </a:cubicBezTo>
                <a:cubicBezTo>
                  <a:pt x="3258345" y="3251268"/>
                  <a:pt x="3238074" y="3249030"/>
                  <a:pt x="3203831" y="3257844"/>
                </a:cubicBezTo>
                <a:cubicBezTo>
                  <a:pt x="3171582" y="3264392"/>
                  <a:pt x="3141884" y="3266922"/>
                  <a:pt x="3112954" y="3273149"/>
                </a:cubicBezTo>
                <a:cubicBezTo>
                  <a:pt x="3078476" y="3279234"/>
                  <a:pt x="3086597" y="3279502"/>
                  <a:pt x="3066210" y="3283409"/>
                </a:cubicBezTo>
                <a:cubicBezTo>
                  <a:pt x="3062644" y="3284830"/>
                  <a:pt x="3028337" y="3292032"/>
                  <a:pt x="3025254" y="3293851"/>
                </a:cubicBezTo>
                <a:cubicBezTo>
                  <a:pt x="3006685" y="3298201"/>
                  <a:pt x="2983512" y="3305242"/>
                  <a:pt x="2954798" y="3309512"/>
                </a:cubicBezTo>
                <a:cubicBezTo>
                  <a:pt x="2932037" y="3306567"/>
                  <a:pt x="2909137" y="3323699"/>
                  <a:pt x="2880670" y="3319465"/>
                </a:cubicBezTo>
                <a:cubicBezTo>
                  <a:pt x="2870569" y="3318853"/>
                  <a:pt x="2841559" y="3322739"/>
                  <a:pt x="2837450" y="3326994"/>
                </a:cubicBezTo>
                <a:cubicBezTo>
                  <a:pt x="2831684" y="3328529"/>
                  <a:pt x="2824114" y="3328158"/>
                  <a:pt x="2822806" y="3332324"/>
                </a:cubicBezTo>
                <a:cubicBezTo>
                  <a:pt x="2819977" y="3337498"/>
                  <a:pt x="2796022" y="3333071"/>
                  <a:pt x="2801164" y="3338109"/>
                </a:cubicBezTo>
                <a:cubicBezTo>
                  <a:pt x="2784223" y="3335142"/>
                  <a:pt x="2776048" y="3346261"/>
                  <a:pt x="2764344" y="3350228"/>
                </a:cubicBezTo>
                <a:cubicBezTo>
                  <a:pt x="2757478" y="3348562"/>
                  <a:pt x="2751292" y="3350631"/>
                  <a:pt x="2743431" y="3353702"/>
                </a:cubicBezTo>
                <a:lnTo>
                  <a:pt x="2732627" y="3357764"/>
                </a:lnTo>
                <a:cubicBezTo>
                  <a:pt x="2730974" y="3357887"/>
                  <a:pt x="2729319" y="3358011"/>
                  <a:pt x="2727665" y="3358134"/>
                </a:cubicBezTo>
                <a:cubicBezTo>
                  <a:pt x="2718835" y="3359036"/>
                  <a:pt x="2689731" y="3362522"/>
                  <a:pt x="2679642" y="3363177"/>
                </a:cubicBezTo>
                <a:lnTo>
                  <a:pt x="2667138" y="3362068"/>
                </a:lnTo>
                <a:cubicBezTo>
                  <a:pt x="2663221" y="3362857"/>
                  <a:pt x="2659468" y="3367183"/>
                  <a:pt x="2656143" y="3367913"/>
                </a:cubicBezTo>
                <a:lnTo>
                  <a:pt x="2647194" y="3366448"/>
                </a:lnTo>
                <a:cubicBezTo>
                  <a:pt x="2648133" y="3370674"/>
                  <a:pt x="2637589" y="3367195"/>
                  <a:pt x="2629621" y="3367085"/>
                </a:cubicBezTo>
                <a:cubicBezTo>
                  <a:pt x="2613302" y="3367205"/>
                  <a:pt x="2596982" y="3367324"/>
                  <a:pt x="2580663" y="3367443"/>
                </a:cubicBezTo>
                <a:lnTo>
                  <a:pt x="2550440" y="3369943"/>
                </a:lnTo>
                <a:lnTo>
                  <a:pt x="2541181" y="3368444"/>
                </a:lnTo>
                <a:cubicBezTo>
                  <a:pt x="2521017" y="3368085"/>
                  <a:pt x="2498723" y="3374020"/>
                  <a:pt x="2484405" y="3369178"/>
                </a:cubicBezTo>
                <a:cubicBezTo>
                  <a:pt x="2478585" y="3368607"/>
                  <a:pt x="2473319" y="3368738"/>
                  <a:pt x="2468424" y="3369303"/>
                </a:cubicBezTo>
                <a:lnTo>
                  <a:pt x="2455357" y="3371902"/>
                </a:lnTo>
                <a:lnTo>
                  <a:pt x="2429477" y="3378972"/>
                </a:lnTo>
                <a:cubicBezTo>
                  <a:pt x="2428170" y="3366751"/>
                  <a:pt x="2368370" y="3383654"/>
                  <a:pt x="2374910" y="3372826"/>
                </a:cubicBezTo>
                <a:cubicBezTo>
                  <a:pt x="2351003" y="3375026"/>
                  <a:pt x="2328875" y="3353198"/>
                  <a:pt x="2305825" y="3364960"/>
                </a:cubicBezTo>
                <a:cubicBezTo>
                  <a:pt x="2269964" y="3363999"/>
                  <a:pt x="2218889" y="3367921"/>
                  <a:pt x="2183980" y="3367060"/>
                </a:cubicBezTo>
                <a:cubicBezTo>
                  <a:pt x="2190418" y="3372011"/>
                  <a:pt x="2159099" y="3370877"/>
                  <a:pt x="2155235" y="3370737"/>
                </a:cubicBezTo>
                <a:cubicBezTo>
                  <a:pt x="2131791" y="3368260"/>
                  <a:pt x="2111535" y="3369043"/>
                  <a:pt x="2071012" y="3365882"/>
                </a:cubicBezTo>
                <a:cubicBezTo>
                  <a:pt x="2035156" y="3367426"/>
                  <a:pt x="2003987" y="3359257"/>
                  <a:pt x="1970953" y="3368185"/>
                </a:cubicBezTo>
                <a:cubicBezTo>
                  <a:pt x="1968713" y="3366515"/>
                  <a:pt x="1965947" y="3365226"/>
                  <a:pt x="1962822" y="3364213"/>
                </a:cubicBezTo>
                <a:lnTo>
                  <a:pt x="1953120" y="3362020"/>
                </a:lnTo>
                <a:lnTo>
                  <a:pt x="1951768" y="3362436"/>
                </a:lnTo>
                <a:cubicBezTo>
                  <a:pt x="1945920" y="3363208"/>
                  <a:pt x="1942436" y="3362820"/>
                  <a:pt x="1940004" y="3361921"/>
                </a:cubicBezTo>
                <a:lnTo>
                  <a:pt x="1937753" y="3360440"/>
                </a:lnTo>
                <a:cubicBezTo>
                  <a:pt x="1935095" y="3360180"/>
                  <a:pt x="1932438" y="3359919"/>
                  <a:pt x="1929780" y="3359659"/>
                </a:cubicBezTo>
                <a:lnTo>
                  <a:pt x="1887540" y="3355160"/>
                </a:lnTo>
                <a:lnTo>
                  <a:pt x="1887093" y="3355641"/>
                </a:lnTo>
                <a:cubicBezTo>
                  <a:pt x="1885548" y="3356665"/>
                  <a:pt x="1883390" y="3357319"/>
                  <a:pt x="1879887" y="3357216"/>
                </a:cubicBezTo>
                <a:cubicBezTo>
                  <a:pt x="1883470" y="3364909"/>
                  <a:pt x="1877035" y="3360039"/>
                  <a:pt x="1866395" y="3359055"/>
                </a:cubicBezTo>
                <a:cubicBezTo>
                  <a:pt x="1869584" y="3370783"/>
                  <a:pt x="1840440" y="3363434"/>
                  <a:pt x="1833771" y="3369655"/>
                </a:cubicBezTo>
                <a:cubicBezTo>
                  <a:pt x="1825883" y="3368668"/>
                  <a:pt x="1817596" y="3367837"/>
                  <a:pt x="1809081" y="3367230"/>
                </a:cubicBezTo>
                <a:cubicBezTo>
                  <a:pt x="1807399" y="3367161"/>
                  <a:pt x="1805718" y="3367091"/>
                  <a:pt x="1804036" y="3367022"/>
                </a:cubicBezTo>
                <a:cubicBezTo>
                  <a:pt x="1803991" y="3367059"/>
                  <a:pt x="1803946" y="3367097"/>
                  <a:pt x="1803901" y="3367134"/>
                </a:cubicBezTo>
                <a:cubicBezTo>
                  <a:pt x="1802735" y="3367334"/>
                  <a:pt x="1801050" y="3367359"/>
                  <a:pt x="1798514" y="3367143"/>
                </a:cubicBezTo>
                <a:lnTo>
                  <a:pt x="1794832" y="3366642"/>
                </a:lnTo>
                <a:cubicBezTo>
                  <a:pt x="1791569" y="3366507"/>
                  <a:pt x="1788305" y="3366373"/>
                  <a:pt x="1785042" y="3366238"/>
                </a:cubicBezTo>
                <a:lnTo>
                  <a:pt x="1781456" y="3366865"/>
                </a:lnTo>
                <a:lnTo>
                  <a:pt x="1779723" y="3368220"/>
                </a:lnTo>
                <a:cubicBezTo>
                  <a:pt x="1779440" y="3368155"/>
                  <a:pt x="1779156" y="3368091"/>
                  <a:pt x="1778873" y="3368027"/>
                </a:cubicBezTo>
                <a:cubicBezTo>
                  <a:pt x="1772915" y="3365312"/>
                  <a:pt x="1772165" y="3361694"/>
                  <a:pt x="1759487" y="3371174"/>
                </a:cubicBezTo>
                <a:cubicBezTo>
                  <a:pt x="1745189" y="3366602"/>
                  <a:pt x="1739727" y="3372462"/>
                  <a:pt x="1717161" y="3373831"/>
                </a:cubicBezTo>
                <a:cubicBezTo>
                  <a:pt x="1709564" y="3369729"/>
                  <a:pt x="1701729" y="3370835"/>
                  <a:pt x="1693416" y="3373577"/>
                </a:cubicBezTo>
                <a:cubicBezTo>
                  <a:pt x="1672951" y="3371092"/>
                  <a:pt x="1652013" y="3374616"/>
                  <a:pt x="1627833" y="3374823"/>
                </a:cubicBezTo>
                <a:lnTo>
                  <a:pt x="1562462" y="3384313"/>
                </a:lnTo>
                <a:lnTo>
                  <a:pt x="1500041" y="3383500"/>
                </a:lnTo>
                <a:cubicBezTo>
                  <a:pt x="1492272" y="3381880"/>
                  <a:pt x="1484857" y="3380071"/>
                  <a:pt x="1477912" y="3378156"/>
                </a:cubicBezTo>
                <a:cubicBezTo>
                  <a:pt x="1467843" y="3383396"/>
                  <a:pt x="1444391" y="3372727"/>
                  <a:pt x="1440452" y="3384511"/>
                </a:cubicBezTo>
                <a:cubicBezTo>
                  <a:pt x="1430880" y="3382266"/>
                  <a:pt x="1427637" y="3376755"/>
                  <a:pt x="1426476" y="3384665"/>
                </a:cubicBezTo>
                <a:cubicBezTo>
                  <a:pt x="1423197" y="3384140"/>
                  <a:pt x="1420743" y="3384515"/>
                  <a:pt x="1418659" y="3385325"/>
                </a:cubicBezTo>
                <a:lnTo>
                  <a:pt x="1417944" y="3385738"/>
                </a:lnTo>
                <a:lnTo>
                  <a:pt x="1396764" y="3380560"/>
                </a:lnTo>
                <a:cubicBezTo>
                  <a:pt x="1395649" y="3380621"/>
                  <a:pt x="1394534" y="3380681"/>
                  <a:pt x="1393418" y="3380742"/>
                </a:cubicBezTo>
                <a:lnTo>
                  <a:pt x="1380294" y="3376255"/>
                </a:lnTo>
                <a:lnTo>
                  <a:pt x="1351459" y="3367829"/>
                </a:lnTo>
                <a:cubicBezTo>
                  <a:pt x="1349081" y="3366466"/>
                  <a:pt x="1319507" y="3359407"/>
                  <a:pt x="1318363" y="3357511"/>
                </a:cubicBezTo>
                <a:cubicBezTo>
                  <a:pt x="1281509" y="3362193"/>
                  <a:pt x="1312014" y="3347744"/>
                  <a:pt x="1276860" y="3344906"/>
                </a:cubicBezTo>
                <a:cubicBezTo>
                  <a:pt x="1253785" y="3356533"/>
                  <a:pt x="1256695" y="3340712"/>
                  <a:pt x="1204286" y="3337488"/>
                </a:cubicBezTo>
                <a:cubicBezTo>
                  <a:pt x="1177346" y="3330862"/>
                  <a:pt x="1162856" y="3334854"/>
                  <a:pt x="1123710" y="3321651"/>
                </a:cubicBezTo>
                <a:cubicBezTo>
                  <a:pt x="1085454" y="3316709"/>
                  <a:pt x="1005363" y="3310335"/>
                  <a:pt x="974748" y="3307837"/>
                </a:cubicBezTo>
                <a:cubicBezTo>
                  <a:pt x="945739" y="3316478"/>
                  <a:pt x="964147" y="3307413"/>
                  <a:pt x="940014" y="3306660"/>
                </a:cubicBezTo>
                <a:cubicBezTo>
                  <a:pt x="952701" y="3296927"/>
                  <a:pt x="908686" y="3309051"/>
                  <a:pt x="914712" y="3297017"/>
                </a:cubicBezTo>
                <a:cubicBezTo>
                  <a:pt x="910130" y="3297260"/>
                  <a:pt x="905499" y="3297876"/>
                  <a:pt x="900809" y="3298584"/>
                </a:cubicBezTo>
                <a:cubicBezTo>
                  <a:pt x="899990" y="3298705"/>
                  <a:pt x="899172" y="3298828"/>
                  <a:pt x="898353" y="3298949"/>
                </a:cubicBezTo>
                <a:lnTo>
                  <a:pt x="889782" y="3298355"/>
                </a:lnTo>
                <a:lnTo>
                  <a:pt x="885796" y="3300754"/>
                </a:lnTo>
                <a:lnTo>
                  <a:pt x="871773" y="3301699"/>
                </a:lnTo>
                <a:cubicBezTo>
                  <a:pt x="866761" y="3301657"/>
                  <a:pt x="861656" y="3301147"/>
                  <a:pt x="856438" y="3299888"/>
                </a:cubicBezTo>
                <a:cubicBezTo>
                  <a:pt x="842058" y="3291303"/>
                  <a:pt x="802729" y="3299624"/>
                  <a:pt x="785420" y="3288419"/>
                </a:cubicBezTo>
                <a:cubicBezTo>
                  <a:pt x="778178" y="3285195"/>
                  <a:pt x="750397" y="3280699"/>
                  <a:pt x="741879" y="3283188"/>
                </a:cubicBezTo>
                <a:cubicBezTo>
                  <a:pt x="735414" y="3282940"/>
                  <a:pt x="729876" y="3280596"/>
                  <a:pt x="723686" y="3283763"/>
                </a:cubicBezTo>
                <a:cubicBezTo>
                  <a:pt x="715044" y="3287372"/>
                  <a:pt x="701553" y="3277214"/>
                  <a:pt x="699393" y="3282843"/>
                </a:cubicBezTo>
                <a:cubicBezTo>
                  <a:pt x="672713" y="3280073"/>
                  <a:pt x="587034" y="3269505"/>
                  <a:pt x="563609" y="3267140"/>
                </a:cubicBezTo>
                <a:cubicBezTo>
                  <a:pt x="562182" y="3267737"/>
                  <a:pt x="560575" y="3268245"/>
                  <a:pt x="558841" y="3268647"/>
                </a:cubicBezTo>
                <a:cubicBezTo>
                  <a:pt x="548753" y="3270983"/>
                  <a:pt x="536540" y="3269324"/>
                  <a:pt x="531566" y="3264943"/>
                </a:cubicBezTo>
                <a:cubicBezTo>
                  <a:pt x="504471" y="3249476"/>
                  <a:pt x="472712" y="3245273"/>
                  <a:pt x="444697" y="3238795"/>
                </a:cubicBezTo>
                <a:cubicBezTo>
                  <a:pt x="412178" y="3232635"/>
                  <a:pt x="425904" y="3247936"/>
                  <a:pt x="391157" y="3231917"/>
                </a:cubicBezTo>
                <a:cubicBezTo>
                  <a:pt x="383742" y="3235456"/>
                  <a:pt x="378300" y="3234891"/>
                  <a:pt x="370757" y="3231601"/>
                </a:cubicBezTo>
                <a:cubicBezTo>
                  <a:pt x="354739" y="3228921"/>
                  <a:pt x="348695" y="3239635"/>
                  <a:pt x="336665" y="3230937"/>
                </a:cubicBezTo>
                <a:cubicBezTo>
                  <a:pt x="335690" y="3237020"/>
                  <a:pt x="304301" y="3228709"/>
                  <a:pt x="307742" y="3235671"/>
                </a:cubicBezTo>
                <a:cubicBezTo>
                  <a:pt x="293579" y="3239310"/>
                  <a:pt x="294219" y="3230068"/>
                  <a:pt x="280601" y="3233044"/>
                </a:cubicBezTo>
                <a:cubicBezTo>
                  <a:pt x="268012" y="3232391"/>
                  <a:pt x="291593" y="3227968"/>
                  <a:pt x="278749" y="3225671"/>
                </a:cubicBezTo>
                <a:cubicBezTo>
                  <a:pt x="262467" y="3223907"/>
                  <a:pt x="269675" y="3213530"/>
                  <a:pt x="248269" y="3225056"/>
                </a:cubicBezTo>
                <a:cubicBezTo>
                  <a:pt x="233782" y="3219511"/>
                  <a:pt x="226442" y="3225015"/>
                  <a:pt x="201544" y="3224865"/>
                </a:cubicBezTo>
                <a:lnTo>
                  <a:pt x="194948" y="3222950"/>
                </a:lnTo>
                <a:lnTo>
                  <a:pt x="186529" y="3228320"/>
                </a:lnTo>
                <a:cubicBezTo>
                  <a:pt x="181850" y="3230472"/>
                  <a:pt x="176241" y="3231774"/>
                  <a:pt x="168765" y="3231015"/>
                </a:cubicBezTo>
                <a:cubicBezTo>
                  <a:pt x="124081" y="3216459"/>
                  <a:pt x="165980" y="3240734"/>
                  <a:pt x="91518" y="3231445"/>
                </a:cubicBezTo>
                <a:cubicBezTo>
                  <a:pt x="87975" y="3229296"/>
                  <a:pt x="77991" y="3230542"/>
                  <a:pt x="77943" y="3233140"/>
                </a:cubicBezTo>
                <a:cubicBezTo>
                  <a:pt x="73437" y="3232021"/>
                  <a:pt x="63858" y="3226368"/>
                  <a:pt x="61120" y="3230347"/>
                </a:cubicBezTo>
                <a:cubicBezTo>
                  <a:pt x="48916" y="3229750"/>
                  <a:pt x="37022" y="3228445"/>
                  <a:pt x="25722" y="3226477"/>
                </a:cubicBezTo>
                <a:lnTo>
                  <a:pt x="2781" y="3220829"/>
                </a:lnTo>
                <a:lnTo>
                  <a:pt x="0" y="3222232"/>
                </a:lnTo>
                <a:close/>
              </a:path>
            </a:pathLst>
          </a:custGeom>
        </p:spPr>
      </p:pic>
      <p:pic>
        <p:nvPicPr>
          <p:cNvPr id="11" name="Picture 10" descr="A high angle view of a busy street with cars and people&#10;&#10;Description automatically generated"/>
          <p:cNvPicPr>
            <a:picLocks noChangeAspect="1"/>
          </p:cNvPicPr>
          <p:nvPr/>
        </p:nvPicPr>
        <p:blipFill rotWithShape="1">
          <a:blip r:embed="rId4"/>
          <a:srcRect l="3015" r="-3" b="-3"/>
          <a:stretch/>
        </p:blipFill>
        <p:spPr>
          <a:xfrm>
            <a:off x="4048364" y="10"/>
            <a:ext cx="4047893" cy="3130303"/>
          </a:xfrm>
          <a:custGeom>
            <a:avLst/>
            <a:gdLst/>
            <a:ahLst/>
            <a:cxnLst/>
            <a:rect l="l" t="t" r="r" b="b"/>
            <a:pathLst>
              <a:path w="4047893" h="3130313">
                <a:moveTo>
                  <a:pt x="0" y="0"/>
                </a:moveTo>
                <a:lnTo>
                  <a:pt x="4047893" y="0"/>
                </a:lnTo>
                <a:lnTo>
                  <a:pt x="4047893" y="2992525"/>
                </a:lnTo>
                <a:lnTo>
                  <a:pt x="4044945" y="2992586"/>
                </a:lnTo>
                <a:cubicBezTo>
                  <a:pt x="4013007" y="2983988"/>
                  <a:pt x="4029496" y="3002088"/>
                  <a:pt x="3993923" y="2999580"/>
                </a:cubicBezTo>
                <a:cubicBezTo>
                  <a:pt x="3953690" y="2999973"/>
                  <a:pt x="3925732" y="2991464"/>
                  <a:pt x="3899257" y="2991280"/>
                </a:cubicBezTo>
                <a:cubicBezTo>
                  <a:pt x="3886826" y="2992016"/>
                  <a:pt x="3796118" y="2992410"/>
                  <a:pt x="3803589" y="2988457"/>
                </a:cubicBezTo>
                <a:cubicBezTo>
                  <a:pt x="3771479" y="2987956"/>
                  <a:pt x="3724459" y="2987111"/>
                  <a:pt x="3706605" y="2988270"/>
                </a:cubicBezTo>
                <a:cubicBezTo>
                  <a:pt x="3703225" y="2988426"/>
                  <a:pt x="3699845" y="2995259"/>
                  <a:pt x="3696464" y="2995413"/>
                </a:cubicBezTo>
                <a:cubicBezTo>
                  <a:pt x="3673602" y="2986686"/>
                  <a:pt x="3685958" y="2988536"/>
                  <a:pt x="3662169" y="2987908"/>
                </a:cubicBezTo>
                <a:cubicBezTo>
                  <a:pt x="3644316" y="2989346"/>
                  <a:pt x="3656616" y="2981280"/>
                  <a:pt x="3638764" y="2982720"/>
                </a:cubicBezTo>
                <a:cubicBezTo>
                  <a:pt x="3602893" y="3008058"/>
                  <a:pt x="3578600" y="2986261"/>
                  <a:pt x="3530424" y="2996502"/>
                </a:cubicBezTo>
                <a:lnTo>
                  <a:pt x="3456483" y="2997177"/>
                </a:lnTo>
                <a:cubicBezTo>
                  <a:pt x="3450083" y="2997047"/>
                  <a:pt x="3443320" y="2998716"/>
                  <a:pt x="3439236" y="2995748"/>
                </a:cubicBezTo>
                <a:cubicBezTo>
                  <a:pt x="3425274" y="2994993"/>
                  <a:pt x="3393296" y="2993247"/>
                  <a:pt x="3372711" y="2992647"/>
                </a:cubicBezTo>
                <a:cubicBezTo>
                  <a:pt x="3352114" y="2993339"/>
                  <a:pt x="3350044" y="2997183"/>
                  <a:pt x="3326457" y="2999562"/>
                </a:cubicBezTo>
                <a:cubicBezTo>
                  <a:pt x="3268010" y="2985834"/>
                  <a:pt x="3302346" y="3004193"/>
                  <a:pt x="3274937" y="3010764"/>
                </a:cubicBezTo>
                <a:lnTo>
                  <a:pt x="3247552" y="3008692"/>
                </a:lnTo>
                <a:cubicBezTo>
                  <a:pt x="3239494" y="3005937"/>
                  <a:pt x="3224032" y="3005163"/>
                  <a:pt x="3216589" y="3008563"/>
                </a:cubicBezTo>
                <a:cubicBezTo>
                  <a:pt x="3181100" y="3020067"/>
                  <a:pt x="3210475" y="3004709"/>
                  <a:pt x="3179493" y="3008658"/>
                </a:cubicBezTo>
                <a:lnTo>
                  <a:pt x="3149112" y="3020078"/>
                </a:lnTo>
                <a:cubicBezTo>
                  <a:pt x="3138430" y="3019544"/>
                  <a:pt x="3127747" y="3019009"/>
                  <a:pt x="3117065" y="3018475"/>
                </a:cubicBezTo>
                <a:cubicBezTo>
                  <a:pt x="3100309" y="3015895"/>
                  <a:pt x="3095375" y="3026139"/>
                  <a:pt x="3085852" y="3024583"/>
                </a:cubicBezTo>
                <a:cubicBezTo>
                  <a:pt x="3083205" y="3019193"/>
                  <a:pt x="3077928" y="3019162"/>
                  <a:pt x="3068056" y="3021444"/>
                </a:cubicBezTo>
                <a:cubicBezTo>
                  <a:pt x="3067547" y="3021351"/>
                  <a:pt x="3067037" y="3021259"/>
                  <a:pt x="3066528" y="3021166"/>
                </a:cubicBezTo>
                <a:lnTo>
                  <a:pt x="3051628" y="3025475"/>
                </a:lnTo>
                <a:cubicBezTo>
                  <a:pt x="3054335" y="3020346"/>
                  <a:pt x="3000640" y="3019856"/>
                  <a:pt x="3008147" y="3014221"/>
                </a:cubicBezTo>
                <a:cubicBezTo>
                  <a:pt x="2996636" y="3010443"/>
                  <a:pt x="2991707" y="3018195"/>
                  <a:pt x="2980324" y="3014998"/>
                </a:cubicBezTo>
                <a:cubicBezTo>
                  <a:pt x="2967759" y="3014889"/>
                  <a:pt x="2987908" y="3019812"/>
                  <a:pt x="2974105" y="3021060"/>
                </a:cubicBezTo>
                <a:lnTo>
                  <a:pt x="2898967" y="3017706"/>
                </a:lnTo>
                <a:cubicBezTo>
                  <a:pt x="2889133" y="3021187"/>
                  <a:pt x="2880975" y="3020246"/>
                  <a:pt x="2872906" y="3017913"/>
                </a:cubicBezTo>
                <a:cubicBezTo>
                  <a:pt x="2849600" y="3020012"/>
                  <a:pt x="2847396" y="3018756"/>
                  <a:pt x="2821030" y="3018570"/>
                </a:cubicBezTo>
                <a:cubicBezTo>
                  <a:pt x="2792862" y="3023488"/>
                  <a:pt x="2758404" y="3014645"/>
                  <a:pt x="2730230" y="3014478"/>
                </a:cubicBezTo>
                <a:cubicBezTo>
                  <a:pt x="2702955" y="3023440"/>
                  <a:pt x="2711231" y="3004407"/>
                  <a:pt x="2687628" y="3005991"/>
                </a:cubicBezTo>
                <a:cubicBezTo>
                  <a:pt x="2649605" y="3014731"/>
                  <a:pt x="2688189" y="2999782"/>
                  <a:pt x="2628951" y="3004830"/>
                </a:cubicBezTo>
                <a:cubicBezTo>
                  <a:pt x="2625663" y="3006155"/>
                  <a:pt x="2618407" y="3015266"/>
                  <a:pt x="2619087" y="3013614"/>
                </a:cubicBezTo>
                <a:cubicBezTo>
                  <a:pt x="2606112" y="3014782"/>
                  <a:pt x="2568093" y="2997243"/>
                  <a:pt x="2549635" y="2999983"/>
                </a:cubicBezTo>
                <a:cubicBezTo>
                  <a:pt x="2513091" y="2997030"/>
                  <a:pt x="2495971" y="3005531"/>
                  <a:pt x="2469604" y="3005376"/>
                </a:cubicBezTo>
                <a:cubicBezTo>
                  <a:pt x="2460397" y="2976697"/>
                  <a:pt x="2420737" y="2997007"/>
                  <a:pt x="2366760" y="2987305"/>
                </a:cubicBezTo>
                <a:lnTo>
                  <a:pt x="2184478" y="2961828"/>
                </a:lnTo>
                <a:cubicBezTo>
                  <a:pt x="2115036" y="2937464"/>
                  <a:pt x="2031972" y="2970268"/>
                  <a:pt x="1991474" y="2962283"/>
                </a:cubicBezTo>
                <a:cubicBezTo>
                  <a:pt x="1975906" y="2972633"/>
                  <a:pt x="1961170" y="2963900"/>
                  <a:pt x="1941495" y="2969250"/>
                </a:cubicBezTo>
                <a:cubicBezTo>
                  <a:pt x="1896970" y="2975048"/>
                  <a:pt x="1881450" y="2995138"/>
                  <a:pt x="1822493" y="2993245"/>
                </a:cubicBezTo>
                <a:cubicBezTo>
                  <a:pt x="1799752" y="2992680"/>
                  <a:pt x="1701905" y="3006271"/>
                  <a:pt x="1648275" y="3026984"/>
                </a:cubicBezTo>
                <a:cubicBezTo>
                  <a:pt x="1616403" y="3033006"/>
                  <a:pt x="1600867" y="3023480"/>
                  <a:pt x="1591543" y="3039507"/>
                </a:cubicBezTo>
                <a:cubicBezTo>
                  <a:pt x="1575633" y="3031550"/>
                  <a:pt x="1526767" y="3047631"/>
                  <a:pt x="1510786" y="3050338"/>
                </a:cubicBezTo>
                <a:cubicBezTo>
                  <a:pt x="1497175" y="3045578"/>
                  <a:pt x="1491407" y="3051196"/>
                  <a:pt x="1479840" y="3053327"/>
                </a:cubicBezTo>
                <a:cubicBezTo>
                  <a:pt x="1474089" y="3050164"/>
                  <a:pt x="1464204" y="3051201"/>
                  <a:pt x="1461357" y="3055733"/>
                </a:cubicBezTo>
                <a:cubicBezTo>
                  <a:pt x="1467349" y="3065105"/>
                  <a:pt x="1432334" y="3063173"/>
                  <a:pt x="1430609" y="3070139"/>
                </a:cubicBezTo>
                <a:cubicBezTo>
                  <a:pt x="1410809" y="3073257"/>
                  <a:pt x="1323018" y="3072123"/>
                  <a:pt x="1309663" y="3084181"/>
                </a:cubicBezTo>
                <a:cubicBezTo>
                  <a:pt x="1269914" y="3092768"/>
                  <a:pt x="1209429" y="3080588"/>
                  <a:pt x="1192304" y="3082361"/>
                </a:cubicBezTo>
                <a:cubicBezTo>
                  <a:pt x="1184634" y="3081978"/>
                  <a:pt x="1176965" y="3081596"/>
                  <a:pt x="1169295" y="3081213"/>
                </a:cubicBezTo>
                <a:cubicBezTo>
                  <a:pt x="1168466" y="3081343"/>
                  <a:pt x="1167637" y="3081472"/>
                  <a:pt x="1166808" y="3081602"/>
                </a:cubicBezTo>
                <a:lnTo>
                  <a:pt x="1115657" y="3078399"/>
                </a:lnTo>
                <a:cubicBezTo>
                  <a:pt x="1085018" y="3091808"/>
                  <a:pt x="1079065" y="3095515"/>
                  <a:pt x="1042697" y="3099190"/>
                </a:cubicBezTo>
                <a:cubicBezTo>
                  <a:pt x="1032644" y="3098127"/>
                  <a:pt x="979772" y="3096610"/>
                  <a:pt x="977694" y="3101331"/>
                </a:cubicBezTo>
                <a:cubicBezTo>
                  <a:pt x="961202" y="3095237"/>
                  <a:pt x="940975" y="3100420"/>
                  <a:pt x="924689" y="3093967"/>
                </a:cubicBezTo>
                <a:lnTo>
                  <a:pt x="908550" y="3095950"/>
                </a:lnTo>
                <a:cubicBezTo>
                  <a:pt x="877246" y="3094415"/>
                  <a:pt x="882046" y="3103801"/>
                  <a:pt x="845329" y="3093766"/>
                </a:cubicBezTo>
                <a:cubicBezTo>
                  <a:pt x="837507" y="3090489"/>
                  <a:pt x="824678" y="3090903"/>
                  <a:pt x="816675" y="3094689"/>
                </a:cubicBezTo>
                <a:cubicBezTo>
                  <a:pt x="815297" y="3095340"/>
                  <a:pt x="814119" y="3096069"/>
                  <a:pt x="813174" y="3096853"/>
                </a:cubicBezTo>
                <a:cubicBezTo>
                  <a:pt x="790135" y="3089266"/>
                  <a:pt x="783048" y="3095936"/>
                  <a:pt x="771013" y="3090209"/>
                </a:cubicBezTo>
                <a:cubicBezTo>
                  <a:pt x="742645" y="3091492"/>
                  <a:pt x="725377" y="3101546"/>
                  <a:pt x="714380" y="3096594"/>
                </a:cubicBezTo>
                <a:cubicBezTo>
                  <a:pt x="693975" y="3099397"/>
                  <a:pt x="662383" y="3104717"/>
                  <a:pt x="648585" y="3107030"/>
                </a:cubicBezTo>
                <a:cubicBezTo>
                  <a:pt x="644887" y="3110964"/>
                  <a:pt x="637955" y="3109672"/>
                  <a:pt x="631605" y="3110477"/>
                </a:cubicBezTo>
                <a:cubicBezTo>
                  <a:pt x="625207" y="3114153"/>
                  <a:pt x="595514" y="3114423"/>
                  <a:pt x="586338" y="3112586"/>
                </a:cubicBezTo>
                <a:lnTo>
                  <a:pt x="557969" y="3117189"/>
                </a:lnTo>
                <a:cubicBezTo>
                  <a:pt x="508787" y="3109938"/>
                  <a:pt x="487300" y="3138257"/>
                  <a:pt x="448505" y="3111851"/>
                </a:cubicBezTo>
                <a:cubicBezTo>
                  <a:pt x="430568" y="3111958"/>
                  <a:pt x="443794" y="3120275"/>
                  <a:pt x="425858" y="3120382"/>
                </a:cubicBezTo>
                <a:cubicBezTo>
                  <a:pt x="402271" y="3123546"/>
                  <a:pt x="413517" y="3112174"/>
                  <a:pt x="391847" y="3124849"/>
                </a:cubicBezTo>
                <a:cubicBezTo>
                  <a:pt x="349157" y="3121702"/>
                  <a:pt x="326774" y="3134560"/>
                  <a:pt x="288285" y="3125383"/>
                </a:cubicBezTo>
                <a:cubicBezTo>
                  <a:pt x="295755" y="3130096"/>
                  <a:pt x="205047" y="3129625"/>
                  <a:pt x="192615" y="3128748"/>
                </a:cubicBezTo>
                <a:cubicBezTo>
                  <a:pt x="166142" y="3128967"/>
                  <a:pt x="138184" y="3127169"/>
                  <a:pt x="97952" y="3126700"/>
                </a:cubicBezTo>
                <a:cubicBezTo>
                  <a:pt x="62377" y="3129690"/>
                  <a:pt x="78866" y="3120054"/>
                  <a:pt x="46928" y="3130306"/>
                </a:cubicBezTo>
                <a:cubicBezTo>
                  <a:pt x="37098" y="3130381"/>
                  <a:pt x="21188" y="3129913"/>
                  <a:pt x="7323" y="3129322"/>
                </a:cubicBezTo>
                <a:lnTo>
                  <a:pt x="0" y="3128862"/>
                </a:lnTo>
                <a:close/>
              </a:path>
            </a:pathLst>
          </a:custGeom>
        </p:spPr>
      </p:pic>
      <p:pic>
        <p:nvPicPr>
          <p:cNvPr id="12" name="Picture 11" descr="A traffic jam on a busy highway&#10;&#10;Description automatically generated">
            <a:extLst>
              <a:ext uri="{FF2B5EF4-FFF2-40B4-BE49-F238E27FC236}">
                <a16:creationId xmlns:a16="http://schemas.microsoft.com/office/drawing/2014/main" id="{D15BE330-61BF-4CAC-805F-C1B79985AB3C}"/>
              </a:ext>
            </a:extLst>
          </p:cNvPr>
          <p:cNvPicPr>
            <a:picLocks noChangeAspect="1"/>
          </p:cNvPicPr>
          <p:nvPr/>
        </p:nvPicPr>
        <p:blipFill rotWithShape="1">
          <a:blip r:embed="rId5"/>
          <a:srcRect r="4207" b="-4"/>
          <a:stretch/>
        </p:blipFill>
        <p:spPr>
          <a:xfrm>
            <a:off x="8096257" y="10"/>
            <a:ext cx="4095743" cy="3206832"/>
          </a:xfrm>
          <a:custGeom>
            <a:avLst/>
            <a:gdLst/>
            <a:ahLst/>
            <a:cxnLst/>
            <a:rect l="l" t="t" r="r" b="b"/>
            <a:pathLst>
              <a:path w="4095743" h="3206842">
                <a:moveTo>
                  <a:pt x="0" y="0"/>
                </a:moveTo>
                <a:lnTo>
                  <a:pt x="4095743" y="0"/>
                </a:lnTo>
                <a:lnTo>
                  <a:pt x="4095743" y="136523"/>
                </a:lnTo>
                <a:lnTo>
                  <a:pt x="4095743" y="1701208"/>
                </a:lnTo>
                <a:lnTo>
                  <a:pt x="4095743" y="3071014"/>
                </a:lnTo>
                <a:cubicBezTo>
                  <a:pt x="4095742" y="3071024"/>
                  <a:pt x="4095742" y="3071035"/>
                  <a:pt x="4095741" y="3071045"/>
                </a:cubicBezTo>
                <a:cubicBezTo>
                  <a:pt x="4095657" y="3071040"/>
                  <a:pt x="4095572" y="3071032"/>
                  <a:pt x="4095488" y="3071025"/>
                </a:cubicBezTo>
                <a:lnTo>
                  <a:pt x="4089562" y="3068518"/>
                </a:lnTo>
                <a:lnTo>
                  <a:pt x="4066621" y="3073254"/>
                </a:lnTo>
                <a:cubicBezTo>
                  <a:pt x="4055320" y="3074906"/>
                  <a:pt x="4043427" y="3076001"/>
                  <a:pt x="4031223" y="3076501"/>
                </a:cubicBezTo>
                <a:cubicBezTo>
                  <a:pt x="4028484" y="3073164"/>
                  <a:pt x="4018905" y="3077906"/>
                  <a:pt x="4014400" y="3078843"/>
                </a:cubicBezTo>
                <a:cubicBezTo>
                  <a:pt x="4014351" y="3076664"/>
                  <a:pt x="4004368" y="3075619"/>
                  <a:pt x="4000825" y="3077423"/>
                </a:cubicBezTo>
                <a:cubicBezTo>
                  <a:pt x="3926364" y="3085214"/>
                  <a:pt x="3968261" y="3064853"/>
                  <a:pt x="3923579" y="3077062"/>
                </a:cubicBezTo>
                <a:cubicBezTo>
                  <a:pt x="3916103" y="3077698"/>
                  <a:pt x="3910492" y="3076605"/>
                  <a:pt x="3905815" y="3074801"/>
                </a:cubicBezTo>
                <a:lnTo>
                  <a:pt x="3897396" y="3070297"/>
                </a:lnTo>
                <a:lnTo>
                  <a:pt x="3890800" y="3071903"/>
                </a:lnTo>
                <a:cubicBezTo>
                  <a:pt x="3865901" y="3072029"/>
                  <a:pt x="3858562" y="3067412"/>
                  <a:pt x="3844074" y="3072063"/>
                </a:cubicBezTo>
                <a:cubicBezTo>
                  <a:pt x="3822669" y="3062396"/>
                  <a:pt x="3829876" y="3071099"/>
                  <a:pt x="3813596" y="3072579"/>
                </a:cubicBezTo>
                <a:cubicBezTo>
                  <a:pt x="3800751" y="3074505"/>
                  <a:pt x="3824330" y="3078216"/>
                  <a:pt x="3811743" y="3078763"/>
                </a:cubicBezTo>
                <a:cubicBezTo>
                  <a:pt x="3798124" y="3076266"/>
                  <a:pt x="3798764" y="3084018"/>
                  <a:pt x="3784600" y="3080966"/>
                </a:cubicBezTo>
                <a:cubicBezTo>
                  <a:pt x="3788042" y="3075127"/>
                  <a:pt x="3756652" y="3082098"/>
                  <a:pt x="3755678" y="3076997"/>
                </a:cubicBezTo>
                <a:cubicBezTo>
                  <a:pt x="3743648" y="3084291"/>
                  <a:pt x="3737604" y="3075305"/>
                  <a:pt x="3721587" y="3077553"/>
                </a:cubicBezTo>
                <a:cubicBezTo>
                  <a:pt x="3714042" y="3080313"/>
                  <a:pt x="3708600" y="3080787"/>
                  <a:pt x="3701187" y="3077818"/>
                </a:cubicBezTo>
                <a:cubicBezTo>
                  <a:pt x="3666438" y="3091253"/>
                  <a:pt x="3680164" y="3078420"/>
                  <a:pt x="3647646" y="3083588"/>
                </a:cubicBezTo>
                <a:cubicBezTo>
                  <a:pt x="3619631" y="3089020"/>
                  <a:pt x="3587871" y="3092545"/>
                  <a:pt x="3560777" y="3105520"/>
                </a:cubicBezTo>
                <a:cubicBezTo>
                  <a:pt x="3555802" y="3109193"/>
                  <a:pt x="3543591" y="3110585"/>
                  <a:pt x="3533503" y="3108626"/>
                </a:cubicBezTo>
                <a:cubicBezTo>
                  <a:pt x="3531768" y="3108290"/>
                  <a:pt x="3530162" y="3107864"/>
                  <a:pt x="3528735" y="3107361"/>
                </a:cubicBezTo>
                <a:cubicBezTo>
                  <a:pt x="3505309" y="3109347"/>
                  <a:pt x="3419631" y="3118211"/>
                  <a:pt x="3392949" y="3120534"/>
                </a:cubicBezTo>
                <a:cubicBezTo>
                  <a:pt x="3390791" y="3115813"/>
                  <a:pt x="3377299" y="3124333"/>
                  <a:pt x="3368657" y="3121305"/>
                </a:cubicBezTo>
                <a:cubicBezTo>
                  <a:pt x="3362467" y="3118650"/>
                  <a:pt x="3356930" y="3120616"/>
                  <a:pt x="3350465" y="3120823"/>
                </a:cubicBezTo>
                <a:cubicBezTo>
                  <a:pt x="3341947" y="3118736"/>
                  <a:pt x="3314164" y="3122506"/>
                  <a:pt x="3306922" y="3125212"/>
                </a:cubicBezTo>
                <a:cubicBezTo>
                  <a:pt x="3289615" y="3134610"/>
                  <a:pt x="3250286" y="3127630"/>
                  <a:pt x="3235905" y="3134831"/>
                </a:cubicBezTo>
                <a:cubicBezTo>
                  <a:pt x="3230686" y="3135887"/>
                  <a:pt x="3225583" y="3136314"/>
                  <a:pt x="3220570" y="3136351"/>
                </a:cubicBezTo>
                <a:lnTo>
                  <a:pt x="3206547" y="3135559"/>
                </a:lnTo>
                <a:lnTo>
                  <a:pt x="3202562" y="3133546"/>
                </a:lnTo>
                <a:lnTo>
                  <a:pt x="3193989" y="3134044"/>
                </a:lnTo>
                <a:cubicBezTo>
                  <a:pt x="3193170" y="3133943"/>
                  <a:pt x="3192354" y="3133838"/>
                  <a:pt x="3191535" y="3133737"/>
                </a:cubicBezTo>
                <a:cubicBezTo>
                  <a:pt x="3186844" y="3133143"/>
                  <a:pt x="3182215" y="3132626"/>
                  <a:pt x="3177631" y="3132423"/>
                </a:cubicBezTo>
                <a:cubicBezTo>
                  <a:pt x="3183659" y="3142516"/>
                  <a:pt x="3139642" y="3132347"/>
                  <a:pt x="3152328" y="3140511"/>
                </a:cubicBezTo>
                <a:cubicBezTo>
                  <a:pt x="3128198" y="3141143"/>
                  <a:pt x="3146604" y="3148747"/>
                  <a:pt x="3117596" y="3141499"/>
                </a:cubicBezTo>
                <a:cubicBezTo>
                  <a:pt x="3086979" y="3143595"/>
                  <a:pt x="3006888" y="3148940"/>
                  <a:pt x="2968634" y="3153086"/>
                </a:cubicBezTo>
                <a:cubicBezTo>
                  <a:pt x="2929486" y="3164160"/>
                  <a:pt x="2914998" y="3160811"/>
                  <a:pt x="2888057" y="3166369"/>
                </a:cubicBezTo>
                <a:cubicBezTo>
                  <a:pt x="2835648" y="3169073"/>
                  <a:pt x="2838558" y="3182345"/>
                  <a:pt x="2815482" y="3172591"/>
                </a:cubicBezTo>
                <a:cubicBezTo>
                  <a:pt x="2780330" y="3174973"/>
                  <a:pt x="2810834" y="3187092"/>
                  <a:pt x="2773979" y="3183164"/>
                </a:cubicBezTo>
                <a:cubicBezTo>
                  <a:pt x="2772836" y="3184755"/>
                  <a:pt x="2747271" y="3200694"/>
                  <a:pt x="2744895" y="3201836"/>
                </a:cubicBezTo>
                <a:cubicBezTo>
                  <a:pt x="2729571" y="3202108"/>
                  <a:pt x="2714249" y="3202379"/>
                  <a:pt x="2698926" y="3202651"/>
                </a:cubicBezTo>
                <a:lnTo>
                  <a:pt x="2695579" y="3202498"/>
                </a:lnTo>
                <a:lnTo>
                  <a:pt x="2674400" y="3206842"/>
                </a:lnTo>
                <a:lnTo>
                  <a:pt x="2673684" y="3206495"/>
                </a:lnTo>
                <a:cubicBezTo>
                  <a:pt x="2671600" y="3205816"/>
                  <a:pt x="2669147" y="3205501"/>
                  <a:pt x="2665867" y="3205942"/>
                </a:cubicBezTo>
                <a:cubicBezTo>
                  <a:pt x="2655994" y="3204939"/>
                  <a:pt x="2626692" y="3200644"/>
                  <a:pt x="2614431" y="3200481"/>
                </a:cubicBezTo>
                <a:cubicBezTo>
                  <a:pt x="2607486" y="3202087"/>
                  <a:pt x="2600071" y="3203605"/>
                  <a:pt x="2592303" y="3204964"/>
                </a:cubicBezTo>
                <a:lnTo>
                  <a:pt x="2529882" y="3205645"/>
                </a:lnTo>
                <a:lnTo>
                  <a:pt x="2464509" y="3197687"/>
                </a:lnTo>
                <a:cubicBezTo>
                  <a:pt x="2440330" y="3197513"/>
                  <a:pt x="2419394" y="3194556"/>
                  <a:pt x="2398926" y="3196641"/>
                </a:cubicBezTo>
                <a:cubicBezTo>
                  <a:pt x="2390615" y="3194341"/>
                  <a:pt x="2382779" y="3200091"/>
                  <a:pt x="2375181" y="3203534"/>
                </a:cubicBezTo>
                <a:cubicBezTo>
                  <a:pt x="2352617" y="3202385"/>
                  <a:pt x="2347156" y="3190791"/>
                  <a:pt x="2332855" y="3194625"/>
                </a:cubicBezTo>
                <a:cubicBezTo>
                  <a:pt x="2320177" y="3186674"/>
                  <a:pt x="2319429" y="3189708"/>
                  <a:pt x="2313469" y="3191985"/>
                </a:cubicBezTo>
                <a:cubicBezTo>
                  <a:pt x="2313187" y="3192040"/>
                  <a:pt x="2312903" y="3192094"/>
                  <a:pt x="2312621" y="3192148"/>
                </a:cubicBezTo>
                <a:lnTo>
                  <a:pt x="2310886" y="3191011"/>
                </a:lnTo>
                <a:cubicBezTo>
                  <a:pt x="2309691" y="3190836"/>
                  <a:pt x="2308496" y="3190660"/>
                  <a:pt x="2307301" y="3190485"/>
                </a:cubicBezTo>
                <a:cubicBezTo>
                  <a:pt x="2304038" y="3190598"/>
                  <a:pt x="2300775" y="3190712"/>
                  <a:pt x="2297511" y="3190825"/>
                </a:cubicBezTo>
                <a:cubicBezTo>
                  <a:pt x="2296284" y="3190964"/>
                  <a:pt x="2295057" y="3191105"/>
                  <a:pt x="2293829" y="3191244"/>
                </a:cubicBezTo>
                <a:cubicBezTo>
                  <a:pt x="2291292" y="3191425"/>
                  <a:pt x="2289608" y="3191405"/>
                  <a:pt x="2288442" y="3191236"/>
                </a:cubicBezTo>
                <a:cubicBezTo>
                  <a:pt x="2288397" y="3191205"/>
                  <a:pt x="2288352" y="3191173"/>
                  <a:pt x="2288307" y="3191142"/>
                </a:cubicBezTo>
                <a:cubicBezTo>
                  <a:pt x="2286625" y="3191201"/>
                  <a:pt x="2292966" y="3181241"/>
                  <a:pt x="2291282" y="3181298"/>
                </a:cubicBezTo>
                <a:cubicBezTo>
                  <a:pt x="2282768" y="3181808"/>
                  <a:pt x="2266459" y="3192523"/>
                  <a:pt x="2258572" y="3193351"/>
                </a:cubicBezTo>
                <a:cubicBezTo>
                  <a:pt x="2251903" y="3188132"/>
                  <a:pt x="2222758" y="3194297"/>
                  <a:pt x="2225949" y="3184460"/>
                </a:cubicBezTo>
                <a:cubicBezTo>
                  <a:pt x="2215309" y="3185285"/>
                  <a:pt x="2208874" y="3189370"/>
                  <a:pt x="2212457" y="3182918"/>
                </a:cubicBezTo>
                <a:cubicBezTo>
                  <a:pt x="2208954" y="3183005"/>
                  <a:pt x="2206796" y="3182455"/>
                  <a:pt x="2205250" y="3181596"/>
                </a:cubicBezTo>
                <a:lnTo>
                  <a:pt x="2204802" y="3181191"/>
                </a:lnTo>
                <a:cubicBezTo>
                  <a:pt x="2196360" y="3181862"/>
                  <a:pt x="2165295" y="3184604"/>
                  <a:pt x="2154589" y="3185621"/>
                </a:cubicBezTo>
                <a:lnTo>
                  <a:pt x="2140577" y="3187296"/>
                </a:lnTo>
                <a:lnTo>
                  <a:pt x="2139223" y="3186946"/>
                </a:lnTo>
                <a:lnTo>
                  <a:pt x="2129522" y="3182108"/>
                </a:lnTo>
                <a:cubicBezTo>
                  <a:pt x="2126396" y="3182958"/>
                  <a:pt x="2123631" y="3190717"/>
                  <a:pt x="2121389" y="3192118"/>
                </a:cubicBezTo>
                <a:cubicBezTo>
                  <a:pt x="2088356" y="3184630"/>
                  <a:pt x="2057187" y="3191481"/>
                  <a:pt x="2021332" y="3190187"/>
                </a:cubicBezTo>
                <a:cubicBezTo>
                  <a:pt x="1980808" y="3192837"/>
                  <a:pt x="1960551" y="3192182"/>
                  <a:pt x="1937109" y="3194259"/>
                </a:cubicBezTo>
                <a:cubicBezTo>
                  <a:pt x="1933244" y="3194376"/>
                  <a:pt x="1901924" y="3195327"/>
                  <a:pt x="1908362" y="3191174"/>
                </a:cubicBezTo>
                <a:cubicBezTo>
                  <a:pt x="1873455" y="3191897"/>
                  <a:pt x="1822379" y="3188607"/>
                  <a:pt x="1786518" y="3189413"/>
                </a:cubicBezTo>
                <a:cubicBezTo>
                  <a:pt x="1763469" y="3179547"/>
                  <a:pt x="1741339" y="3197857"/>
                  <a:pt x="1717434" y="3196011"/>
                </a:cubicBezTo>
                <a:cubicBezTo>
                  <a:pt x="1723972" y="3205094"/>
                  <a:pt x="1664175" y="3190915"/>
                  <a:pt x="1662865" y="3201166"/>
                </a:cubicBezTo>
                <a:lnTo>
                  <a:pt x="1636987" y="3195235"/>
                </a:lnTo>
                <a:lnTo>
                  <a:pt x="1623920" y="3183037"/>
                </a:lnTo>
                <a:cubicBezTo>
                  <a:pt x="1619023" y="3182563"/>
                  <a:pt x="1613758" y="3192473"/>
                  <a:pt x="1607939" y="3192950"/>
                </a:cubicBezTo>
                <a:cubicBezTo>
                  <a:pt x="1593621" y="3197013"/>
                  <a:pt x="1571326" y="3192034"/>
                  <a:pt x="1551162" y="3192335"/>
                </a:cubicBezTo>
                <a:lnTo>
                  <a:pt x="1541903" y="3186915"/>
                </a:lnTo>
                <a:lnTo>
                  <a:pt x="1511680" y="3191495"/>
                </a:lnTo>
                <a:cubicBezTo>
                  <a:pt x="1489503" y="3191217"/>
                  <a:pt x="1467326" y="3190938"/>
                  <a:pt x="1445149" y="3190660"/>
                </a:cubicBezTo>
                <a:lnTo>
                  <a:pt x="1436200" y="3191890"/>
                </a:lnTo>
                <a:cubicBezTo>
                  <a:pt x="1432876" y="3191277"/>
                  <a:pt x="1429122" y="3201007"/>
                  <a:pt x="1425206" y="3200344"/>
                </a:cubicBezTo>
                <a:lnTo>
                  <a:pt x="1412701" y="3187919"/>
                </a:lnTo>
                <a:cubicBezTo>
                  <a:pt x="1402612" y="3187367"/>
                  <a:pt x="1373509" y="3184444"/>
                  <a:pt x="1364678" y="3183688"/>
                </a:cubicBezTo>
                <a:cubicBezTo>
                  <a:pt x="1363023" y="3183583"/>
                  <a:pt x="1361370" y="3183479"/>
                  <a:pt x="1359716" y="3183377"/>
                </a:cubicBezTo>
                <a:lnTo>
                  <a:pt x="1327998" y="3173718"/>
                </a:lnTo>
                <a:cubicBezTo>
                  <a:pt x="1303324" y="3168363"/>
                  <a:pt x="1243415" y="3156944"/>
                  <a:pt x="1211674" y="3151252"/>
                </a:cubicBezTo>
                <a:cubicBezTo>
                  <a:pt x="1183206" y="3154805"/>
                  <a:pt x="1160307" y="3140433"/>
                  <a:pt x="1137545" y="3142903"/>
                </a:cubicBezTo>
                <a:cubicBezTo>
                  <a:pt x="1108831" y="3139323"/>
                  <a:pt x="1085657" y="3133417"/>
                  <a:pt x="1067088" y="3129767"/>
                </a:cubicBezTo>
                <a:cubicBezTo>
                  <a:pt x="1064006" y="3128241"/>
                  <a:pt x="1029699" y="3122201"/>
                  <a:pt x="1026132" y="3121008"/>
                </a:cubicBezTo>
                <a:cubicBezTo>
                  <a:pt x="1005747" y="3117732"/>
                  <a:pt x="1013867" y="3117508"/>
                  <a:pt x="979389" y="3112403"/>
                </a:cubicBezTo>
                <a:cubicBezTo>
                  <a:pt x="950459" y="3107178"/>
                  <a:pt x="920762" y="3105056"/>
                  <a:pt x="888511" y="3099565"/>
                </a:cubicBezTo>
                <a:cubicBezTo>
                  <a:pt x="854269" y="3092172"/>
                  <a:pt x="833998" y="3094049"/>
                  <a:pt x="820520" y="3090926"/>
                </a:cubicBezTo>
                <a:cubicBezTo>
                  <a:pt x="792202" y="3081871"/>
                  <a:pt x="783417" y="3082958"/>
                  <a:pt x="740242" y="3083816"/>
                </a:cubicBezTo>
                <a:cubicBezTo>
                  <a:pt x="707061" y="3077800"/>
                  <a:pt x="671560" y="3086129"/>
                  <a:pt x="646247" y="3074734"/>
                </a:cubicBezTo>
                <a:cubicBezTo>
                  <a:pt x="642938" y="3075735"/>
                  <a:pt x="639394" y="3076369"/>
                  <a:pt x="635700" y="3076739"/>
                </a:cubicBezTo>
                <a:cubicBezTo>
                  <a:pt x="632097" y="3076874"/>
                  <a:pt x="628494" y="3077010"/>
                  <a:pt x="624891" y="3077145"/>
                </a:cubicBezTo>
                <a:lnTo>
                  <a:pt x="614671" y="3073567"/>
                </a:lnTo>
                <a:cubicBezTo>
                  <a:pt x="603428" y="3072991"/>
                  <a:pt x="568522" y="3074251"/>
                  <a:pt x="557430" y="3073687"/>
                </a:cubicBezTo>
                <a:lnTo>
                  <a:pt x="557338" y="3073252"/>
                </a:lnTo>
                <a:cubicBezTo>
                  <a:pt x="554424" y="3072272"/>
                  <a:pt x="546805" y="3070825"/>
                  <a:pt x="539949" y="3067812"/>
                </a:cubicBezTo>
                <a:cubicBezTo>
                  <a:pt x="528878" y="3064560"/>
                  <a:pt x="503526" y="3056658"/>
                  <a:pt x="490911" y="3053742"/>
                </a:cubicBezTo>
                <a:lnTo>
                  <a:pt x="468269" y="3040300"/>
                </a:lnTo>
                <a:lnTo>
                  <a:pt x="446284" y="3044010"/>
                </a:lnTo>
                <a:cubicBezTo>
                  <a:pt x="429421" y="3045653"/>
                  <a:pt x="428304" y="3040351"/>
                  <a:pt x="407700" y="3036255"/>
                </a:cubicBezTo>
                <a:cubicBezTo>
                  <a:pt x="397569" y="3038433"/>
                  <a:pt x="390857" y="3046536"/>
                  <a:pt x="384835" y="3043282"/>
                </a:cubicBezTo>
                <a:cubicBezTo>
                  <a:pt x="363540" y="3042472"/>
                  <a:pt x="346002" y="3026895"/>
                  <a:pt x="323041" y="3023486"/>
                </a:cubicBezTo>
                <a:cubicBezTo>
                  <a:pt x="296255" y="3024819"/>
                  <a:pt x="286207" y="3016076"/>
                  <a:pt x="261659" y="3012466"/>
                </a:cubicBezTo>
                <a:cubicBezTo>
                  <a:pt x="237343" y="3017165"/>
                  <a:pt x="246269" y="3004370"/>
                  <a:pt x="234593" y="3000196"/>
                </a:cubicBezTo>
                <a:lnTo>
                  <a:pt x="231087" y="2999548"/>
                </a:lnTo>
                <a:lnTo>
                  <a:pt x="182124" y="3000760"/>
                </a:lnTo>
                <a:cubicBezTo>
                  <a:pt x="176172" y="2995322"/>
                  <a:pt x="146296" y="3000490"/>
                  <a:pt x="150781" y="2990775"/>
                </a:cubicBezTo>
                <a:cubicBezTo>
                  <a:pt x="135014" y="2988838"/>
                  <a:pt x="99403" y="2989342"/>
                  <a:pt x="87521" y="2989133"/>
                </a:cubicBezTo>
                <a:cubicBezTo>
                  <a:pt x="84843" y="2989261"/>
                  <a:pt x="82166" y="2989390"/>
                  <a:pt x="79487" y="2989518"/>
                </a:cubicBezTo>
                <a:lnTo>
                  <a:pt x="77079" y="2990682"/>
                </a:lnTo>
                <a:cubicBezTo>
                  <a:pt x="74554" y="2991354"/>
                  <a:pt x="71035" y="2991559"/>
                  <a:pt x="65291" y="2990716"/>
                </a:cubicBezTo>
                <a:cubicBezTo>
                  <a:pt x="64857" y="2990584"/>
                  <a:pt x="64422" y="2990453"/>
                  <a:pt x="63989" y="2990321"/>
                </a:cubicBezTo>
                <a:cubicBezTo>
                  <a:pt x="62342" y="2990669"/>
                  <a:pt x="50523" y="2991267"/>
                  <a:pt x="36658" y="2991762"/>
                </a:cubicBezTo>
                <a:lnTo>
                  <a:pt x="0" y="2992525"/>
                </a:lnTo>
                <a:close/>
              </a:path>
            </a:pathLst>
          </a:custGeom>
        </p:spPr>
      </p:pic>
      <p:sp>
        <p:nvSpPr>
          <p:cNvPr id="17" name="Content Placeholder 16">
            <a:extLst>
              <a:ext uri="{FF2B5EF4-FFF2-40B4-BE49-F238E27FC236}">
                <a16:creationId xmlns:a16="http://schemas.microsoft.com/office/drawing/2014/main" id="{83F66FBD-1127-6F84-DB4E-BA8D7DC0A4D3}"/>
              </a:ext>
            </a:extLst>
          </p:cNvPr>
          <p:cNvSpPr>
            <a:spLocks noGrp="1"/>
          </p:cNvSpPr>
          <p:nvPr>
            <p:ph idx="1"/>
          </p:nvPr>
        </p:nvSpPr>
        <p:spPr>
          <a:xfrm>
            <a:off x="5619404" y="3651159"/>
            <a:ext cx="5734396" cy="2525803"/>
          </a:xfrm>
        </p:spPr>
        <p:txBody>
          <a:bodyPr anchor="ctr">
            <a:normAutofit/>
          </a:bodyPr>
          <a:lstStyle/>
          <a:p>
            <a:pPr marL="0" indent="0">
              <a:buNone/>
            </a:pPr>
            <a:r>
              <a:rPr lang="en-US" sz="2000" dirty="0"/>
              <a:t>‘to redress past inequalities and to transform the higher education system to serve a new social order, to meet pressing national needs and to respond to new realities and opportunities’ – National Plan for HE</a:t>
            </a:r>
          </a:p>
          <a:p>
            <a:endParaRPr lang="en-US" sz="2000" dirty="0"/>
          </a:p>
        </p:txBody>
      </p:sp>
      <p:sp>
        <p:nvSpPr>
          <p:cNvPr id="4" name="Slide Number Placeholder 3"/>
          <p:cNvSpPr>
            <a:spLocks noGrp="1"/>
          </p:cNvSpPr>
          <p:nvPr>
            <p:ph type="sldNum" sz="quarter" idx="12"/>
          </p:nvPr>
        </p:nvSpPr>
        <p:spPr>
          <a:xfrm>
            <a:off x="8610600" y="6356350"/>
            <a:ext cx="2743200" cy="365125"/>
          </a:xfrm>
        </p:spPr>
        <p:txBody>
          <a:bodyPr>
            <a:normAutofit/>
          </a:bodyPr>
          <a:lstStyle/>
          <a:p>
            <a:pPr>
              <a:spcAft>
                <a:spcPts val="600"/>
              </a:spcAft>
              <a:defRPr/>
            </a:pPr>
            <a:fld id="{BF7072A6-390B-4FF0-B2C6-E3855FD7C731}" type="slidenum">
              <a:rPr lang="en-US" altLang="en-US" sz="1000"/>
              <a:pPr>
                <a:spcAft>
                  <a:spcPts val="600"/>
                </a:spcAft>
                <a:defRPr/>
              </a:pPr>
              <a:t>3</a:t>
            </a:fld>
            <a:endParaRPr lang="en-US" altLang="en-US" sz="1000"/>
          </a:p>
        </p:txBody>
      </p:sp>
      <p:pic>
        <p:nvPicPr>
          <p:cNvPr id="3" name="Picture 2" descr="A black and white logo&#10;&#10;Description automatically generated">
            <a:extLst>
              <a:ext uri="{FF2B5EF4-FFF2-40B4-BE49-F238E27FC236}">
                <a16:creationId xmlns:a16="http://schemas.microsoft.com/office/drawing/2014/main" id="{C19509AE-D05C-EE9C-536F-8F9DB44B3CD1}"/>
              </a:ext>
            </a:extLst>
          </p:cNvPr>
          <p:cNvPicPr>
            <a:picLocks noChangeAspect="1"/>
          </p:cNvPicPr>
          <p:nvPr/>
        </p:nvPicPr>
        <p:blipFill rotWithShape="1">
          <a:blip r:embed="rId6">
            <a:extLst>
              <a:ext uri="{28A0092B-C50C-407E-A947-70E740481C1C}">
                <a14:useLocalDpi xmlns:a14="http://schemas.microsoft.com/office/drawing/2010/main" val="0"/>
              </a:ext>
            </a:extLst>
          </a:blip>
          <a:srcRect t="27146" b="24713"/>
          <a:stretch/>
        </p:blipFill>
        <p:spPr>
          <a:xfrm>
            <a:off x="11077903" y="6264295"/>
            <a:ext cx="908400" cy="437310"/>
          </a:xfrm>
          <a:prstGeom prst="rect">
            <a:avLst/>
          </a:prstGeom>
        </p:spPr>
      </p:pic>
    </p:spTree>
    <p:extLst>
      <p:ext uri="{BB962C8B-B14F-4D97-AF65-F5344CB8AC3E}">
        <p14:creationId xmlns:p14="http://schemas.microsoft.com/office/powerpoint/2010/main" val="313843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5C9D962-F904-4553-A140-500CF3EFC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02FE0FA2-B10C-4B9F-B9CC-E5D9AD4004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314048">
            <a:off x="-271537" y="-884980"/>
            <a:ext cx="12642772" cy="6248341"/>
          </a:xfrm>
          <a:custGeom>
            <a:avLst/>
            <a:gdLst>
              <a:gd name="connsiteX0" fmla="*/ 12642772 w 12642772"/>
              <a:gd name="connsiteY0" fmla="*/ 4432052 h 6248341"/>
              <a:gd name="connsiteX1" fmla="*/ 586822 w 12642772"/>
              <a:gd name="connsiteY1" fmla="*/ 6248341 h 6248341"/>
              <a:gd name="connsiteX2" fmla="*/ 0 w 12642772"/>
              <a:gd name="connsiteY2" fmla="*/ 2394542 h 6248341"/>
              <a:gd name="connsiteX3" fmla="*/ 52893 w 12642772"/>
              <a:gd name="connsiteY3" fmla="*/ 2306669 h 6248341"/>
              <a:gd name="connsiteX4" fmla="*/ 131535 w 12642772"/>
              <a:gd name="connsiteY4" fmla="*/ 2293621 h 6248341"/>
              <a:gd name="connsiteX5" fmla="*/ 244153 w 12642772"/>
              <a:gd name="connsiteY5" fmla="*/ 2272261 h 6248341"/>
              <a:gd name="connsiteX6" fmla="*/ 324401 w 12642772"/>
              <a:gd name="connsiteY6" fmla="*/ 2233208 h 6248341"/>
              <a:gd name="connsiteX7" fmla="*/ 463569 w 12642772"/>
              <a:gd name="connsiteY7" fmla="*/ 2158308 h 6248341"/>
              <a:gd name="connsiteX8" fmla="*/ 582537 w 12642772"/>
              <a:gd name="connsiteY8" fmla="*/ 2095961 h 6248341"/>
              <a:gd name="connsiteX9" fmla="*/ 638937 w 12642772"/>
              <a:gd name="connsiteY9" fmla="*/ 2008169 h 6248341"/>
              <a:gd name="connsiteX10" fmla="*/ 749855 w 12642772"/>
              <a:gd name="connsiteY10" fmla="*/ 1936088 h 6248341"/>
              <a:gd name="connsiteX11" fmla="*/ 856553 w 12642772"/>
              <a:gd name="connsiteY11" fmla="*/ 1892728 h 6248341"/>
              <a:gd name="connsiteX12" fmla="*/ 939338 w 12642772"/>
              <a:gd name="connsiteY12" fmla="*/ 1863906 h 6248341"/>
              <a:gd name="connsiteX13" fmla="*/ 987836 w 12642772"/>
              <a:gd name="connsiteY13" fmla="*/ 1848470 h 6248341"/>
              <a:gd name="connsiteX14" fmla="*/ 1086094 w 12642772"/>
              <a:gd name="connsiteY14" fmla="*/ 1834336 h 6248341"/>
              <a:gd name="connsiteX15" fmla="*/ 1155607 w 12642772"/>
              <a:gd name="connsiteY15" fmla="*/ 1814299 h 6248341"/>
              <a:gd name="connsiteX16" fmla="*/ 1219621 w 12642772"/>
              <a:gd name="connsiteY16" fmla="*/ 1774472 h 6248341"/>
              <a:gd name="connsiteX17" fmla="*/ 1275113 w 12642772"/>
              <a:gd name="connsiteY17" fmla="*/ 1734756 h 6248341"/>
              <a:gd name="connsiteX18" fmla="*/ 1337800 w 12642772"/>
              <a:gd name="connsiteY18" fmla="*/ 1684579 h 6248341"/>
              <a:gd name="connsiteX19" fmla="*/ 1526287 w 12642772"/>
              <a:gd name="connsiteY19" fmla="*/ 1602057 h 6248341"/>
              <a:gd name="connsiteX20" fmla="*/ 1579126 w 12642772"/>
              <a:gd name="connsiteY20" fmla="*/ 1559561 h 6248341"/>
              <a:gd name="connsiteX21" fmla="*/ 1651242 w 12642772"/>
              <a:gd name="connsiteY21" fmla="*/ 1546569 h 6248341"/>
              <a:gd name="connsiteX22" fmla="*/ 1712038 w 12642772"/>
              <a:gd name="connsiteY22" fmla="*/ 1533432 h 6248341"/>
              <a:gd name="connsiteX23" fmla="*/ 1758402 w 12642772"/>
              <a:gd name="connsiteY23" fmla="*/ 1525816 h 6248341"/>
              <a:gd name="connsiteX24" fmla="*/ 1831776 w 12642772"/>
              <a:gd name="connsiteY24" fmla="*/ 1504679 h 6248341"/>
              <a:gd name="connsiteX25" fmla="*/ 1963032 w 12642772"/>
              <a:gd name="connsiteY25" fmla="*/ 1472999 h 6248341"/>
              <a:gd name="connsiteX26" fmla="*/ 2006520 w 12642772"/>
              <a:gd name="connsiteY26" fmla="*/ 1464281 h 6248341"/>
              <a:gd name="connsiteX27" fmla="*/ 2049195 w 12642772"/>
              <a:gd name="connsiteY27" fmla="*/ 1459572 h 6248341"/>
              <a:gd name="connsiteX28" fmla="*/ 2125117 w 12642772"/>
              <a:gd name="connsiteY28" fmla="*/ 1432093 h 6248341"/>
              <a:gd name="connsiteX29" fmla="*/ 2234987 w 12642772"/>
              <a:gd name="connsiteY29" fmla="*/ 1408543 h 6248341"/>
              <a:gd name="connsiteX30" fmla="*/ 2349979 w 12642772"/>
              <a:gd name="connsiteY30" fmla="*/ 1370325 h 6248341"/>
              <a:gd name="connsiteX31" fmla="*/ 2490342 w 12642772"/>
              <a:gd name="connsiteY31" fmla="*/ 1337371 h 6248341"/>
              <a:gd name="connsiteX32" fmla="*/ 2721983 w 12642772"/>
              <a:gd name="connsiteY32" fmla="*/ 1255221 h 6248341"/>
              <a:gd name="connsiteX33" fmla="*/ 2740778 w 12642772"/>
              <a:gd name="connsiteY33" fmla="*/ 1232389 h 6248341"/>
              <a:gd name="connsiteX34" fmla="*/ 2772006 w 12642772"/>
              <a:gd name="connsiteY34" fmla="*/ 1218123 h 6248341"/>
              <a:gd name="connsiteX35" fmla="*/ 2850754 w 12642772"/>
              <a:gd name="connsiteY35" fmla="*/ 1180094 h 6248341"/>
              <a:gd name="connsiteX36" fmla="*/ 2872381 w 12642772"/>
              <a:gd name="connsiteY36" fmla="*/ 1159349 h 6248341"/>
              <a:gd name="connsiteX37" fmla="*/ 2877664 w 12642772"/>
              <a:gd name="connsiteY37" fmla="*/ 1153429 h 6248341"/>
              <a:gd name="connsiteX38" fmla="*/ 2898982 w 12642772"/>
              <a:gd name="connsiteY38" fmla="*/ 1143332 h 6248341"/>
              <a:gd name="connsiteX39" fmla="*/ 2900154 w 12642772"/>
              <a:gd name="connsiteY39" fmla="*/ 1144257 h 6248341"/>
              <a:gd name="connsiteX40" fmla="*/ 2913224 w 12642772"/>
              <a:gd name="connsiteY40" fmla="*/ 1144530 h 6248341"/>
              <a:gd name="connsiteX41" fmla="*/ 2936660 w 12642772"/>
              <a:gd name="connsiteY41" fmla="*/ 1142412 h 6248341"/>
              <a:gd name="connsiteX42" fmla="*/ 2997572 w 12642772"/>
              <a:gd name="connsiteY42" fmla="*/ 1141831 h 6248341"/>
              <a:gd name="connsiteX43" fmla="*/ 3044472 w 12642772"/>
              <a:gd name="connsiteY43" fmla="*/ 1131369 h 6248341"/>
              <a:gd name="connsiteX44" fmla="*/ 3044790 w 12642772"/>
              <a:gd name="connsiteY44" fmla="*/ 1131569 h 6248341"/>
              <a:gd name="connsiteX45" fmla="*/ 3053469 w 12642772"/>
              <a:gd name="connsiteY45" fmla="*/ 1129009 h 6248341"/>
              <a:gd name="connsiteX46" fmla="*/ 3058924 w 12642772"/>
              <a:gd name="connsiteY46" fmla="*/ 1126056 h 6248341"/>
              <a:gd name="connsiteX47" fmla="*/ 3074299 w 12642772"/>
              <a:gd name="connsiteY47" fmla="*/ 1120405 h 6248341"/>
              <a:gd name="connsiteX48" fmla="*/ 3080657 w 12642772"/>
              <a:gd name="connsiteY48" fmla="*/ 1120171 h 6248341"/>
              <a:gd name="connsiteX49" fmla="*/ 3085901 w 12642772"/>
              <a:gd name="connsiteY49" fmla="*/ 1121681 h 6248341"/>
              <a:gd name="connsiteX50" fmla="*/ 3109448 w 12642772"/>
              <a:gd name="connsiteY50" fmla="*/ 1097576 h 6248341"/>
              <a:gd name="connsiteX51" fmla="*/ 3120280 w 12642772"/>
              <a:gd name="connsiteY51" fmla="*/ 1092673 h 6248341"/>
              <a:gd name="connsiteX52" fmla="*/ 3151969 w 12642772"/>
              <a:gd name="connsiteY52" fmla="*/ 1093148 h 6248341"/>
              <a:gd name="connsiteX53" fmla="*/ 3156202 w 12642772"/>
              <a:gd name="connsiteY53" fmla="*/ 1091941 h 6248341"/>
              <a:gd name="connsiteX54" fmla="*/ 3218578 w 12642772"/>
              <a:gd name="connsiteY54" fmla="*/ 1084695 h 6248341"/>
              <a:gd name="connsiteX55" fmla="*/ 3291572 w 12642772"/>
              <a:gd name="connsiteY55" fmla="*/ 1074108 h 6248341"/>
              <a:gd name="connsiteX56" fmla="*/ 3335322 w 12642772"/>
              <a:gd name="connsiteY56" fmla="*/ 1065344 h 6248341"/>
              <a:gd name="connsiteX57" fmla="*/ 3444471 w 12642772"/>
              <a:gd name="connsiteY57" fmla="*/ 1040037 h 6248341"/>
              <a:gd name="connsiteX58" fmla="*/ 3516736 w 12642772"/>
              <a:gd name="connsiteY58" fmla="*/ 1044495 h 6248341"/>
              <a:gd name="connsiteX59" fmla="*/ 3529913 w 12642772"/>
              <a:gd name="connsiteY59" fmla="*/ 1036395 h 6248341"/>
              <a:gd name="connsiteX60" fmla="*/ 3534215 w 12642772"/>
              <a:gd name="connsiteY60" fmla="*/ 1032644 h 6248341"/>
              <a:gd name="connsiteX61" fmla="*/ 3541901 w 12642772"/>
              <a:gd name="connsiteY61" fmla="*/ 1028655 h 6248341"/>
              <a:gd name="connsiteX62" fmla="*/ 3542297 w 12642772"/>
              <a:gd name="connsiteY62" fmla="*/ 1028781 h 6248341"/>
              <a:gd name="connsiteX63" fmla="*/ 3549091 w 12642772"/>
              <a:gd name="connsiteY63" fmla="*/ 1024603 h 6248341"/>
              <a:gd name="connsiteX64" fmla="*/ 3668564 w 12642772"/>
              <a:gd name="connsiteY64" fmla="*/ 992085 h 6248341"/>
              <a:gd name="connsiteX65" fmla="*/ 3681760 w 12642772"/>
              <a:gd name="connsiteY65" fmla="*/ 989897 h 6248341"/>
              <a:gd name="connsiteX66" fmla="*/ 3683298 w 12642772"/>
              <a:gd name="connsiteY66" fmla="*/ 990533 h 6248341"/>
              <a:gd name="connsiteX67" fmla="*/ 3701238 w 12642772"/>
              <a:gd name="connsiteY67" fmla="*/ 978370 h 6248341"/>
              <a:gd name="connsiteX68" fmla="*/ 3727029 w 12642772"/>
              <a:gd name="connsiteY68" fmla="*/ 982634 h 6248341"/>
              <a:gd name="connsiteX69" fmla="*/ 3827462 w 12642772"/>
              <a:gd name="connsiteY69" fmla="*/ 983777 h 6248341"/>
              <a:gd name="connsiteX70" fmla="*/ 3939255 w 12642772"/>
              <a:gd name="connsiteY70" fmla="*/ 962526 h 6248341"/>
              <a:gd name="connsiteX71" fmla="*/ 3976764 w 12642772"/>
              <a:gd name="connsiteY71" fmla="*/ 943975 h 6248341"/>
              <a:gd name="connsiteX72" fmla="*/ 4039745 w 12642772"/>
              <a:gd name="connsiteY72" fmla="*/ 913576 h 6248341"/>
              <a:gd name="connsiteX73" fmla="*/ 4081478 w 12642772"/>
              <a:gd name="connsiteY73" fmla="*/ 863744 h 6248341"/>
              <a:gd name="connsiteX74" fmla="*/ 4136255 w 12642772"/>
              <a:gd name="connsiteY74" fmla="*/ 849070 h 6248341"/>
              <a:gd name="connsiteX75" fmla="*/ 4155885 w 12642772"/>
              <a:gd name="connsiteY75" fmla="*/ 880724 h 6248341"/>
              <a:gd name="connsiteX76" fmla="*/ 4212239 w 12642772"/>
              <a:gd name="connsiteY76" fmla="*/ 853648 h 6248341"/>
              <a:gd name="connsiteX77" fmla="*/ 4296968 w 12642772"/>
              <a:gd name="connsiteY77" fmla="*/ 808725 h 6248341"/>
              <a:gd name="connsiteX78" fmla="*/ 4347619 w 12642772"/>
              <a:gd name="connsiteY78" fmla="*/ 791871 h 6248341"/>
              <a:gd name="connsiteX79" fmla="*/ 4484035 w 12642772"/>
              <a:gd name="connsiteY79" fmla="*/ 736001 h 6248341"/>
              <a:gd name="connsiteX80" fmla="*/ 4619194 w 12642772"/>
              <a:gd name="connsiteY80" fmla="*/ 672546 h 6248341"/>
              <a:gd name="connsiteX81" fmla="*/ 4648276 w 12642772"/>
              <a:gd name="connsiteY81" fmla="*/ 677255 h 6248341"/>
              <a:gd name="connsiteX82" fmla="*/ 4658535 w 12642772"/>
              <a:gd name="connsiteY82" fmla="*/ 658404 h 6248341"/>
              <a:gd name="connsiteX83" fmla="*/ 4684435 w 12642772"/>
              <a:gd name="connsiteY83" fmla="*/ 658040 h 6248341"/>
              <a:gd name="connsiteX84" fmla="*/ 4685966 w 12642772"/>
              <a:gd name="connsiteY84" fmla="*/ 659300 h 6248341"/>
              <a:gd name="connsiteX85" fmla="*/ 4773323 w 12642772"/>
              <a:gd name="connsiteY85" fmla="*/ 620033 h 6248341"/>
              <a:gd name="connsiteX86" fmla="*/ 4789881 w 12642772"/>
              <a:gd name="connsiteY86" fmla="*/ 612833 h 6248341"/>
              <a:gd name="connsiteX87" fmla="*/ 4793116 w 12642772"/>
              <a:gd name="connsiteY87" fmla="*/ 606807 h 6248341"/>
              <a:gd name="connsiteX88" fmla="*/ 4818294 w 12642772"/>
              <a:gd name="connsiteY88" fmla="*/ 598208 h 6248341"/>
              <a:gd name="connsiteX89" fmla="*/ 4889379 w 12642772"/>
              <a:gd name="connsiteY89" fmla="*/ 574856 h 6248341"/>
              <a:gd name="connsiteX90" fmla="*/ 4967000 w 12642772"/>
              <a:gd name="connsiteY90" fmla="*/ 563548 h 6248341"/>
              <a:gd name="connsiteX91" fmla="*/ 5011397 w 12642772"/>
              <a:gd name="connsiteY91" fmla="*/ 546508 h 6248341"/>
              <a:gd name="connsiteX92" fmla="*/ 5017511 w 12642772"/>
              <a:gd name="connsiteY92" fmla="*/ 542737 h 6248341"/>
              <a:gd name="connsiteX93" fmla="*/ 5022951 w 12642772"/>
              <a:gd name="connsiteY93" fmla="*/ 543578 h 6248341"/>
              <a:gd name="connsiteX94" fmla="*/ 5028686 w 12642772"/>
              <a:gd name="connsiteY94" fmla="*/ 550797 h 6248341"/>
              <a:gd name="connsiteX95" fmla="*/ 5055222 w 12642772"/>
              <a:gd name="connsiteY95" fmla="*/ 551685 h 6248341"/>
              <a:gd name="connsiteX96" fmla="*/ 5058043 w 12642772"/>
              <a:gd name="connsiteY96" fmla="*/ 549365 h 6248341"/>
              <a:gd name="connsiteX97" fmla="*/ 5080769 w 12642772"/>
              <a:gd name="connsiteY97" fmla="*/ 559110 h 6248341"/>
              <a:gd name="connsiteX98" fmla="*/ 5100831 w 12642772"/>
              <a:gd name="connsiteY98" fmla="*/ 578170 h 6248341"/>
              <a:gd name="connsiteX99" fmla="*/ 5323302 w 12642772"/>
              <a:gd name="connsiteY99" fmla="*/ 551607 h 6248341"/>
              <a:gd name="connsiteX100" fmla="*/ 5524173 w 12642772"/>
              <a:gd name="connsiteY100" fmla="*/ 623428 h 6248341"/>
              <a:gd name="connsiteX101" fmla="*/ 5644692 w 12642772"/>
              <a:gd name="connsiteY101" fmla="*/ 606574 h 6248341"/>
              <a:gd name="connsiteX102" fmla="*/ 5984259 w 12642772"/>
              <a:gd name="connsiteY102" fmla="*/ 559264 h 6248341"/>
              <a:gd name="connsiteX103" fmla="*/ 6059790 w 12642772"/>
              <a:gd name="connsiteY103" fmla="*/ 538457 h 6248341"/>
              <a:gd name="connsiteX104" fmla="*/ 6130495 w 12642772"/>
              <a:gd name="connsiteY104" fmla="*/ 565308 h 6248341"/>
              <a:gd name="connsiteX105" fmla="*/ 6157089 w 12642772"/>
              <a:gd name="connsiteY105" fmla="*/ 547229 h 6248341"/>
              <a:gd name="connsiteX106" fmla="*/ 6161628 w 12642772"/>
              <a:gd name="connsiteY106" fmla="*/ 543616 h 6248341"/>
              <a:gd name="connsiteX107" fmla="*/ 6180804 w 12642772"/>
              <a:gd name="connsiteY107" fmla="*/ 539939 h 6248341"/>
              <a:gd name="connsiteX108" fmla="*/ 6184951 w 12642772"/>
              <a:gd name="connsiteY108" fmla="*/ 525424 h 6248341"/>
              <a:gd name="connsiteX109" fmla="*/ 6212909 w 12642772"/>
              <a:gd name="connsiteY109" fmla="*/ 510232 h 6248341"/>
              <a:gd name="connsiteX110" fmla="*/ 6248556 w 12642772"/>
              <a:gd name="connsiteY110" fmla="*/ 507226 h 6248341"/>
              <a:gd name="connsiteX111" fmla="*/ 6419167 w 12642772"/>
              <a:gd name="connsiteY111" fmla="*/ 508015 h 6248341"/>
              <a:gd name="connsiteX112" fmla="*/ 6520553 w 12642772"/>
              <a:gd name="connsiteY112" fmla="*/ 499890 h 6248341"/>
              <a:gd name="connsiteX113" fmla="*/ 6557985 w 12642772"/>
              <a:gd name="connsiteY113" fmla="*/ 483298 h 6248341"/>
              <a:gd name="connsiteX114" fmla="*/ 6610986 w 12642772"/>
              <a:gd name="connsiteY114" fmla="*/ 469207 h 6248341"/>
              <a:gd name="connsiteX115" fmla="*/ 6703685 w 12642772"/>
              <a:gd name="connsiteY115" fmla="*/ 433885 h 6248341"/>
              <a:gd name="connsiteX116" fmla="*/ 6829686 w 12642772"/>
              <a:gd name="connsiteY116" fmla="*/ 404609 h 6248341"/>
              <a:gd name="connsiteX117" fmla="*/ 6926071 w 12642772"/>
              <a:gd name="connsiteY117" fmla="*/ 440952 h 6248341"/>
              <a:gd name="connsiteX118" fmla="*/ 6933459 w 12642772"/>
              <a:gd name="connsiteY118" fmla="*/ 430117 h 6248341"/>
              <a:gd name="connsiteX119" fmla="*/ 6997730 w 12642772"/>
              <a:gd name="connsiteY119" fmla="*/ 427075 h 6248341"/>
              <a:gd name="connsiteX120" fmla="*/ 7228068 w 12642772"/>
              <a:gd name="connsiteY120" fmla="*/ 485987 h 6248341"/>
              <a:gd name="connsiteX121" fmla="*/ 7353524 w 12642772"/>
              <a:gd name="connsiteY121" fmla="*/ 478122 h 6248341"/>
              <a:gd name="connsiteX122" fmla="*/ 7397216 w 12642772"/>
              <a:gd name="connsiteY122" fmla="*/ 464113 h 6248341"/>
              <a:gd name="connsiteX123" fmla="*/ 7470470 w 12642772"/>
              <a:gd name="connsiteY123" fmla="*/ 441338 h 6248341"/>
              <a:gd name="connsiteX124" fmla="*/ 7523162 w 12642772"/>
              <a:gd name="connsiteY124" fmla="*/ 396692 h 6248341"/>
              <a:gd name="connsiteX125" fmla="*/ 7585229 w 12642772"/>
              <a:gd name="connsiteY125" fmla="*/ 388596 h 6248341"/>
              <a:gd name="connsiteX126" fmla="*/ 7602312 w 12642772"/>
              <a:gd name="connsiteY126" fmla="*/ 422441 h 6248341"/>
              <a:gd name="connsiteX127" fmla="*/ 7667842 w 12642772"/>
              <a:gd name="connsiteY127" fmla="*/ 402184 h 6248341"/>
              <a:gd name="connsiteX128" fmla="*/ 7766955 w 12642772"/>
              <a:gd name="connsiteY128" fmla="*/ 367538 h 6248341"/>
              <a:gd name="connsiteX129" fmla="*/ 7824808 w 12642772"/>
              <a:gd name="connsiteY129" fmla="*/ 356782 h 6248341"/>
              <a:gd name="connsiteX130" fmla="*/ 7982082 w 12642772"/>
              <a:gd name="connsiteY130" fmla="*/ 317381 h 6248341"/>
              <a:gd name="connsiteX131" fmla="*/ 8139042 w 12642772"/>
              <a:gd name="connsiteY131" fmla="*/ 270278 h 6248341"/>
              <a:gd name="connsiteX132" fmla="*/ 8188479 w 12642772"/>
              <a:gd name="connsiteY132" fmla="*/ 250893 h 6248341"/>
              <a:gd name="connsiteX133" fmla="*/ 8197460 w 12642772"/>
              <a:gd name="connsiteY133" fmla="*/ 227412 h 6248341"/>
              <a:gd name="connsiteX134" fmla="*/ 8236543 w 12642772"/>
              <a:gd name="connsiteY134" fmla="*/ 231896 h 6248341"/>
              <a:gd name="connsiteX135" fmla="*/ 8288656 w 12642772"/>
              <a:gd name="connsiteY135" fmla="*/ 233518 h 6248341"/>
              <a:gd name="connsiteX136" fmla="*/ 8365194 w 12642772"/>
              <a:gd name="connsiteY136" fmla="*/ 255354 h 6248341"/>
              <a:gd name="connsiteX137" fmla="*/ 8371093 w 12642772"/>
              <a:gd name="connsiteY137" fmla="*/ 253056 h 6248341"/>
              <a:gd name="connsiteX138" fmla="*/ 8380079 w 12642772"/>
              <a:gd name="connsiteY138" fmla="*/ 251533 h 6248341"/>
              <a:gd name="connsiteX139" fmla="*/ 8380352 w 12642772"/>
              <a:gd name="connsiteY139" fmla="*/ 251771 h 6248341"/>
              <a:gd name="connsiteX140" fmla="*/ 8388670 w 12642772"/>
              <a:gd name="connsiteY140" fmla="*/ 249803 h 6248341"/>
              <a:gd name="connsiteX141" fmla="*/ 8439400 w 12642772"/>
              <a:gd name="connsiteY141" fmla="*/ 252189 h 6248341"/>
              <a:gd name="connsiteX142" fmla="*/ 8502127 w 12642772"/>
              <a:gd name="connsiteY142" fmla="*/ 246524 h 6248341"/>
              <a:gd name="connsiteX143" fmla="*/ 8575600 w 12642772"/>
              <a:gd name="connsiteY143" fmla="*/ 247912 h 6248341"/>
              <a:gd name="connsiteX144" fmla="*/ 8609423 w 12642772"/>
              <a:gd name="connsiteY144" fmla="*/ 225288 h 6248341"/>
              <a:gd name="connsiteX145" fmla="*/ 8628794 w 12642772"/>
              <a:gd name="connsiteY145" fmla="*/ 220632 h 6248341"/>
              <a:gd name="connsiteX146" fmla="*/ 8631243 w 12642772"/>
              <a:gd name="connsiteY146" fmla="*/ 221270 h 6248341"/>
              <a:gd name="connsiteX147" fmla="*/ 8708752 w 12642772"/>
              <a:gd name="connsiteY147" fmla="*/ 203517 h 6248341"/>
              <a:gd name="connsiteX148" fmla="*/ 8825952 w 12642772"/>
              <a:gd name="connsiteY148" fmla="*/ 177822 h 6248341"/>
              <a:gd name="connsiteX149" fmla="*/ 8862166 w 12642772"/>
              <a:gd name="connsiteY149" fmla="*/ 170735 h 6248341"/>
              <a:gd name="connsiteX150" fmla="*/ 8884490 w 12642772"/>
              <a:gd name="connsiteY150" fmla="*/ 165616 h 6248341"/>
              <a:gd name="connsiteX151" fmla="*/ 8918298 w 12642772"/>
              <a:gd name="connsiteY151" fmla="*/ 194546 h 6248341"/>
              <a:gd name="connsiteX152" fmla="*/ 8948572 w 12642772"/>
              <a:gd name="connsiteY152" fmla="*/ 207940 h 6248341"/>
              <a:gd name="connsiteX153" fmla="*/ 9104724 w 12642772"/>
              <a:gd name="connsiteY153" fmla="*/ 178319 h 6248341"/>
              <a:gd name="connsiteX154" fmla="*/ 9198328 w 12642772"/>
              <a:gd name="connsiteY154" fmla="*/ 159122 h 6248341"/>
              <a:gd name="connsiteX155" fmla="*/ 9339412 w 12642772"/>
              <a:gd name="connsiteY155" fmla="*/ 203422 h 6248341"/>
              <a:gd name="connsiteX156" fmla="*/ 9409165 w 12642772"/>
              <a:gd name="connsiteY156" fmla="*/ 216989 h 6248341"/>
              <a:gd name="connsiteX157" fmla="*/ 9516379 w 12642772"/>
              <a:gd name="connsiteY157" fmla="*/ 220757 h 6248341"/>
              <a:gd name="connsiteX158" fmla="*/ 9615958 w 12642772"/>
              <a:gd name="connsiteY158" fmla="*/ 196389 h 6248341"/>
              <a:gd name="connsiteX159" fmla="*/ 9860346 w 12642772"/>
              <a:gd name="connsiteY159" fmla="*/ 177067 h 6248341"/>
              <a:gd name="connsiteX160" fmla="*/ 10071193 w 12642772"/>
              <a:gd name="connsiteY160" fmla="*/ 142345 h 6248341"/>
              <a:gd name="connsiteX161" fmla="*/ 10270876 w 12642772"/>
              <a:gd name="connsiteY161" fmla="*/ 164464 h 6248341"/>
              <a:gd name="connsiteX162" fmla="*/ 10338607 w 12642772"/>
              <a:gd name="connsiteY162" fmla="*/ 202846 h 6248341"/>
              <a:gd name="connsiteX163" fmla="*/ 10370927 w 12642772"/>
              <a:gd name="connsiteY163" fmla="*/ 198630 h 6248341"/>
              <a:gd name="connsiteX164" fmla="*/ 10423650 w 12642772"/>
              <a:gd name="connsiteY164" fmla="*/ 187033 h 6248341"/>
              <a:gd name="connsiteX165" fmla="*/ 10507238 w 12642772"/>
              <a:gd name="connsiteY165" fmla="*/ 199359 h 6248341"/>
              <a:gd name="connsiteX166" fmla="*/ 10712234 w 12642772"/>
              <a:gd name="connsiteY166" fmla="*/ 202150 h 6248341"/>
              <a:gd name="connsiteX167" fmla="*/ 10955598 w 12642772"/>
              <a:gd name="connsiteY167" fmla="*/ 236823 h 6248341"/>
              <a:gd name="connsiteX168" fmla="*/ 11210395 w 12642772"/>
              <a:gd name="connsiteY168" fmla="*/ 197924 h 6248341"/>
              <a:gd name="connsiteX169" fmla="*/ 11355556 w 12642772"/>
              <a:gd name="connsiteY169" fmla="*/ 131371 h 6248341"/>
              <a:gd name="connsiteX170" fmla="*/ 11531644 w 12642772"/>
              <a:gd name="connsiteY170" fmla="*/ 99364 h 6248341"/>
              <a:gd name="connsiteX171" fmla="*/ 11719114 w 12642772"/>
              <a:gd name="connsiteY171" fmla="*/ 62439 h 6248341"/>
              <a:gd name="connsiteX172" fmla="*/ 11814686 w 12642772"/>
              <a:gd name="connsiteY172" fmla="*/ 38458 h 6248341"/>
              <a:gd name="connsiteX173" fmla="*/ 11865687 w 12642772"/>
              <a:gd name="connsiteY173" fmla="*/ 10088 h 6248341"/>
              <a:gd name="connsiteX174" fmla="*/ 11957454 w 12642772"/>
              <a:gd name="connsiteY174" fmla="*/ 4020 h 6248341"/>
              <a:gd name="connsiteX175" fmla="*/ 11975060 w 12642772"/>
              <a:gd name="connsiteY175" fmla="*/ 0 h 6248341"/>
              <a:gd name="connsiteX176" fmla="*/ 12006839 w 12642772"/>
              <a:gd name="connsiteY176" fmla="*/ 210943 h 6248341"/>
              <a:gd name="connsiteX177" fmla="*/ 12642772 w 12642772"/>
              <a:gd name="connsiteY177" fmla="*/ 4432052 h 624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12642772" h="6248341">
                <a:moveTo>
                  <a:pt x="12642772" y="4432052"/>
                </a:moveTo>
                <a:lnTo>
                  <a:pt x="586822" y="6248341"/>
                </a:lnTo>
                <a:cubicBezTo>
                  <a:pt x="413471" y="5111477"/>
                  <a:pt x="173350" y="3531407"/>
                  <a:pt x="0" y="2394542"/>
                </a:cubicBezTo>
                <a:lnTo>
                  <a:pt x="52893" y="2306669"/>
                </a:lnTo>
                <a:cubicBezTo>
                  <a:pt x="67266" y="2306793"/>
                  <a:pt x="118504" y="2297204"/>
                  <a:pt x="131535" y="2293621"/>
                </a:cubicBezTo>
                <a:cubicBezTo>
                  <a:pt x="235982" y="2302858"/>
                  <a:pt x="197087" y="2291745"/>
                  <a:pt x="244153" y="2272261"/>
                </a:cubicBezTo>
                <a:cubicBezTo>
                  <a:pt x="288465" y="2263813"/>
                  <a:pt x="287831" y="2252199"/>
                  <a:pt x="324401" y="2233208"/>
                </a:cubicBezTo>
                <a:lnTo>
                  <a:pt x="463569" y="2158308"/>
                </a:lnTo>
                <a:cubicBezTo>
                  <a:pt x="506591" y="2135434"/>
                  <a:pt x="546976" y="2145326"/>
                  <a:pt x="582537" y="2095961"/>
                </a:cubicBezTo>
                <a:lnTo>
                  <a:pt x="638937" y="2008169"/>
                </a:lnTo>
                <a:cubicBezTo>
                  <a:pt x="686285" y="1999141"/>
                  <a:pt x="708248" y="1959382"/>
                  <a:pt x="749855" y="1936088"/>
                </a:cubicBezTo>
                <a:cubicBezTo>
                  <a:pt x="791527" y="1909991"/>
                  <a:pt x="819909" y="1906478"/>
                  <a:pt x="856553" y="1892728"/>
                </a:cubicBezTo>
                <a:cubicBezTo>
                  <a:pt x="872688" y="1896553"/>
                  <a:pt x="926797" y="1876988"/>
                  <a:pt x="939338" y="1863906"/>
                </a:cubicBezTo>
                <a:cubicBezTo>
                  <a:pt x="981108" y="1859053"/>
                  <a:pt x="963180" y="1865189"/>
                  <a:pt x="987836" y="1848470"/>
                </a:cubicBezTo>
                <a:cubicBezTo>
                  <a:pt x="1023003" y="1873965"/>
                  <a:pt x="1058671" y="1841751"/>
                  <a:pt x="1086094" y="1834336"/>
                </a:cubicBezTo>
                <a:cubicBezTo>
                  <a:pt x="1102835" y="1828051"/>
                  <a:pt x="1139360" y="1818268"/>
                  <a:pt x="1155607" y="1814299"/>
                </a:cubicBezTo>
                <a:cubicBezTo>
                  <a:pt x="1183758" y="1810365"/>
                  <a:pt x="1218373" y="1759163"/>
                  <a:pt x="1219621" y="1774472"/>
                </a:cubicBezTo>
                <a:cubicBezTo>
                  <a:pt x="1242899" y="1773567"/>
                  <a:pt x="1244829" y="1741322"/>
                  <a:pt x="1275113" y="1734756"/>
                </a:cubicBezTo>
                <a:cubicBezTo>
                  <a:pt x="1334421" y="1687737"/>
                  <a:pt x="1295937" y="1706696"/>
                  <a:pt x="1337800" y="1684579"/>
                </a:cubicBezTo>
                <a:cubicBezTo>
                  <a:pt x="1379663" y="1662462"/>
                  <a:pt x="1466954" y="1627202"/>
                  <a:pt x="1526287" y="1602057"/>
                </a:cubicBezTo>
                <a:cubicBezTo>
                  <a:pt x="1553390" y="1592996"/>
                  <a:pt x="1540999" y="1570289"/>
                  <a:pt x="1579126" y="1559561"/>
                </a:cubicBezTo>
                <a:cubicBezTo>
                  <a:pt x="1602892" y="1557552"/>
                  <a:pt x="1622220" y="1540740"/>
                  <a:pt x="1651242" y="1546569"/>
                </a:cubicBezTo>
                <a:cubicBezTo>
                  <a:pt x="1661191" y="1549244"/>
                  <a:pt x="1688001" y="1544372"/>
                  <a:pt x="1712038" y="1533432"/>
                </a:cubicBezTo>
                <a:cubicBezTo>
                  <a:pt x="1722220" y="1540383"/>
                  <a:pt x="1747544" y="1527611"/>
                  <a:pt x="1758402" y="1525816"/>
                </a:cubicBezTo>
                <a:cubicBezTo>
                  <a:pt x="1772533" y="1530625"/>
                  <a:pt x="1819420" y="1514186"/>
                  <a:pt x="1831776" y="1504679"/>
                </a:cubicBezTo>
                <a:lnTo>
                  <a:pt x="1963032" y="1472999"/>
                </a:lnTo>
                <a:lnTo>
                  <a:pt x="2006520" y="1464281"/>
                </a:lnTo>
                <a:cubicBezTo>
                  <a:pt x="2014344" y="1465241"/>
                  <a:pt x="2041522" y="1459774"/>
                  <a:pt x="2049195" y="1459572"/>
                </a:cubicBezTo>
                <a:cubicBezTo>
                  <a:pt x="2087954" y="1443290"/>
                  <a:pt x="2101777" y="1440700"/>
                  <a:pt x="2125117" y="1432093"/>
                </a:cubicBezTo>
                <a:cubicBezTo>
                  <a:pt x="2165647" y="1425840"/>
                  <a:pt x="2196015" y="1424572"/>
                  <a:pt x="2234987" y="1408543"/>
                </a:cubicBezTo>
                <a:lnTo>
                  <a:pt x="2349979" y="1370325"/>
                </a:lnTo>
                <a:cubicBezTo>
                  <a:pt x="2404061" y="1372089"/>
                  <a:pt x="2474940" y="1352732"/>
                  <a:pt x="2490342" y="1337371"/>
                </a:cubicBezTo>
                <a:cubicBezTo>
                  <a:pt x="2552946" y="1313179"/>
                  <a:pt x="2651266" y="1271354"/>
                  <a:pt x="2721983" y="1255221"/>
                </a:cubicBezTo>
                <a:lnTo>
                  <a:pt x="2740778" y="1232389"/>
                </a:lnTo>
                <a:lnTo>
                  <a:pt x="2772006" y="1218123"/>
                </a:lnTo>
                <a:cubicBezTo>
                  <a:pt x="2798565" y="1204582"/>
                  <a:pt x="2824316" y="1189775"/>
                  <a:pt x="2850754" y="1180094"/>
                </a:cubicBezTo>
                <a:cubicBezTo>
                  <a:pt x="2858486" y="1174495"/>
                  <a:pt x="2865479" y="1167162"/>
                  <a:pt x="2872381" y="1159349"/>
                </a:cubicBezTo>
                <a:lnTo>
                  <a:pt x="2877664" y="1153429"/>
                </a:lnTo>
                <a:lnTo>
                  <a:pt x="2898982" y="1143332"/>
                </a:lnTo>
                <a:lnTo>
                  <a:pt x="2900154" y="1144257"/>
                </a:lnTo>
                <a:cubicBezTo>
                  <a:pt x="2903604" y="1145940"/>
                  <a:pt x="2907687" y="1146454"/>
                  <a:pt x="2913224" y="1144530"/>
                </a:cubicBezTo>
                <a:cubicBezTo>
                  <a:pt x="2914663" y="1164458"/>
                  <a:pt x="2920456" y="1149846"/>
                  <a:pt x="2936660" y="1142412"/>
                </a:cubicBezTo>
                <a:cubicBezTo>
                  <a:pt x="2942509" y="1171704"/>
                  <a:pt x="2981016" y="1130300"/>
                  <a:pt x="2997572" y="1141831"/>
                </a:cubicBezTo>
                <a:lnTo>
                  <a:pt x="3044472" y="1131369"/>
                </a:lnTo>
                <a:lnTo>
                  <a:pt x="3044790" y="1131569"/>
                </a:lnTo>
                <a:cubicBezTo>
                  <a:pt x="3046855" y="1131486"/>
                  <a:pt x="3049590" y="1130734"/>
                  <a:pt x="3053469" y="1129009"/>
                </a:cubicBezTo>
                <a:lnTo>
                  <a:pt x="3058924" y="1126056"/>
                </a:lnTo>
                <a:lnTo>
                  <a:pt x="3074299" y="1120405"/>
                </a:lnTo>
                <a:lnTo>
                  <a:pt x="3080657" y="1120171"/>
                </a:lnTo>
                <a:lnTo>
                  <a:pt x="3085901" y="1121681"/>
                </a:lnTo>
                <a:cubicBezTo>
                  <a:pt x="3089424" y="1117040"/>
                  <a:pt x="3098046" y="1105705"/>
                  <a:pt x="3109448" y="1097576"/>
                </a:cubicBezTo>
                <a:lnTo>
                  <a:pt x="3120280" y="1092673"/>
                </a:lnTo>
                <a:lnTo>
                  <a:pt x="3151969" y="1093148"/>
                </a:lnTo>
                <a:lnTo>
                  <a:pt x="3156202" y="1091941"/>
                </a:lnTo>
                <a:lnTo>
                  <a:pt x="3218578" y="1084695"/>
                </a:lnTo>
                <a:cubicBezTo>
                  <a:pt x="3245764" y="1081888"/>
                  <a:pt x="3273631" y="1078650"/>
                  <a:pt x="3291572" y="1074108"/>
                </a:cubicBezTo>
                <a:cubicBezTo>
                  <a:pt x="3322176" y="1058413"/>
                  <a:pt x="3296217" y="1076449"/>
                  <a:pt x="3335322" y="1065344"/>
                </a:cubicBezTo>
                <a:cubicBezTo>
                  <a:pt x="3368156" y="1040199"/>
                  <a:pt x="3402741" y="1051987"/>
                  <a:pt x="3444471" y="1040037"/>
                </a:cubicBezTo>
                <a:lnTo>
                  <a:pt x="3516736" y="1044495"/>
                </a:lnTo>
                <a:lnTo>
                  <a:pt x="3529913" y="1036395"/>
                </a:lnTo>
                <a:lnTo>
                  <a:pt x="3534215" y="1032644"/>
                </a:lnTo>
                <a:cubicBezTo>
                  <a:pt x="3537422" y="1030324"/>
                  <a:pt x="3539868" y="1029116"/>
                  <a:pt x="3541901" y="1028655"/>
                </a:cubicBezTo>
                <a:lnTo>
                  <a:pt x="3542297" y="1028781"/>
                </a:lnTo>
                <a:lnTo>
                  <a:pt x="3549091" y="1024603"/>
                </a:lnTo>
                <a:lnTo>
                  <a:pt x="3668564" y="992085"/>
                </a:lnTo>
                <a:cubicBezTo>
                  <a:pt x="3673354" y="989271"/>
                  <a:pt x="3677647" y="988983"/>
                  <a:pt x="3681760" y="989897"/>
                </a:cubicBezTo>
                <a:lnTo>
                  <a:pt x="3683298" y="990533"/>
                </a:lnTo>
                <a:lnTo>
                  <a:pt x="3701238" y="978370"/>
                </a:lnTo>
                <a:lnTo>
                  <a:pt x="3727029" y="982634"/>
                </a:lnTo>
                <a:cubicBezTo>
                  <a:pt x="3762166" y="985324"/>
                  <a:pt x="3795029" y="982802"/>
                  <a:pt x="3827462" y="983777"/>
                </a:cubicBezTo>
                <a:cubicBezTo>
                  <a:pt x="3899741" y="979875"/>
                  <a:pt x="3841175" y="923865"/>
                  <a:pt x="3939255" y="962526"/>
                </a:cubicBezTo>
                <a:cubicBezTo>
                  <a:pt x="3944820" y="939198"/>
                  <a:pt x="3955882" y="936428"/>
                  <a:pt x="3976764" y="943975"/>
                </a:cubicBezTo>
                <a:cubicBezTo>
                  <a:pt x="4011587" y="940445"/>
                  <a:pt x="3998825" y="885884"/>
                  <a:pt x="4039745" y="913576"/>
                </a:cubicBezTo>
                <a:cubicBezTo>
                  <a:pt x="4028069" y="885008"/>
                  <a:pt x="4103064" y="891976"/>
                  <a:pt x="4081478" y="863744"/>
                </a:cubicBezTo>
                <a:cubicBezTo>
                  <a:pt x="4098995" y="833348"/>
                  <a:pt x="4118253" y="875924"/>
                  <a:pt x="4136255" y="849070"/>
                </a:cubicBezTo>
                <a:cubicBezTo>
                  <a:pt x="4160412" y="839702"/>
                  <a:pt x="4127630" y="882883"/>
                  <a:pt x="4155885" y="880724"/>
                </a:cubicBezTo>
                <a:cubicBezTo>
                  <a:pt x="4189159" y="872776"/>
                  <a:pt x="4199073" y="926940"/>
                  <a:pt x="4212239" y="853648"/>
                </a:cubicBezTo>
                <a:cubicBezTo>
                  <a:pt x="4250628" y="864621"/>
                  <a:pt x="4251711" y="832443"/>
                  <a:pt x="4296968" y="808725"/>
                </a:cubicBezTo>
                <a:cubicBezTo>
                  <a:pt x="4320354" y="822560"/>
                  <a:pt x="4334944" y="811306"/>
                  <a:pt x="4347619" y="791871"/>
                </a:cubicBezTo>
                <a:cubicBezTo>
                  <a:pt x="4395320" y="788176"/>
                  <a:pt x="4433289" y="755394"/>
                  <a:pt x="4484035" y="736001"/>
                </a:cubicBezTo>
                <a:cubicBezTo>
                  <a:pt x="4544675" y="745654"/>
                  <a:pt x="4564925" y="693074"/>
                  <a:pt x="4619194" y="672546"/>
                </a:cubicBezTo>
                <a:cubicBezTo>
                  <a:pt x="4633191" y="680042"/>
                  <a:pt x="4642217" y="680768"/>
                  <a:pt x="4648276" y="677255"/>
                </a:cubicBezTo>
                <a:lnTo>
                  <a:pt x="4658535" y="658404"/>
                </a:lnTo>
                <a:lnTo>
                  <a:pt x="4684435" y="658040"/>
                </a:lnTo>
                <a:lnTo>
                  <a:pt x="4685966" y="659300"/>
                </a:lnTo>
                <a:lnTo>
                  <a:pt x="4773323" y="620033"/>
                </a:lnTo>
                <a:lnTo>
                  <a:pt x="4789881" y="612833"/>
                </a:lnTo>
                <a:lnTo>
                  <a:pt x="4793116" y="606807"/>
                </a:lnTo>
                <a:cubicBezTo>
                  <a:pt x="4797413" y="602517"/>
                  <a:pt x="4804603" y="599222"/>
                  <a:pt x="4818294" y="598208"/>
                </a:cubicBezTo>
                <a:lnTo>
                  <a:pt x="4889379" y="574856"/>
                </a:lnTo>
                <a:cubicBezTo>
                  <a:pt x="4924646" y="568531"/>
                  <a:pt x="4935327" y="565911"/>
                  <a:pt x="4967000" y="563548"/>
                </a:cubicBezTo>
                <a:cubicBezTo>
                  <a:pt x="4986586" y="557770"/>
                  <a:pt x="5000668" y="551967"/>
                  <a:pt x="5011397" y="546508"/>
                </a:cubicBezTo>
                <a:lnTo>
                  <a:pt x="5017511" y="542737"/>
                </a:lnTo>
                <a:lnTo>
                  <a:pt x="5022951" y="543578"/>
                </a:lnTo>
                <a:lnTo>
                  <a:pt x="5028686" y="550797"/>
                </a:lnTo>
                <a:cubicBezTo>
                  <a:pt x="5034551" y="555023"/>
                  <a:pt x="5042525" y="556487"/>
                  <a:pt x="5055222" y="551685"/>
                </a:cubicBezTo>
                <a:lnTo>
                  <a:pt x="5058043" y="549365"/>
                </a:lnTo>
                <a:lnTo>
                  <a:pt x="5080769" y="559110"/>
                </a:lnTo>
                <a:cubicBezTo>
                  <a:pt x="5088231" y="563815"/>
                  <a:pt x="5095030" y="569979"/>
                  <a:pt x="5100831" y="578170"/>
                </a:cubicBezTo>
                <a:cubicBezTo>
                  <a:pt x="5170380" y="527737"/>
                  <a:pt x="5243922" y="564793"/>
                  <a:pt x="5323302" y="551607"/>
                </a:cubicBezTo>
                <a:cubicBezTo>
                  <a:pt x="5351315" y="478451"/>
                  <a:pt x="5497865" y="556036"/>
                  <a:pt x="5524173" y="623428"/>
                </a:cubicBezTo>
                <a:cubicBezTo>
                  <a:pt x="5517268" y="543117"/>
                  <a:pt x="5711665" y="703794"/>
                  <a:pt x="5644692" y="606574"/>
                </a:cubicBezTo>
                <a:lnTo>
                  <a:pt x="5984259" y="559264"/>
                </a:lnTo>
                <a:cubicBezTo>
                  <a:pt x="6030154" y="495862"/>
                  <a:pt x="6007425" y="553220"/>
                  <a:pt x="6059790" y="538457"/>
                </a:cubicBezTo>
                <a:cubicBezTo>
                  <a:pt x="6050344" y="594649"/>
                  <a:pt x="6121744" y="503179"/>
                  <a:pt x="6130495" y="565308"/>
                </a:cubicBezTo>
                <a:cubicBezTo>
                  <a:pt x="6139748" y="560655"/>
                  <a:pt x="6148435" y="554186"/>
                  <a:pt x="6157089" y="547229"/>
                </a:cubicBezTo>
                <a:lnTo>
                  <a:pt x="6161628" y="543616"/>
                </a:lnTo>
                <a:lnTo>
                  <a:pt x="6180804" y="539939"/>
                </a:lnTo>
                <a:lnTo>
                  <a:pt x="6184951" y="525424"/>
                </a:lnTo>
                <a:lnTo>
                  <a:pt x="6212909" y="510232"/>
                </a:lnTo>
                <a:cubicBezTo>
                  <a:pt x="6223574" y="506625"/>
                  <a:pt x="6235279" y="505181"/>
                  <a:pt x="6248556" y="507226"/>
                </a:cubicBezTo>
                <a:cubicBezTo>
                  <a:pt x="6294288" y="537334"/>
                  <a:pt x="6362573" y="467613"/>
                  <a:pt x="6419167" y="508015"/>
                </a:cubicBezTo>
                <a:cubicBezTo>
                  <a:pt x="6440234" y="517921"/>
                  <a:pt x="6506991" y="518278"/>
                  <a:pt x="6520553" y="499890"/>
                </a:cubicBezTo>
                <a:cubicBezTo>
                  <a:pt x="6534665" y="496161"/>
                  <a:pt x="6550555" y="503153"/>
                  <a:pt x="6557985" y="483298"/>
                </a:cubicBezTo>
                <a:cubicBezTo>
                  <a:pt x="6569810" y="459469"/>
                  <a:pt x="6616472" y="497766"/>
                  <a:pt x="6610986" y="469207"/>
                </a:cubicBezTo>
                <a:cubicBezTo>
                  <a:pt x="6644167" y="495476"/>
                  <a:pt x="6674091" y="445680"/>
                  <a:pt x="6703685" y="433885"/>
                </a:cubicBezTo>
                <a:cubicBezTo>
                  <a:pt x="6729555" y="459786"/>
                  <a:pt x="6766135" y="409500"/>
                  <a:pt x="6829686" y="404609"/>
                </a:cubicBezTo>
                <a:cubicBezTo>
                  <a:pt x="6858065" y="434525"/>
                  <a:pt x="6872501" y="400914"/>
                  <a:pt x="6926071" y="440952"/>
                </a:cubicBezTo>
                <a:cubicBezTo>
                  <a:pt x="6928018" y="437011"/>
                  <a:pt x="6930506" y="433362"/>
                  <a:pt x="6933459" y="430117"/>
                </a:cubicBezTo>
                <a:cubicBezTo>
                  <a:pt x="6950612" y="411270"/>
                  <a:pt x="6979388" y="409908"/>
                  <a:pt x="6997730" y="427075"/>
                </a:cubicBezTo>
                <a:cubicBezTo>
                  <a:pt x="7082631" y="480403"/>
                  <a:pt x="7157271" y="476334"/>
                  <a:pt x="7228068" y="485987"/>
                </a:cubicBezTo>
                <a:cubicBezTo>
                  <a:pt x="7307806" y="490694"/>
                  <a:pt x="7251469" y="427974"/>
                  <a:pt x="7353524" y="478122"/>
                </a:cubicBezTo>
                <a:cubicBezTo>
                  <a:pt x="7362883" y="455559"/>
                  <a:pt x="7375392" y="454116"/>
                  <a:pt x="7397216" y="464113"/>
                </a:cubicBezTo>
                <a:cubicBezTo>
                  <a:pt x="7435863" y="464738"/>
                  <a:pt x="7429507" y="408907"/>
                  <a:pt x="7470470" y="441338"/>
                </a:cubicBezTo>
                <a:cubicBezTo>
                  <a:pt x="7461672" y="411511"/>
                  <a:pt x="7542865" y="427363"/>
                  <a:pt x="7523162" y="396692"/>
                </a:cubicBezTo>
                <a:cubicBezTo>
                  <a:pt x="7546603" y="368516"/>
                  <a:pt x="7561752" y="413189"/>
                  <a:pt x="7585229" y="388596"/>
                </a:cubicBezTo>
                <a:cubicBezTo>
                  <a:pt x="7613007" y="382141"/>
                  <a:pt x="7571052" y="421230"/>
                  <a:pt x="7602312" y="422441"/>
                </a:cubicBezTo>
                <a:cubicBezTo>
                  <a:pt x="7639880" y="418484"/>
                  <a:pt x="7643170" y="473582"/>
                  <a:pt x="7667842" y="402184"/>
                </a:cubicBezTo>
                <a:cubicBezTo>
                  <a:pt x="7708368" y="417673"/>
                  <a:pt x="7714055" y="385770"/>
                  <a:pt x="7766955" y="367538"/>
                </a:cubicBezTo>
                <a:cubicBezTo>
                  <a:pt x="7790642" y="384091"/>
                  <a:pt x="7808202" y="374622"/>
                  <a:pt x="7824808" y="356782"/>
                </a:cubicBezTo>
                <a:cubicBezTo>
                  <a:pt x="7877588" y="358773"/>
                  <a:pt x="7923771" y="330652"/>
                  <a:pt x="7982082" y="317381"/>
                </a:cubicBezTo>
                <a:cubicBezTo>
                  <a:pt x="8047173" y="334199"/>
                  <a:pt x="8076711" y="284263"/>
                  <a:pt x="8139042" y="270278"/>
                </a:cubicBezTo>
                <a:cubicBezTo>
                  <a:pt x="8171699" y="291139"/>
                  <a:pt x="8180849" y="273703"/>
                  <a:pt x="8188479" y="250893"/>
                </a:cubicBezTo>
                <a:lnTo>
                  <a:pt x="8197460" y="227412"/>
                </a:lnTo>
                <a:lnTo>
                  <a:pt x="8236543" y="231896"/>
                </a:lnTo>
                <a:cubicBezTo>
                  <a:pt x="8252245" y="232878"/>
                  <a:pt x="8267047" y="233030"/>
                  <a:pt x="8288656" y="233518"/>
                </a:cubicBezTo>
                <a:lnTo>
                  <a:pt x="8365194" y="255354"/>
                </a:lnTo>
                <a:lnTo>
                  <a:pt x="8371093" y="253056"/>
                </a:lnTo>
                <a:cubicBezTo>
                  <a:pt x="8375220" y="251794"/>
                  <a:pt x="8378040" y="251369"/>
                  <a:pt x="8380079" y="251533"/>
                </a:cubicBezTo>
                <a:lnTo>
                  <a:pt x="8380352" y="251771"/>
                </a:lnTo>
                <a:lnTo>
                  <a:pt x="8388670" y="249803"/>
                </a:lnTo>
                <a:cubicBezTo>
                  <a:pt x="8402579" y="245856"/>
                  <a:pt x="8426713" y="256901"/>
                  <a:pt x="8439400" y="252189"/>
                </a:cubicBezTo>
                <a:cubicBezTo>
                  <a:pt x="8461985" y="253229"/>
                  <a:pt x="8486049" y="243125"/>
                  <a:pt x="8502127" y="246524"/>
                </a:cubicBezTo>
                <a:lnTo>
                  <a:pt x="8575600" y="247912"/>
                </a:lnTo>
                <a:lnTo>
                  <a:pt x="8609423" y="225288"/>
                </a:lnTo>
                <a:cubicBezTo>
                  <a:pt x="8613054" y="222366"/>
                  <a:pt x="8618682" y="220403"/>
                  <a:pt x="8628794" y="220632"/>
                </a:cubicBezTo>
                <a:lnTo>
                  <a:pt x="8631243" y="221270"/>
                </a:lnTo>
                <a:cubicBezTo>
                  <a:pt x="8636121" y="217981"/>
                  <a:pt x="8676301" y="210759"/>
                  <a:pt x="8708752" y="203517"/>
                </a:cubicBezTo>
                <a:cubicBezTo>
                  <a:pt x="8760405" y="193315"/>
                  <a:pt x="8765450" y="184312"/>
                  <a:pt x="8825952" y="177822"/>
                </a:cubicBezTo>
                <a:cubicBezTo>
                  <a:pt x="8840694" y="175283"/>
                  <a:pt x="8852337" y="172902"/>
                  <a:pt x="8862166" y="170735"/>
                </a:cubicBezTo>
                <a:lnTo>
                  <a:pt x="8884490" y="165616"/>
                </a:lnTo>
                <a:lnTo>
                  <a:pt x="8918298" y="194546"/>
                </a:lnTo>
                <a:cubicBezTo>
                  <a:pt x="8929331" y="203143"/>
                  <a:pt x="8939711" y="209096"/>
                  <a:pt x="8948572" y="207940"/>
                </a:cubicBezTo>
                <a:cubicBezTo>
                  <a:pt x="9007398" y="191013"/>
                  <a:pt x="9066382" y="123071"/>
                  <a:pt x="9104724" y="178319"/>
                </a:cubicBezTo>
                <a:cubicBezTo>
                  <a:pt x="9146350" y="170182"/>
                  <a:pt x="9159213" y="154939"/>
                  <a:pt x="9198328" y="159122"/>
                </a:cubicBezTo>
                <a:cubicBezTo>
                  <a:pt x="9243361" y="178179"/>
                  <a:pt x="9337410" y="133426"/>
                  <a:pt x="9339412" y="203422"/>
                </a:cubicBezTo>
                <a:cubicBezTo>
                  <a:pt x="9356193" y="242785"/>
                  <a:pt x="9404145" y="172882"/>
                  <a:pt x="9409165" y="216989"/>
                </a:cubicBezTo>
                <a:cubicBezTo>
                  <a:pt x="9430000" y="185563"/>
                  <a:pt x="9477391" y="226977"/>
                  <a:pt x="9516379" y="220757"/>
                </a:cubicBezTo>
                <a:cubicBezTo>
                  <a:pt x="9525989" y="239713"/>
                  <a:pt x="9601557" y="209033"/>
                  <a:pt x="9615958" y="196389"/>
                </a:cubicBezTo>
                <a:cubicBezTo>
                  <a:pt x="9740300" y="170539"/>
                  <a:pt x="9758977" y="138949"/>
                  <a:pt x="9860346" y="177067"/>
                </a:cubicBezTo>
                <a:cubicBezTo>
                  <a:pt x="9889677" y="171165"/>
                  <a:pt x="10006630" y="193672"/>
                  <a:pt x="10071193" y="142345"/>
                </a:cubicBezTo>
                <a:cubicBezTo>
                  <a:pt x="10108399" y="184331"/>
                  <a:pt x="10235527" y="166620"/>
                  <a:pt x="10270876" y="164464"/>
                </a:cubicBezTo>
                <a:cubicBezTo>
                  <a:pt x="10282938" y="193487"/>
                  <a:pt x="10335459" y="157175"/>
                  <a:pt x="10338607" y="202846"/>
                </a:cubicBezTo>
                <a:cubicBezTo>
                  <a:pt x="10349171" y="220353"/>
                  <a:pt x="10366124" y="217011"/>
                  <a:pt x="10370927" y="198630"/>
                </a:cubicBezTo>
                <a:cubicBezTo>
                  <a:pt x="10391994" y="198716"/>
                  <a:pt x="10408613" y="218644"/>
                  <a:pt x="10423650" y="187033"/>
                </a:cubicBezTo>
                <a:cubicBezTo>
                  <a:pt x="10452431" y="186111"/>
                  <a:pt x="10492877" y="246749"/>
                  <a:pt x="10507238" y="199359"/>
                </a:cubicBezTo>
                <a:cubicBezTo>
                  <a:pt x="10543427" y="261875"/>
                  <a:pt x="10653987" y="201249"/>
                  <a:pt x="10712234" y="202150"/>
                </a:cubicBezTo>
                <a:cubicBezTo>
                  <a:pt x="10824446" y="218073"/>
                  <a:pt x="10878410" y="233516"/>
                  <a:pt x="10955598" y="236823"/>
                </a:cubicBezTo>
                <a:cubicBezTo>
                  <a:pt x="11045848" y="210188"/>
                  <a:pt x="11132536" y="208078"/>
                  <a:pt x="11210395" y="197924"/>
                </a:cubicBezTo>
                <a:cubicBezTo>
                  <a:pt x="11248542" y="205602"/>
                  <a:pt x="11317163" y="98606"/>
                  <a:pt x="11355556" y="131371"/>
                </a:cubicBezTo>
                <a:cubicBezTo>
                  <a:pt x="11409097" y="114944"/>
                  <a:pt x="11452001" y="121965"/>
                  <a:pt x="11531644" y="99364"/>
                </a:cubicBezTo>
                <a:cubicBezTo>
                  <a:pt x="11597142" y="88300"/>
                  <a:pt x="11671940" y="72591"/>
                  <a:pt x="11719114" y="62439"/>
                </a:cubicBezTo>
                <a:cubicBezTo>
                  <a:pt x="11727434" y="40579"/>
                  <a:pt x="11796069" y="38621"/>
                  <a:pt x="11814686" y="38458"/>
                </a:cubicBezTo>
                <a:cubicBezTo>
                  <a:pt x="11821248" y="1152"/>
                  <a:pt x="11853228" y="33244"/>
                  <a:pt x="11865687" y="10088"/>
                </a:cubicBezTo>
                <a:cubicBezTo>
                  <a:pt x="11893768" y="15302"/>
                  <a:pt x="11926464" y="10706"/>
                  <a:pt x="11957454" y="4020"/>
                </a:cubicBezTo>
                <a:lnTo>
                  <a:pt x="11975060" y="0"/>
                </a:lnTo>
                <a:lnTo>
                  <a:pt x="12006839" y="210943"/>
                </a:lnTo>
                <a:cubicBezTo>
                  <a:pt x="12204146" y="1520595"/>
                  <a:pt x="12452801" y="3171091"/>
                  <a:pt x="12642772" y="4432052"/>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6B38C3D-9449-D342-BC0B-BDCCBE546CA6}"/>
              </a:ext>
            </a:extLst>
          </p:cNvPr>
          <p:cNvSpPr>
            <a:spLocks noGrp="1"/>
          </p:cNvSpPr>
          <p:nvPr>
            <p:ph type="title"/>
          </p:nvPr>
        </p:nvSpPr>
        <p:spPr>
          <a:xfrm>
            <a:off x="1184744" y="442551"/>
            <a:ext cx="9859618" cy="713311"/>
          </a:xfrm>
        </p:spPr>
        <p:txBody>
          <a:bodyPr vert="horz" lIns="91440" tIns="45720" rIns="91440" bIns="45720" rtlCol="0" anchor="b">
            <a:normAutofit/>
          </a:bodyPr>
          <a:lstStyle/>
          <a:p>
            <a:pPr algn="ctr"/>
            <a:r>
              <a:rPr lang="en-US" sz="3600"/>
              <a:t>The Evolving Landscape of Higher Education</a:t>
            </a:r>
          </a:p>
        </p:txBody>
      </p:sp>
      <p:sp>
        <p:nvSpPr>
          <p:cNvPr id="3" name="Text Placeholder 2">
            <a:extLst>
              <a:ext uri="{FF2B5EF4-FFF2-40B4-BE49-F238E27FC236}">
                <a16:creationId xmlns:a16="http://schemas.microsoft.com/office/drawing/2014/main" id="{C75FB41B-2235-063D-D087-96863E734AA6}"/>
              </a:ext>
            </a:extLst>
          </p:cNvPr>
          <p:cNvSpPr>
            <a:spLocks noGrp="1"/>
          </p:cNvSpPr>
          <p:nvPr>
            <p:ph type="body" idx="1"/>
          </p:nvPr>
        </p:nvSpPr>
        <p:spPr>
          <a:xfrm>
            <a:off x="2177746" y="1199479"/>
            <a:ext cx="7831559" cy="408790"/>
          </a:xfrm>
        </p:spPr>
        <p:txBody>
          <a:bodyPr vert="horz" lIns="91440" tIns="45720" rIns="91440" bIns="45720" rtlCol="0">
            <a:normAutofit/>
          </a:bodyPr>
          <a:lstStyle/>
          <a:p>
            <a:pPr algn="ctr"/>
            <a:endParaRPr lang="en-US" sz="1600">
              <a:solidFill>
                <a:schemeClr val="tx1"/>
              </a:solidFill>
            </a:endParaRPr>
          </a:p>
        </p:txBody>
      </p:sp>
      <p:sp>
        <p:nvSpPr>
          <p:cNvPr id="30" name="Freeform: Shape 29">
            <a:extLst>
              <a:ext uri="{FF2B5EF4-FFF2-40B4-BE49-F238E27FC236}">
                <a16:creationId xmlns:a16="http://schemas.microsoft.com/office/drawing/2014/main" id="{3389D0BC-BA1D-4360-88F9-D9ECCBDAB5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379" y="1764254"/>
            <a:ext cx="10937021" cy="445557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People sitting on a grass field and enjoying the sun">
            <a:extLst>
              <a:ext uri="{FF2B5EF4-FFF2-40B4-BE49-F238E27FC236}">
                <a16:creationId xmlns:a16="http://schemas.microsoft.com/office/drawing/2014/main" id="{9537E185-7BA1-0219-76A3-EF9F4CFB23A3}"/>
              </a:ext>
            </a:extLst>
          </p:cNvPr>
          <p:cNvPicPr>
            <a:picLocks noChangeAspect="1"/>
          </p:cNvPicPr>
          <p:nvPr/>
        </p:nvPicPr>
        <p:blipFill rotWithShape="1">
          <a:blip r:embed="rId2"/>
          <a:srcRect t="20792" r="1" b="20793"/>
          <a:stretch/>
        </p:blipFill>
        <p:spPr>
          <a:xfrm>
            <a:off x="796925" y="1909483"/>
            <a:ext cx="10621869" cy="4141694"/>
          </a:xfrm>
          <a:prstGeom prst="rect">
            <a:avLst/>
          </a:prstGeom>
        </p:spPr>
      </p:pic>
      <p:pic>
        <p:nvPicPr>
          <p:cNvPr id="4" name="Picture 3" descr="A black and white logo&#10;&#10;Description automatically generated">
            <a:extLst>
              <a:ext uri="{FF2B5EF4-FFF2-40B4-BE49-F238E27FC236}">
                <a16:creationId xmlns:a16="http://schemas.microsoft.com/office/drawing/2014/main" id="{E9BAC3E6-1536-C806-1FF2-10B85772118B}"/>
              </a:ext>
            </a:extLst>
          </p:cNvPr>
          <p:cNvPicPr>
            <a:picLocks noChangeAspect="1"/>
          </p:cNvPicPr>
          <p:nvPr/>
        </p:nvPicPr>
        <p:blipFill rotWithShape="1">
          <a:blip r:embed="rId3">
            <a:extLst>
              <a:ext uri="{28A0092B-C50C-407E-A947-70E740481C1C}">
                <a14:useLocalDpi xmlns:a14="http://schemas.microsoft.com/office/drawing/2010/main" val="0"/>
              </a:ext>
            </a:extLst>
          </a:blip>
          <a:srcRect t="27146" b="24713"/>
          <a:stretch/>
        </p:blipFill>
        <p:spPr>
          <a:xfrm>
            <a:off x="11077903" y="6264295"/>
            <a:ext cx="908400" cy="437310"/>
          </a:xfrm>
          <a:prstGeom prst="rect">
            <a:avLst/>
          </a:prstGeom>
        </p:spPr>
      </p:pic>
    </p:spTree>
    <p:extLst>
      <p:ext uri="{BB962C8B-B14F-4D97-AF65-F5344CB8AC3E}">
        <p14:creationId xmlns:p14="http://schemas.microsoft.com/office/powerpoint/2010/main" val="2166540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467F378D-A000-47AE-83B2-D9954D8C9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48E26863-5660-4928-984A-CA2CFC8F6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9647" y="746626"/>
            <a:ext cx="3508037" cy="3365476"/>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Rectangle 6">
            <a:extLst>
              <a:ext uri="{FF2B5EF4-FFF2-40B4-BE49-F238E27FC236}">
                <a16:creationId xmlns:a16="http://schemas.microsoft.com/office/drawing/2014/main" id="{D7538F2A-6532-4E38-8354-21841BB0B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10065" y="580586"/>
            <a:ext cx="1027015" cy="258262"/>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id="{52F31131-35FC-4834-8E62-1D9DA3BE2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4148" y="746626"/>
            <a:ext cx="3508037" cy="3365476"/>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E7AD7F70-85A5-463C-9B1F-3182B60F8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2570" y="746626"/>
            <a:ext cx="3511296" cy="3365476"/>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Rectangle 6">
            <a:extLst>
              <a:ext uri="{FF2B5EF4-FFF2-40B4-BE49-F238E27FC236}">
                <a16:creationId xmlns:a16="http://schemas.microsoft.com/office/drawing/2014/main" id="{E5F002A4-1B0E-473E-AD7B-8346FB83B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22924" y="2300232"/>
            <a:ext cx="1027015" cy="258262"/>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7" name="Freeform: Shape 36">
            <a:extLst>
              <a:ext uri="{FF2B5EF4-FFF2-40B4-BE49-F238E27FC236}">
                <a16:creationId xmlns:a16="http://schemas.microsoft.com/office/drawing/2014/main" id="{13AF7514-9DD7-4ADB-84DF-5D8B61E73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9" y="4298302"/>
            <a:ext cx="12192000" cy="2559698"/>
          </a:xfrm>
          <a:custGeom>
            <a:avLst/>
            <a:gdLst>
              <a:gd name="connsiteX0" fmla="*/ 1462415 w 12192000"/>
              <a:gd name="connsiteY0" fmla="*/ 0 h 2685062"/>
              <a:gd name="connsiteX1" fmla="*/ 1494432 w 12192000"/>
              <a:gd name="connsiteY1" fmla="*/ 2457 h 2685062"/>
              <a:gd name="connsiteX2" fmla="*/ 1523667 w 12192000"/>
              <a:gd name="connsiteY2" fmla="*/ 11778 h 2685062"/>
              <a:gd name="connsiteX3" fmla="*/ 1523067 w 12192000"/>
              <a:gd name="connsiteY3" fmla="*/ 14207 h 2685062"/>
              <a:gd name="connsiteX4" fmla="*/ 1527695 w 12192000"/>
              <a:gd name="connsiteY4" fmla="*/ 15715 h 2685062"/>
              <a:gd name="connsiteX5" fmla="*/ 1532258 w 12192000"/>
              <a:gd name="connsiteY5" fmla="*/ 14518 h 2685062"/>
              <a:gd name="connsiteX6" fmla="*/ 1537796 w 12192000"/>
              <a:gd name="connsiteY6" fmla="*/ 16283 h 2685062"/>
              <a:gd name="connsiteX7" fmla="*/ 1553041 w 12192000"/>
              <a:gd name="connsiteY7" fmla="*/ 20452 h 2685062"/>
              <a:gd name="connsiteX8" fmla="*/ 1557495 w 12192000"/>
              <a:gd name="connsiteY8" fmla="*/ 25861 h 2685062"/>
              <a:gd name="connsiteX9" fmla="*/ 1617448 w 12192000"/>
              <a:gd name="connsiteY9" fmla="*/ 40977 h 2685062"/>
              <a:gd name="connsiteX10" fmla="*/ 1636697 w 12192000"/>
              <a:gd name="connsiteY10" fmla="*/ 39108 h 2685062"/>
              <a:gd name="connsiteX11" fmla="*/ 1657286 w 12192000"/>
              <a:gd name="connsiteY11" fmla="*/ 49000 h 2685062"/>
              <a:gd name="connsiteX12" fmla="*/ 1719191 w 12192000"/>
              <a:gd name="connsiteY12" fmla="*/ 56920 h 2685062"/>
              <a:gd name="connsiteX13" fmla="*/ 1787126 w 12192000"/>
              <a:gd name="connsiteY13" fmla="*/ 71960 h 2685062"/>
              <a:gd name="connsiteX14" fmla="*/ 1834555 w 12192000"/>
              <a:gd name="connsiteY14" fmla="*/ 86590 h 2685062"/>
              <a:gd name="connsiteX15" fmla="*/ 1966070 w 12192000"/>
              <a:gd name="connsiteY15" fmla="*/ 103987 h 2685062"/>
              <a:gd name="connsiteX16" fmla="*/ 2188582 w 12192000"/>
              <a:gd name="connsiteY16" fmla="*/ 124532 h 2685062"/>
              <a:gd name="connsiteX17" fmla="*/ 2234811 w 12192000"/>
              <a:gd name="connsiteY17" fmla="*/ 130739 h 2685062"/>
              <a:gd name="connsiteX18" fmla="*/ 2270005 w 12192000"/>
              <a:gd name="connsiteY18" fmla="*/ 143358 h 2685062"/>
              <a:gd name="connsiteX19" fmla="*/ 2274208 w 12192000"/>
              <a:gd name="connsiteY19" fmla="*/ 152634 h 2685062"/>
              <a:gd name="connsiteX20" fmla="*/ 2298905 w 12192000"/>
              <a:gd name="connsiteY20" fmla="*/ 157215 h 2685062"/>
              <a:gd name="connsiteX21" fmla="*/ 2304521 w 12192000"/>
              <a:gd name="connsiteY21" fmla="*/ 159957 h 2685062"/>
              <a:gd name="connsiteX22" fmla="*/ 2337696 w 12192000"/>
              <a:gd name="connsiteY22" fmla="*/ 174150 h 2685062"/>
              <a:gd name="connsiteX23" fmla="*/ 2432112 w 12192000"/>
              <a:gd name="connsiteY23" fmla="*/ 166646 h 2685062"/>
              <a:gd name="connsiteX24" fmla="*/ 2500149 w 12192000"/>
              <a:gd name="connsiteY24" fmla="*/ 168723 h 2685062"/>
              <a:gd name="connsiteX25" fmla="*/ 2504776 w 12192000"/>
              <a:gd name="connsiteY25" fmla="*/ 171455 h 2685062"/>
              <a:gd name="connsiteX26" fmla="*/ 2507358 w 12192000"/>
              <a:gd name="connsiteY26" fmla="*/ 177677 h 2685062"/>
              <a:gd name="connsiteX27" fmla="*/ 2518847 w 12192000"/>
              <a:gd name="connsiteY27" fmla="*/ 180936 h 2685062"/>
              <a:gd name="connsiteX28" fmla="*/ 2528864 w 12192000"/>
              <a:gd name="connsiteY28" fmla="*/ 188517 h 2685062"/>
              <a:gd name="connsiteX29" fmla="*/ 2938613 w 12192000"/>
              <a:gd name="connsiteY29" fmla="*/ 248764 h 2685062"/>
              <a:gd name="connsiteX30" fmla="*/ 3132513 w 12192000"/>
              <a:gd name="connsiteY30" fmla="*/ 229282 h 2685062"/>
              <a:gd name="connsiteX31" fmla="*/ 3208657 w 12192000"/>
              <a:gd name="connsiteY31" fmla="*/ 230814 h 2685062"/>
              <a:gd name="connsiteX32" fmla="*/ 3217904 w 12192000"/>
              <a:gd name="connsiteY32" fmla="*/ 237375 h 2685062"/>
              <a:gd name="connsiteX33" fmla="*/ 3330150 w 12192000"/>
              <a:gd name="connsiteY33" fmla="*/ 214762 h 2685062"/>
              <a:gd name="connsiteX34" fmla="*/ 3480527 w 12192000"/>
              <a:gd name="connsiteY34" fmla="*/ 231960 h 2685062"/>
              <a:gd name="connsiteX35" fmla="*/ 3591806 w 12192000"/>
              <a:gd name="connsiteY35" fmla="*/ 253003 h 2685062"/>
              <a:gd name="connsiteX36" fmla="*/ 3655143 w 12192000"/>
              <a:gd name="connsiteY36" fmla="*/ 261318 h 2685062"/>
              <a:gd name="connsiteX37" fmla="*/ 3700191 w 12192000"/>
              <a:gd name="connsiteY37" fmla="*/ 271235 h 2685062"/>
              <a:gd name="connsiteX38" fmla="*/ 3820459 w 12192000"/>
              <a:gd name="connsiteY38" fmla="*/ 275675 h 2685062"/>
              <a:gd name="connsiteX39" fmla="*/ 4022158 w 12192000"/>
              <a:gd name="connsiteY39" fmla="*/ 274341 h 2685062"/>
              <a:gd name="connsiteX40" fmla="*/ 4164508 w 12192000"/>
              <a:gd name="connsiteY40" fmla="*/ 309117 h 2685062"/>
              <a:gd name="connsiteX41" fmla="*/ 4246843 w 12192000"/>
              <a:gd name="connsiteY41" fmla="*/ 292417 h 2685062"/>
              <a:gd name="connsiteX42" fmla="*/ 4337133 w 12192000"/>
              <a:gd name="connsiteY42" fmla="*/ 304707 h 2685062"/>
              <a:gd name="connsiteX43" fmla="*/ 4696109 w 12192000"/>
              <a:gd name="connsiteY43" fmla="*/ 300060 h 2685062"/>
              <a:gd name="connsiteX44" fmla="*/ 4928090 w 12192000"/>
              <a:gd name="connsiteY44" fmla="*/ 291457 h 2685062"/>
              <a:gd name="connsiteX45" fmla="*/ 4960316 w 12192000"/>
              <a:gd name="connsiteY45" fmla="*/ 287841 h 2685062"/>
              <a:gd name="connsiteX46" fmla="*/ 4960840 w 12192000"/>
              <a:gd name="connsiteY46" fmla="*/ 285406 h 2685062"/>
              <a:gd name="connsiteX47" fmla="*/ 4965958 w 12192000"/>
              <a:gd name="connsiteY47" fmla="*/ 284802 h 2685062"/>
              <a:gd name="connsiteX48" fmla="*/ 4969785 w 12192000"/>
              <a:gd name="connsiteY48" fmla="*/ 286778 h 2685062"/>
              <a:gd name="connsiteX49" fmla="*/ 4975889 w 12192000"/>
              <a:gd name="connsiteY49" fmla="*/ 286093 h 2685062"/>
              <a:gd name="connsiteX50" fmla="*/ 4992382 w 12192000"/>
              <a:gd name="connsiteY50" fmla="*/ 284871 h 2685062"/>
              <a:gd name="connsiteX51" fmla="*/ 4999094 w 12192000"/>
              <a:gd name="connsiteY51" fmla="*/ 280499 h 2685062"/>
              <a:gd name="connsiteX52" fmla="*/ 5080965 w 12192000"/>
              <a:gd name="connsiteY52" fmla="*/ 282208 h 2685062"/>
              <a:gd name="connsiteX53" fmla="*/ 5105166 w 12192000"/>
              <a:gd name="connsiteY53" fmla="*/ 276473 h 2685062"/>
              <a:gd name="connsiteX54" fmla="*/ 5168054 w 12192000"/>
              <a:gd name="connsiteY54" fmla="*/ 280137 h 2685062"/>
              <a:gd name="connsiteX55" fmla="*/ 5239940 w 12192000"/>
              <a:gd name="connsiteY55" fmla="*/ 278079 h 2685062"/>
              <a:gd name="connsiteX56" fmla="*/ 5291998 w 12192000"/>
              <a:gd name="connsiteY56" fmla="*/ 272685 h 2685062"/>
              <a:gd name="connsiteX57" fmla="*/ 5425861 w 12192000"/>
              <a:gd name="connsiteY57" fmla="*/ 279926 h 2685062"/>
              <a:gd name="connsiteX58" fmla="*/ 5648321 w 12192000"/>
              <a:gd name="connsiteY58" fmla="*/ 300693 h 2685062"/>
              <a:gd name="connsiteX59" fmla="*/ 5695414 w 12192000"/>
              <a:gd name="connsiteY59" fmla="*/ 303150 h 2685062"/>
              <a:gd name="connsiteX60" fmla="*/ 5743064 w 12192000"/>
              <a:gd name="connsiteY60" fmla="*/ 289335 h 2685062"/>
              <a:gd name="connsiteX61" fmla="*/ 5768797 w 12192000"/>
              <a:gd name="connsiteY61" fmla="*/ 289436 h 2685062"/>
              <a:gd name="connsiteX62" fmla="*/ 5775419 w 12192000"/>
              <a:gd name="connsiteY62" fmla="*/ 287831 h 2685062"/>
              <a:gd name="connsiteX63" fmla="*/ 5813624 w 12192000"/>
              <a:gd name="connsiteY63" fmla="*/ 280263 h 2685062"/>
              <a:gd name="connsiteX64" fmla="*/ 5900676 w 12192000"/>
              <a:gd name="connsiteY64" fmla="*/ 304615 h 2685062"/>
              <a:gd name="connsiteX65" fmla="*/ 5966795 w 12192000"/>
              <a:gd name="connsiteY65" fmla="*/ 314993 h 2685062"/>
              <a:gd name="connsiteX66" fmla="*/ 5972463 w 12192000"/>
              <a:gd name="connsiteY66" fmla="*/ 313217 h 2685062"/>
              <a:gd name="connsiteX67" fmla="*/ 5977754 w 12192000"/>
              <a:gd name="connsiteY67" fmla="*/ 307726 h 2685062"/>
              <a:gd name="connsiteX68" fmla="*/ 5990232 w 12192000"/>
              <a:gd name="connsiteY68" fmla="*/ 306694 h 2685062"/>
              <a:gd name="connsiteX69" fmla="*/ 6003260 w 12192000"/>
              <a:gd name="connsiteY69" fmla="*/ 301250 h 2685062"/>
              <a:gd name="connsiteX70" fmla="*/ 6398655 w 12192000"/>
              <a:gd name="connsiteY70" fmla="*/ 340447 h 2685062"/>
              <a:gd name="connsiteX71" fmla="*/ 6477250 w 12192000"/>
              <a:gd name="connsiteY71" fmla="*/ 370643 h 2685062"/>
              <a:gd name="connsiteX72" fmla="*/ 6599996 w 12192000"/>
              <a:gd name="connsiteY72" fmla="*/ 371929 h 2685062"/>
              <a:gd name="connsiteX73" fmla="*/ 6673632 w 12192000"/>
              <a:gd name="connsiteY73" fmla="*/ 384303 h 2685062"/>
              <a:gd name="connsiteX74" fmla="*/ 6685461 w 12192000"/>
              <a:gd name="connsiteY74" fmla="*/ 379698 h 2685062"/>
              <a:gd name="connsiteX75" fmla="*/ 6782761 w 12192000"/>
              <a:gd name="connsiteY75" fmla="*/ 421766 h 2685062"/>
              <a:gd name="connsiteX76" fmla="*/ 6934599 w 12192000"/>
              <a:gd name="connsiteY76" fmla="*/ 432626 h 2685062"/>
              <a:gd name="connsiteX77" fmla="*/ 7050728 w 12192000"/>
              <a:gd name="connsiteY77" fmla="*/ 432695 h 2685062"/>
              <a:gd name="connsiteX78" fmla="*/ 7115167 w 12192000"/>
              <a:gd name="connsiteY78" fmla="*/ 436243 h 2685062"/>
              <a:gd name="connsiteX79" fmla="*/ 7162809 w 12192000"/>
              <a:gd name="connsiteY79" fmla="*/ 434931 h 2685062"/>
              <a:gd name="connsiteX80" fmla="*/ 7280034 w 12192000"/>
              <a:gd name="connsiteY80" fmla="*/ 452539 h 2685062"/>
              <a:gd name="connsiteX81" fmla="*/ 7472654 w 12192000"/>
              <a:gd name="connsiteY81" fmla="*/ 490482 h 2685062"/>
              <a:gd name="connsiteX82" fmla="*/ 7696080 w 12192000"/>
              <a:gd name="connsiteY82" fmla="*/ 514010 h 2685062"/>
              <a:gd name="connsiteX83" fmla="*/ 7788139 w 12192000"/>
              <a:gd name="connsiteY83" fmla="*/ 518649 h 2685062"/>
              <a:gd name="connsiteX84" fmla="*/ 8227756 w 12192000"/>
              <a:gd name="connsiteY84" fmla="*/ 558548 h 2685062"/>
              <a:gd name="connsiteX85" fmla="*/ 8328859 w 12192000"/>
              <a:gd name="connsiteY85" fmla="*/ 582867 h 2685062"/>
              <a:gd name="connsiteX86" fmla="*/ 8532898 w 12192000"/>
              <a:gd name="connsiteY86" fmla="*/ 668282 h 2685062"/>
              <a:gd name="connsiteX87" fmla="*/ 8792925 w 12192000"/>
              <a:gd name="connsiteY87" fmla="*/ 701900 h 2685062"/>
              <a:gd name="connsiteX88" fmla="*/ 8809491 w 12192000"/>
              <a:gd name="connsiteY88" fmla="*/ 717262 h 2685062"/>
              <a:gd name="connsiteX89" fmla="*/ 8814066 w 12192000"/>
              <a:gd name="connsiteY89" fmla="*/ 719410 h 2685062"/>
              <a:gd name="connsiteX90" fmla="*/ 8815751 w 12192000"/>
              <a:gd name="connsiteY90" fmla="*/ 718686 h 2685062"/>
              <a:gd name="connsiteX91" fmla="*/ 8840540 w 12192000"/>
              <a:gd name="connsiteY91" fmla="*/ 717083 h 2685062"/>
              <a:gd name="connsiteX92" fmla="*/ 8897062 w 12192000"/>
              <a:gd name="connsiteY92" fmla="*/ 697553 h 2685062"/>
              <a:gd name="connsiteX93" fmla="*/ 8965922 w 12192000"/>
              <a:gd name="connsiteY93" fmla="*/ 672885 h 2685062"/>
              <a:gd name="connsiteX94" fmla="*/ 9016694 w 12192000"/>
              <a:gd name="connsiteY94" fmla="*/ 669496 h 2685062"/>
              <a:gd name="connsiteX95" fmla="*/ 9139695 w 12192000"/>
              <a:gd name="connsiteY95" fmla="*/ 648174 h 2685062"/>
              <a:gd name="connsiteX96" fmla="*/ 9219129 w 12192000"/>
              <a:gd name="connsiteY96" fmla="*/ 639013 h 2685062"/>
              <a:gd name="connsiteX97" fmla="*/ 9221354 w 12192000"/>
              <a:gd name="connsiteY97" fmla="*/ 638501 h 2685062"/>
              <a:gd name="connsiteX98" fmla="*/ 9237592 w 12192000"/>
              <a:gd name="connsiteY98" fmla="*/ 642494 h 2685062"/>
              <a:gd name="connsiteX99" fmla="*/ 9236570 w 12192000"/>
              <a:gd name="connsiteY99" fmla="*/ 648762 h 2685062"/>
              <a:gd name="connsiteX100" fmla="*/ 9250521 w 12192000"/>
              <a:gd name="connsiteY100" fmla="*/ 654041 h 2685062"/>
              <a:gd name="connsiteX101" fmla="*/ 9279357 w 12192000"/>
              <a:gd name="connsiteY101" fmla="*/ 653083 h 2685062"/>
              <a:gd name="connsiteX102" fmla="*/ 9289731 w 12192000"/>
              <a:gd name="connsiteY102" fmla="*/ 656356 h 2685062"/>
              <a:gd name="connsiteX103" fmla="*/ 9293723 w 12192000"/>
              <a:gd name="connsiteY103" fmla="*/ 656237 h 2685062"/>
              <a:gd name="connsiteX104" fmla="*/ 9303097 w 12192000"/>
              <a:gd name="connsiteY104" fmla="*/ 656723 h 2685062"/>
              <a:gd name="connsiteX105" fmla="*/ 9302251 w 12192000"/>
              <a:gd name="connsiteY105" fmla="*/ 652725 h 2685062"/>
              <a:gd name="connsiteX106" fmla="*/ 9314122 w 12192000"/>
              <a:gd name="connsiteY106" fmla="*/ 645860 h 2685062"/>
              <a:gd name="connsiteX107" fmla="*/ 9367772 w 12192000"/>
              <a:gd name="connsiteY107" fmla="*/ 650683 h 2685062"/>
              <a:gd name="connsiteX108" fmla="*/ 9370291 w 12192000"/>
              <a:gd name="connsiteY108" fmla="*/ 655264 h 2685062"/>
              <a:gd name="connsiteX109" fmla="*/ 9377007 w 12192000"/>
              <a:gd name="connsiteY109" fmla="*/ 656308 h 2685062"/>
              <a:gd name="connsiteX110" fmla="*/ 9382497 w 12192000"/>
              <a:gd name="connsiteY110" fmla="*/ 652427 h 2685062"/>
              <a:gd name="connsiteX111" fmla="*/ 9474013 w 12192000"/>
              <a:gd name="connsiteY111" fmla="*/ 647005 h 2685062"/>
              <a:gd name="connsiteX112" fmla="*/ 9595899 w 12192000"/>
              <a:gd name="connsiteY112" fmla="*/ 646979 h 2685062"/>
              <a:gd name="connsiteX113" fmla="*/ 9681269 w 12192000"/>
              <a:gd name="connsiteY113" fmla="*/ 669984 h 2685062"/>
              <a:gd name="connsiteX114" fmla="*/ 9689635 w 12192000"/>
              <a:gd name="connsiteY114" fmla="*/ 666408 h 2685062"/>
              <a:gd name="connsiteX115" fmla="*/ 9750215 w 12192000"/>
              <a:gd name="connsiteY115" fmla="*/ 671056 h 2685062"/>
              <a:gd name="connsiteX116" fmla="*/ 9957974 w 12192000"/>
              <a:gd name="connsiteY116" fmla="*/ 715080 h 2685062"/>
              <a:gd name="connsiteX117" fmla="*/ 10076482 w 12192000"/>
              <a:gd name="connsiteY117" fmla="*/ 723397 h 2685062"/>
              <a:gd name="connsiteX118" fmla="*/ 10119263 w 12192000"/>
              <a:gd name="connsiteY118" fmla="*/ 721877 h 2685062"/>
              <a:gd name="connsiteX119" fmla="*/ 10190893 w 12192000"/>
              <a:gd name="connsiteY119" fmla="*/ 719606 h 2685062"/>
              <a:gd name="connsiteX120" fmla="*/ 10246203 w 12192000"/>
              <a:gd name="connsiteY120" fmla="*/ 706893 h 2685062"/>
              <a:gd name="connsiteX121" fmla="*/ 10305396 w 12192000"/>
              <a:gd name="connsiteY121" fmla="*/ 709359 h 2685062"/>
              <a:gd name="connsiteX122" fmla="*/ 10316856 w 12192000"/>
              <a:gd name="connsiteY122" fmla="*/ 724179 h 2685062"/>
              <a:gd name="connsiteX123" fmla="*/ 10380919 w 12192000"/>
              <a:gd name="connsiteY123" fmla="*/ 722193 h 2685062"/>
              <a:gd name="connsiteX124" fmla="*/ 10478351 w 12192000"/>
              <a:gd name="connsiteY124" fmla="*/ 717620 h 2685062"/>
              <a:gd name="connsiteX125" fmla="*/ 10533954 w 12192000"/>
              <a:gd name="connsiteY125" fmla="*/ 718660 h 2685062"/>
              <a:gd name="connsiteX126" fmla="*/ 10686474 w 12192000"/>
              <a:gd name="connsiteY126" fmla="*/ 717507 h 2685062"/>
              <a:gd name="connsiteX127" fmla="*/ 10839729 w 12192000"/>
              <a:gd name="connsiteY127" fmla="*/ 713306 h 2685062"/>
              <a:gd name="connsiteX128" fmla="*/ 10933271 w 12192000"/>
              <a:gd name="connsiteY128" fmla="*/ 693628 h 2685062"/>
              <a:gd name="connsiteX129" fmla="*/ 11058950 w 12192000"/>
              <a:gd name="connsiteY129" fmla="*/ 692031 h 2685062"/>
              <a:gd name="connsiteX130" fmla="*/ 11080388 w 12192000"/>
              <a:gd name="connsiteY130" fmla="*/ 689245 h 2685062"/>
              <a:gd name="connsiteX131" fmla="*/ 11108911 w 12192000"/>
              <a:gd name="connsiteY131" fmla="*/ 693363 h 2685062"/>
              <a:gd name="connsiteX132" fmla="*/ 11223119 w 12192000"/>
              <a:gd name="connsiteY132" fmla="*/ 710661 h 2685062"/>
              <a:gd name="connsiteX133" fmla="*/ 11311983 w 12192000"/>
              <a:gd name="connsiteY133" fmla="*/ 731410 h 2685062"/>
              <a:gd name="connsiteX134" fmla="*/ 11426940 w 12192000"/>
              <a:gd name="connsiteY134" fmla="*/ 727340 h 2685062"/>
              <a:gd name="connsiteX135" fmla="*/ 11495624 w 12192000"/>
              <a:gd name="connsiteY135" fmla="*/ 734858 h 2685062"/>
              <a:gd name="connsiteX136" fmla="*/ 11605975 w 12192000"/>
              <a:gd name="connsiteY136" fmla="*/ 762433 h 2685062"/>
              <a:gd name="connsiteX137" fmla="*/ 11756134 w 12192000"/>
              <a:gd name="connsiteY137" fmla="*/ 765012 h 2685062"/>
              <a:gd name="connsiteX138" fmla="*/ 11789788 w 12192000"/>
              <a:gd name="connsiteY138" fmla="*/ 745316 h 2685062"/>
              <a:gd name="connsiteX139" fmla="*/ 11832833 w 12192000"/>
              <a:gd name="connsiteY139" fmla="*/ 734720 h 2685062"/>
              <a:gd name="connsiteX140" fmla="*/ 11846338 w 12192000"/>
              <a:gd name="connsiteY140" fmla="*/ 765994 h 2685062"/>
              <a:gd name="connsiteX141" fmla="*/ 11972492 w 12192000"/>
              <a:gd name="connsiteY141" fmla="*/ 796180 h 2685062"/>
              <a:gd name="connsiteX142" fmla="*/ 12035979 w 12192000"/>
              <a:gd name="connsiteY142" fmla="*/ 807835 h 2685062"/>
              <a:gd name="connsiteX143" fmla="*/ 12135850 w 12192000"/>
              <a:gd name="connsiteY143" fmla="*/ 819056 h 2685062"/>
              <a:gd name="connsiteX144" fmla="*/ 12166092 w 12192000"/>
              <a:gd name="connsiteY144" fmla="*/ 823695 h 2685062"/>
              <a:gd name="connsiteX145" fmla="*/ 12190645 w 12192000"/>
              <a:gd name="connsiteY145" fmla="*/ 826863 h 2685062"/>
              <a:gd name="connsiteX146" fmla="*/ 12192000 w 12192000"/>
              <a:gd name="connsiteY146" fmla="*/ 880762 h 2685062"/>
              <a:gd name="connsiteX147" fmla="*/ 12192000 w 12192000"/>
              <a:gd name="connsiteY147" fmla="*/ 2685062 h 2685062"/>
              <a:gd name="connsiteX148" fmla="*/ 0 w 12192000"/>
              <a:gd name="connsiteY148" fmla="*/ 2685062 h 2685062"/>
              <a:gd name="connsiteX149" fmla="*/ 0 w 12192000"/>
              <a:gd name="connsiteY149" fmla="*/ 283917 h 2685062"/>
              <a:gd name="connsiteX150" fmla="*/ 44213 w 12192000"/>
              <a:gd name="connsiteY150" fmla="*/ 302297 h 2685062"/>
              <a:gd name="connsiteX151" fmla="*/ 172465 w 12192000"/>
              <a:gd name="connsiteY151" fmla="*/ 314866 h 2685062"/>
              <a:gd name="connsiteX152" fmla="*/ 223361 w 12192000"/>
              <a:gd name="connsiteY152" fmla="*/ 304828 h 2685062"/>
              <a:gd name="connsiteX153" fmla="*/ 320595 w 12192000"/>
              <a:gd name="connsiteY153" fmla="*/ 288341 h 2685062"/>
              <a:gd name="connsiteX154" fmla="*/ 401087 w 12192000"/>
              <a:gd name="connsiteY154" fmla="*/ 246745 h 2685062"/>
              <a:gd name="connsiteX155" fmla="*/ 495839 w 12192000"/>
              <a:gd name="connsiteY155" fmla="*/ 217305 h 2685062"/>
              <a:gd name="connsiteX156" fmla="*/ 507910 w 12192000"/>
              <a:gd name="connsiteY156" fmla="*/ 219773 h 2685062"/>
              <a:gd name="connsiteX157" fmla="*/ 561428 w 12192000"/>
              <a:gd name="connsiteY157" fmla="*/ 201460 h 2685062"/>
              <a:gd name="connsiteX158" fmla="*/ 712813 w 12192000"/>
              <a:gd name="connsiteY158" fmla="*/ 151411 h 2685062"/>
              <a:gd name="connsiteX159" fmla="*/ 819366 w 12192000"/>
              <a:gd name="connsiteY159" fmla="*/ 70479 h 2685062"/>
              <a:gd name="connsiteX160" fmla="*/ 862489 w 12192000"/>
              <a:gd name="connsiteY160" fmla="*/ 63238 h 2685062"/>
              <a:gd name="connsiteX161" fmla="*/ 934387 w 12192000"/>
              <a:gd name="connsiteY161" fmla="*/ 50788 h 2685062"/>
              <a:gd name="connsiteX162" fmla="*/ 948874 w 12192000"/>
              <a:gd name="connsiteY162" fmla="*/ 55208 h 2685062"/>
              <a:gd name="connsiteX163" fmla="*/ 955237 w 12192000"/>
              <a:gd name="connsiteY163" fmla="*/ 54040 h 2685062"/>
              <a:gd name="connsiteX164" fmla="*/ 955886 w 12192000"/>
              <a:gd name="connsiteY164" fmla="*/ 54325 h 2685062"/>
              <a:gd name="connsiteX165" fmla="*/ 957239 w 12192000"/>
              <a:gd name="connsiteY165" fmla="*/ 53673 h 2685062"/>
              <a:gd name="connsiteX166" fmla="*/ 971343 w 12192000"/>
              <a:gd name="connsiteY166" fmla="*/ 51086 h 2685062"/>
              <a:gd name="connsiteX167" fmla="*/ 1002063 w 12192000"/>
              <a:gd name="connsiteY167" fmla="*/ 54158 h 2685062"/>
              <a:gd name="connsiteX168" fmla="*/ 1020663 w 12192000"/>
              <a:gd name="connsiteY168" fmla="*/ 53408 h 2685062"/>
              <a:gd name="connsiteX169" fmla="*/ 1039181 w 12192000"/>
              <a:gd name="connsiteY169" fmla="*/ 40356 h 2685062"/>
              <a:gd name="connsiteX170" fmla="*/ 1051914 w 12192000"/>
              <a:gd name="connsiteY170" fmla="*/ 39166 h 2685062"/>
              <a:gd name="connsiteX171" fmla="*/ 1054501 w 12192000"/>
              <a:gd name="connsiteY171" fmla="*/ 37372 h 2685062"/>
              <a:gd name="connsiteX172" fmla="*/ 1061859 w 12192000"/>
              <a:gd name="connsiteY172" fmla="*/ 33902 h 2685062"/>
              <a:gd name="connsiteX173" fmla="*/ 1054558 w 12192000"/>
              <a:gd name="connsiteY173" fmla="*/ 30385 h 2685062"/>
              <a:gd name="connsiteX174" fmla="*/ 1140852 w 12192000"/>
              <a:gd name="connsiteY174" fmla="*/ 17327 h 2685062"/>
              <a:gd name="connsiteX175" fmla="*/ 1214144 w 12192000"/>
              <a:gd name="connsiteY175" fmla="*/ 6192 h 2685062"/>
              <a:gd name="connsiteX176" fmla="*/ 1338122 w 12192000"/>
              <a:gd name="connsiteY176" fmla="*/ 27996 h 2685062"/>
              <a:gd name="connsiteX177" fmla="*/ 1462415 w 12192000"/>
              <a:gd name="connsiteY177" fmla="*/ 0 h 2685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12192000" h="2685062">
                <a:moveTo>
                  <a:pt x="1462415" y="0"/>
                </a:moveTo>
                <a:lnTo>
                  <a:pt x="1494432" y="2457"/>
                </a:lnTo>
                <a:lnTo>
                  <a:pt x="1523667" y="11778"/>
                </a:lnTo>
                <a:lnTo>
                  <a:pt x="1523067" y="14207"/>
                </a:lnTo>
                <a:cubicBezTo>
                  <a:pt x="1523507" y="15871"/>
                  <a:pt x="1525127" y="16145"/>
                  <a:pt x="1527695" y="15715"/>
                </a:cubicBezTo>
                <a:lnTo>
                  <a:pt x="1532258" y="14518"/>
                </a:lnTo>
                <a:lnTo>
                  <a:pt x="1537796" y="16283"/>
                </a:lnTo>
                <a:lnTo>
                  <a:pt x="1553041" y="20452"/>
                </a:lnTo>
                <a:lnTo>
                  <a:pt x="1557495" y="25861"/>
                </a:lnTo>
                <a:cubicBezTo>
                  <a:pt x="1571578" y="34900"/>
                  <a:pt x="1608020" y="28047"/>
                  <a:pt x="1617448" y="40977"/>
                </a:cubicBezTo>
                <a:lnTo>
                  <a:pt x="1636697" y="39108"/>
                </a:lnTo>
                <a:lnTo>
                  <a:pt x="1657286" y="49000"/>
                </a:lnTo>
                <a:cubicBezTo>
                  <a:pt x="1676389" y="57312"/>
                  <a:pt x="1696470" y="62807"/>
                  <a:pt x="1719191" y="56920"/>
                </a:cubicBezTo>
                <a:cubicBezTo>
                  <a:pt x="1709669" y="73491"/>
                  <a:pt x="1773685" y="56115"/>
                  <a:pt x="1787126" y="71960"/>
                </a:cubicBezTo>
                <a:cubicBezTo>
                  <a:pt x="1795166" y="84864"/>
                  <a:pt x="1816465" y="82599"/>
                  <a:pt x="1834555" y="86590"/>
                </a:cubicBezTo>
                <a:cubicBezTo>
                  <a:pt x="1850712" y="99365"/>
                  <a:pt x="1937782" y="107374"/>
                  <a:pt x="1966070" y="103987"/>
                </a:cubicBezTo>
                <a:cubicBezTo>
                  <a:pt x="2043209" y="86564"/>
                  <a:pt x="2126459" y="137078"/>
                  <a:pt x="2188582" y="124532"/>
                </a:cubicBezTo>
                <a:cubicBezTo>
                  <a:pt x="2206064" y="124932"/>
                  <a:pt x="2221206" y="127247"/>
                  <a:pt x="2234811" y="130739"/>
                </a:cubicBezTo>
                <a:lnTo>
                  <a:pt x="2270005" y="143358"/>
                </a:lnTo>
                <a:lnTo>
                  <a:pt x="2274208" y="152634"/>
                </a:lnTo>
                <a:lnTo>
                  <a:pt x="2298905" y="157215"/>
                </a:lnTo>
                <a:lnTo>
                  <a:pt x="2304521" y="159957"/>
                </a:lnTo>
                <a:cubicBezTo>
                  <a:pt x="2315230" y="165224"/>
                  <a:pt x="2326016" y="170200"/>
                  <a:pt x="2337696" y="174150"/>
                </a:cubicBezTo>
                <a:cubicBezTo>
                  <a:pt x="2354259" y="137711"/>
                  <a:pt x="2439767" y="201742"/>
                  <a:pt x="2432112" y="166646"/>
                </a:cubicBezTo>
                <a:cubicBezTo>
                  <a:pt x="2482400" y="178172"/>
                  <a:pt x="2480978" y="159994"/>
                  <a:pt x="2500149" y="168723"/>
                </a:cubicBezTo>
                <a:lnTo>
                  <a:pt x="2504776" y="171455"/>
                </a:lnTo>
                <a:lnTo>
                  <a:pt x="2507358" y="177677"/>
                </a:lnTo>
                <a:lnTo>
                  <a:pt x="2518847" y="180936"/>
                </a:lnTo>
                <a:lnTo>
                  <a:pt x="2528864" y="188517"/>
                </a:lnTo>
                <a:cubicBezTo>
                  <a:pt x="2656589" y="189245"/>
                  <a:pt x="2818894" y="267460"/>
                  <a:pt x="2938613" y="248764"/>
                </a:cubicBezTo>
                <a:lnTo>
                  <a:pt x="3132513" y="229282"/>
                </a:lnTo>
                <a:cubicBezTo>
                  <a:pt x="3153391" y="218737"/>
                  <a:pt x="3187482" y="219423"/>
                  <a:pt x="3208657" y="230814"/>
                </a:cubicBezTo>
                <a:cubicBezTo>
                  <a:pt x="3212298" y="232773"/>
                  <a:pt x="3215412" y="234983"/>
                  <a:pt x="3217904" y="237375"/>
                </a:cubicBezTo>
                <a:cubicBezTo>
                  <a:pt x="3279351" y="212726"/>
                  <a:pt x="3298012" y="233121"/>
                  <a:pt x="3330150" y="214762"/>
                </a:cubicBezTo>
                <a:cubicBezTo>
                  <a:pt x="3405531" y="217422"/>
                  <a:pt x="3451160" y="247861"/>
                  <a:pt x="3480527" y="231960"/>
                </a:cubicBezTo>
                <a:cubicBezTo>
                  <a:pt x="3516075" y="238991"/>
                  <a:pt x="3553819" y="269164"/>
                  <a:pt x="3591806" y="253003"/>
                </a:cubicBezTo>
                <a:cubicBezTo>
                  <a:pt x="3586673" y="270421"/>
                  <a:pt x="3640034" y="246868"/>
                  <a:pt x="3655143" y="261318"/>
                </a:cubicBezTo>
                <a:cubicBezTo>
                  <a:pt x="3664868" y="273371"/>
                  <a:pt x="3683329" y="269035"/>
                  <a:pt x="3700191" y="271235"/>
                </a:cubicBezTo>
                <a:cubicBezTo>
                  <a:pt x="3717097" y="282363"/>
                  <a:pt x="3796016" y="281812"/>
                  <a:pt x="3820459" y="275675"/>
                </a:cubicBezTo>
                <a:cubicBezTo>
                  <a:pt x="3885463" y="250791"/>
                  <a:pt x="3969506" y="292904"/>
                  <a:pt x="4022158" y="274341"/>
                </a:cubicBezTo>
                <a:cubicBezTo>
                  <a:pt x="4084571" y="269096"/>
                  <a:pt x="4119856" y="297968"/>
                  <a:pt x="4164508" y="309117"/>
                </a:cubicBezTo>
                <a:cubicBezTo>
                  <a:pt x="4171915" y="271244"/>
                  <a:pt x="4260667" y="326583"/>
                  <a:pt x="4246843" y="292417"/>
                </a:cubicBezTo>
                <a:cubicBezTo>
                  <a:pt x="4309458" y="301142"/>
                  <a:pt x="4279869" y="266331"/>
                  <a:pt x="4337133" y="304707"/>
                </a:cubicBezTo>
                <a:cubicBezTo>
                  <a:pt x="4450694" y="292933"/>
                  <a:pt x="4593547" y="330375"/>
                  <a:pt x="4696109" y="300060"/>
                </a:cubicBezTo>
                <a:lnTo>
                  <a:pt x="4928090" y="291457"/>
                </a:lnTo>
                <a:lnTo>
                  <a:pt x="4960316" y="287841"/>
                </a:lnTo>
                <a:cubicBezTo>
                  <a:pt x="4960491" y="287029"/>
                  <a:pt x="4960665" y="286217"/>
                  <a:pt x="4960840" y="285406"/>
                </a:cubicBezTo>
                <a:cubicBezTo>
                  <a:pt x="4962018" y="283892"/>
                  <a:pt x="4963691" y="283924"/>
                  <a:pt x="4965958" y="284802"/>
                </a:cubicBezTo>
                <a:lnTo>
                  <a:pt x="4969785" y="286778"/>
                </a:lnTo>
                <a:lnTo>
                  <a:pt x="4975889" y="286093"/>
                </a:lnTo>
                <a:lnTo>
                  <a:pt x="4992382" y="284871"/>
                </a:lnTo>
                <a:lnTo>
                  <a:pt x="4999094" y="280499"/>
                </a:lnTo>
                <a:lnTo>
                  <a:pt x="5080965" y="282208"/>
                </a:lnTo>
                <a:lnTo>
                  <a:pt x="5105166" y="276473"/>
                </a:lnTo>
                <a:cubicBezTo>
                  <a:pt x="5127226" y="271982"/>
                  <a:pt x="5148953" y="270367"/>
                  <a:pt x="5168054" y="280137"/>
                </a:cubicBezTo>
                <a:cubicBezTo>
                  <a:pt x="5166431" y="262533"/>
                  <a:pt x="5219894" y="290815"/>
                  <a:pt x="5239940" y="278079"/>
                </a:cubicBezTo>
                <a:cubicBezTo>
                  <a:pt x="5253484" y="267178"/>
                  <a:pt x="5272860" y="273220"/>
                  <a:pt x="5291998" y="272685"/>
                </a:cubicBezTo>
                <a:cubicBezTo>
                  <a:pt x="5313255" y="263383"/>
                  <a:pt x="5400292" y="271538"/>
                  <a:pt x="5425861" y="279926"/>
                </a:cubicBezTo>
                <a:cubicBezTo>
                  <a:pt x="5491875" y="310639"/>
                  <a:pt x="5594484" y="277380"/>
                  <a:pt x="5648321" y="300693"/>
                </a:cubicBezTo>
                <a:cubicBezTo>
                  <a:pt x="5665248" y="303486"/>
                  <a:pt x="5680800" y="304021"/>
                  <a:pt x="5695414" y="303150"/>
                </a:cubicBezTo>
                <a:lnTo>
                  <a:pt x="5743064" y="289335"/>
                </a:lnTo>
                <a:lnTo>
                  <a:pt x="5768797" y="289436"/>
                </a:lnTo>
                <a:lnTo>
                  <a:pt x="5775419" y="287831"/>
                </a:lnTo>
                <a:cubicBezTo>
                  <a:pt x="5788059" y="284732"/>
                  <a:pt x="5800646" y="281926"/>
                  <a:pt x="5813624" y="280263"/>
                </a:cubicBezTo>
                <a:cubicBezTo>
                  <a:pt x="5812999" y="318182"/>
                  <a:pt x="5923892" y="272386"/>
                  <a:pt x="5900676" y="304615"/>
                </a:cubicBezTo>
                <a:cubicBezTo>
                  <a:pt x="5954067" y="302717"/>
                  <a:pt x="5944477" y="319870"/>
                  <a:pt x="5966795" y="314993"/>
                </a:cubicBezTo>
                <a:lnTo>
                  <a:pt x="5972463" y="313217"/>
                </a:lnTo>
                <a:lnTo>
                  <a:pt x="5977754" y="307726"/>
                </a:lnTo>
                <a:lnTo>
                  <a:pt x="5990232" y="306694"/>
                </a:lnTo>
                <a:lnTo>
                  <a:pt x="6003260" y="301250"/>
                </a:lnTo>
                <a:cubicBezTo>
                  <a:pt x="6125949" y="323771"/>
                  <a:pt x="6292426" y="300774"/>
                  <a:pt x="6398655" y="340447"/>
                </a:cubicBezTo>
                <a:lnTo>
                  <a:pt x="6477250" y="370643"/>
                </a:lnTo>
                <a:cubicBezTo>
                  <a:pt x="6518147" y="382960"/>
                  <a:pt x="6560561" y="347277"/>
                  <a:pt x="6599996" y="371929"/>
                </a:cubicBezTo>
                <a:cubicBezTo>
                  <a:pt x="6615225" y="385828"/>
                  <a:pt x="6648193" y="391366"/>
                  <a:pt x="6673632" y="384303"/>
                </a:cubicBezTo>
                <a:cubicBezTo>
                  <a:pt x="6678009" y="383088"/>
                  <a:pt x="6681993" y="381536"/>
                  <a:pt x="6685461" y="379698"/>
                </a:cubicBezTo>
                <a:cubicBezTo>
                  <a:pt x="6733172" y="414481"/>
                  <a:pt x="6760278" y="398336"/>
                  <a:pt x="6782761" y="421766"/>
                </a:cubicBezTo>
                <a:cubicBezTo>
                  <a:pt x="6856177" y="432921"/>
                  <a:pt x="6913662" y="412056"/>
                  <a:pt x="6934599" y="432626"/>
                </a:cubicBezTo>
                <a:cubicBezTo>
                  <a:pt x="6971837" y="432351"/>
                  <a:pt x="7021650" y="410307"/>
                  <a:pt x="7050728" y="432695"/>
                </a:cubicBezTo>
                <a:cubicBezTo>
                  <a:pt x="7053692" y="415076"/>
                  <a:pt x="7094152" y="447339"/>
                  <a:pt x="7115167" y="436243"/>
                </a:cubicBezTo>
                <a:cubicBezTo>
                  <a:pt x="7129937" y="426464"/>
                  <a:pt x="7145660" y="433973"/>
                  <a:pt x="7162809" y="434931"/>
                </a:cubicBezTo>
                <a:cubicBezTo>
                  <a:pt x="7184039" y="427343"/>
                  <a:pt x="7259393" y="442217"/>
                  <a:pt x="7280034" y="452539"/>
                </a:cubicBezTo>
                <a:cubicBezTo>
                  <a:pt x="7331046" y="488194"/>
                  <a:pt x="7430616" y="463128"/>
                  <a:pt x="7472654" y="490482"/>
                </a:cubicBezTo>
                <a:cubicBezTo>
                  <a:pt x="7541994" y="500728"/>
                  <a:pt x="7643498" y="509315"/>
                  <a:pt x="7696080" y="514010"/>
                </a:cubicBezTo>
                <a:cubicBezTo>
                  <a:pt x="7760013" y="517032"/>
                  <a:pt x="7715914" y="545003"/>
                  <a:pt x="7788139" y="518649"/>
                </a:cubicBezTo>
                <a:cubicBezTo>
                  <a:pt x="7891601" y="550571"/>
                  <a:pt x="8143222" y="510864"/>
                  <a:pt x="8227756" y="558548"/>
                </a:cubicBezTo>
                <a:cubicBezTo>
                  <a:pt x="8317876" y="569251"/>
                  <a:pt x="8261697" y="569546"/>
                  <a:pt x="8328859" y="582867"/>
                </a:cubicBezTo>
                <a:cubicBezTo>
                  <a:pt x="8336976" y="627379"/>
                  <a:pt x="8495085" y="643261"/>
                  <a:pt x="8532898" y="668282"/>
                </a:cubicBezTo>
                <a:cubicBezTo>
                  <a:pt x="8626867" y="678146"/>
                  <a:pt x="8698118" y="715603"/>
                  <a:pt x="8792925" y="701900"/>
                </a:cubicBezTo>
                <a:cubicBezTo>
                  <a:pt x="8796856" y="707882"/>
                  <a:pt x="8802564" y="712918"/>
                  <a:pt x="8809491" y="717262"/>
                </a:cubicBezTo>
                <a:lnTo>
                  <a:pt x="8814066" y="719410"/>
                </a:lnTo>
                <a:lnTo>
                  <a:pt x="8815751" y="718686"/>
                </a:lnTo>
                <a:cubicBezTo>
                  <a:pt x="8822134" y="717141"/>
                  <a:pt x="8829906" y="716502"/>
                  <a:pt x="8840540" y="717083"/>
                </a:cubicBezTo>
                <a:cubicBezTo>
                  <a:pt x="8844566" y="676948"/>
                  <a:pt x="8862586" y="704813"/>
                  <a:pt x="8897062" y="697553"/>
                </a:cubicBezTo>
                <a:cubicBezTo>
                  <a:pt x="8926967" y="693826"/>
                  <a:pt x="8941387" y="680067"/>
                  <a:pt x="8965922" y="672885"/>
                </a:cubicBezTo>
                <a:cubicBezTo>
                  <a:pt x="8985861" y="668208"/>
                  <a:pt x="8990451" y="680326"/>
                  <a:pt x="9016694" y="669496"/>
                </a:cubicBezTo>
                <a:cubicBezTo>
                  <a:pt x="9064226" y="680468"/>
                  <a:pt x="9102961" y="653230"/>
                  <a:pt x="9139695" y="648174"/>
                </a:cubicBezTo>
                <a:cubicBezTo>
                  <a:pt x="9151373" y="649226"/>
                  <a:pt x="9186538" y="645057"/>
                  <a:pt x="9219129" y="639013"/>
                </a:cubicBezTo>
                <a:lnTo>
                  <a:pt x="9221354" y="638501"/>
                </a:lnTo>
                <a:lnTo>
                  <a:pt x="9237592" y="642494"/>
                </a:lnTo>
                <a:cubicBezTo>
                  <a:pt x="9241555" y="644212"/>
                  <a:pt x="9242210" y="646204"/>
                  <a:pt x="9236570" y="648762"/>
                </a:cubicBezTo>
                <a:cubicBezTo>
                  <a:pt x="9241114" y="652055"/>
                  <a:pt x="9245782" y="653517"/>
                  <a:pt x="9250521" y="654041"/>
                </a:cubicBezTo>
                <a:cubicBezTo>
                  <a:pt x="9259996" y="655089"/>
                  <a:pt x="9269753" y="652386"/>
                  <a:pt x="9279357" y="653083"/>
                </a:cubicBezTo>
                <a:lnTo>
                  <a:pt x="9289731" y="656356"/>
                </a:lnTo>
                <a:lnTo>
                  <a:pt x="9293723" y="656237"/>
                </a:lnTo>
                <a:lnTo>
                  <a:pt x="9303097" y="656723"/>
                </a:lnTo>
                <a:lnTo>
                  <a:pt x="9302251" y="652725"/>
                </a:lnTo>
                <a:cubicBezTo>
                  <a:pt x="9300561" y="648869"/>
                  <a:pt x="9299408" y="644676"/>
                  <a:pt x="9314122" y="645860"/>
                </a:cubicBezTo>
                <a:cubicBezTo>
                  <a:pt x="9344433" y="650204"/>
                  <a:pt x="9356229" y="634440"/>
                  <a:pt x="9367772" y="650683"/>
                </a:cubicBezTo>
                <a:lnTo>
                  <a:pt x="9370291" y="655264"/>
                </a:lnTo>
                <a:lnTo>
                  <a:pt x="9377007" y="656308"/>
                </a:lnTo>
                <a:cubicBezTo>
                  <a:pt x="9380660" y="656340"/>
                  <a:pt x="9382824" y="655350"/>
                  <a:pt x="9382497" y="652427"/>
                </a:cubicBezTo>
                <a:cubicBezTo>
                  <a:pt x="9410043" y="665739"/>
                  <a:pt x="9444726" y="648939"/>
                  <a:pt x="9474013" y="647005"/>
                </a:cubicBezTo>
                <a:cubicBezTo>
                  <a:pt x="9494765" y="659508"/>
                  <a:pt x="9535746" y="643122"/>
                  <a:pt x="9595899" y="646979"/>
                </a:cubicBezTo>
                <a:cubicBezTo>
                  <a:pt x="9618462" y="661284"/>
                  <a:pt x="9636478" y="649421"/>
                  <a:pt x="9681269" y="669984"/>
                </a:cubicBezTo>
                <a:cubicBezTo>
                  <a:pt x="9683619" y="668616"/>
                  <a:pt x="9686437" y="667412"/>
                  <a:pt x="9689635" y="666408"/>
                </a:cubicBezTo>
                <a:cubicBezTo>
                  <a:pt x="9708219" y="660578"/>
                  <a:pt x="9735343" y="662659"/>
                  <a:pt x="9750215" y="671056"/>
                </a:cubicBezTo>
                <a:cubicBezTo>
                  <a:pt x="9822560" y="699676"/>
                  <a:pt x="9892985" y="704863"/>
                  <a:pt x="9957974" y="715080"/>
                </a:cubicBezTo>
                <a:cubicBezTo>
                  <a:pt x="10031995" y="724171"/>
                  <a:pt x="9987651" y="694466"/>
                  <a:pt x="10076482" y="723397"/>
                </a:cubicBezTo>
                <a:cubicBezTo>
                  <a:pt x="10088264" y="715403"/>
                  <a:pt x="10100170" y="715974"/>
                  <a:pt x="10119263" y="721877"/>
                </a:cubicBezTo>
                <a:cubicBezTo>
                  <a:pt x="10155360" y="725633"/>
                  <a:pt x="10156886" y="703170"/>
                  <a:pt x="10190893" y="719606"/>
                </a:cubicBezTo>
                <a:cubicBezTo>
                  <a:pt x="10186651" y="707114"/>
                  <a:pt x="10260542" y="720706"/>
                  <a:pt x="10246203" y="706893"/>
                </a:cubicBezTo>
                <a:cubicBezTo>
                  <a:pt x="10271921" y="697978"/>
                  <a:pt x="10280122" y="716866"/>
                  <a:pt x="10305396" y="709359"/>
                </a:cubicBezTo>
                <a:cubicBezTo>
                  <a:pt x="10332266" y="709354"/>
                  <a:pt x="10287753" y="720864"/>
                  <a:pt x="10316856" y="724179"/>
                </a:cubicBezTo>
                <a:cubicBezTo>
                  <a:pt x="10352558" y="726042"/>
                  <a:pt x="10348261" y="747938"/>
                  <a:pt x="10380919" y="722193"/>
                </a:cubicBezTo>
                <a:cubicBezTo>
                  <a:pt x="10416787" y="731946"/>
                  <a:pt x="10426384" y="719959"/>
                  <a:pt x="10478351" y="717620"/>
                </a:cubicBezTo>
                <a:cubicBezTo>
                  <a:pt x="10498311" y="726260"/>
                  <a:pt x="10516018" y="724144"/>
                  <a:pt x="10533954" y="718660"/>
                </a:cubicBezTo>
                <a:cubicBezTo>
                  <a:pt x="10583102" y="724237"/>
                  <a:pt x="10630104" y="717410"/>
                  <a:pt x="10686474" y="717507"/>
                </a:cubicBezTo>
                <a:cubicBezTo>
                  <a:pt x="10745160" y="730015"/>
                  <a:pt x="10779502" y="713124"/>
                  <a:pt x="10839729" y="713306"/>
                </a:cubicBezTo>
                <a:cubicBezTo>
                  <a:pt x="10895292" y="735596"/>
                  <a:pt x="10883335" y="689293"/>
                  <a:pt x="10933271" y="693628"/>
                </a:cubicBezTo>
                <a:cubicBezTo>
                  <a:pt x="11011861" y="715600"/>
                  <a:pt x="10933941" y="678563"/>
                  <a:pt x="11058950" y="692031"/>
                </a:cubicBezTo>
                <a:cubicBezTo>
                  <a:pt x="11065574" y="695312"/>
                  <a:pt x="11081347" y="693264"/>
                  <a:pt x="11080388" y="689245"/>
                </a:cubicBezTo>
                <a:cubicBezTo>
                  <a:pt x="11088176" y="690921"/>
                  <a:pt x="11106032" y="699551"/>
                  <a:pt x="11108911" y="693363"/>
                </a:cubicBezTo>
                <a:cubicBezTo>
                  <a:pt x="11149149" y="694912"/>
                  <a:pt x="11188483" y="700869"/>
                  <a:pt x="11223119" y="710661"/>
                </a:cubicBezTo>
                <a:cubicBezTo>
                  <a:pt x="11302059" y="704266"/>
                  <a:pt x="11255617" y="731239"/>
                  <a:pt x="11311983" y="731410"/>
                </a:cubicBezTo>
                <a:cubicBezTo>
                  <a:pt x="11358665" y="721567"/>
                  <a:pt x="11373894" y="732638"/>
                  <a:pt x="11426940" y="727340"/>
                </a:cubicBezTo>
                <a:cubicBezTo>
                  <a:pt x="11441993" y="748767"/>
                  <a:pt x="11476074" y="727962"/>
                  <a:pt x="11495624" y="734858"/>
                </a:cubicBezTo>
                <a:cubicBezTo>
                  <a:pt x="11530841" y="712823"/>
                  <a:pt x="11572173" y="761025"/>
                  <a:pt x="11605975" y="762433"/>
                </a:cubicBezTo>
                <a:cubicBezTo>
                  <a:pt x="11663316" y="761143"/>
                  <a:pt x="11727635" y="739871"/>
                  <a:pt x="11756134" y="765012"/>
                </a:cubicBezTo>
                <a:cubicBezTo>
                  <a:pt x="11761348" y="755468"/>
                  <a:pt x="11757526" y="741943"/>
                  <a:pt x="11789788" y="745316"/>
                </a:cubicBezTo>
                <a:cubicBezTo>
                  <a:pt x="11803253" y="740995"/>
                  <a:pt x="11807074" y="726138"/>
                  <a:pt x="11832833" y="734720"/>
                </a:cubicBezTo>
                <a:cubicBezTo>
                  <a:pt x="11798846" y="746443"/>
                  <a:pt x="11852821" y="750721"/>
                  <a:pt x="11846338" y="765994"/>
                </a:cubicBezTo>
                <a:cubicBezTo>
                  <a:pt x="11885947" y="777555"/>
                  <a:pt x="11979991" y="768560"/>
                  <a:pt x="11972492" y="796180"/>
                </a:cubicBezTo>
                <a:cubicBezTo>
                  <a:pt x="11982931" y="813135"/>
                  <a:pt x="12037186" y="790090"/>
                  <a:pt x="12035979" y="807835"/>
                </a:cubicBezTo>
                <a:cubicBezTo>
                  <a:pt x="12059694" y="797410"/>
                  <a:pt x="12098516" y="817951"/>
                  <a:pt x="12135850" y="819056"/>
                </a:cubicBezTo>
                <a:cubicBezTo>
                  <a:pt x="12142309" y="827359"/>
                  <a:pt x="12150917" y="827343"/>
                  <a:pt x="12166092" y="823695"/>
                </a:cubicBezTo>
                <a:lnTo>
                  <a:pt x="12190645" y="826863"/>
                </a:lnTo>
                <a:lnTo>
                  <a:pt x="12192000" y="880762"/>
                </a:lnTo>
                <a:lnTo>
                  <a:pt x="12192000" y="2685062"/>
                </a:lnTo>
                <a:lnTo>
                  <a:pt x="0" y="2685062"/>
                </a:lnTo>
                <a:lnTo>
                  <a:pt x="0" y="283917"/>
                </a:lnTo>
                <a:lnTo>
                  <a:pt x="44213" y="302297"/>
                </a:lnTo>
                <a:cubicBezTo>
                  <a:pt x="57125" y="321111"/>
                  <a:pt x="151150" y="310991"/>
                  <a:pt x="172465" y="314866"/>
                </a:cubicBezTo>
                <a:cubicBezTo>
                  <a:pt x="201883" y="307918"/>
                  <a:pt x="192551" y="309357"/>
                  <a:pt x="223361" y="304828"/>
                </a:cubicBezTo>
                <a:cubicBezTo>
                  <a:pt x="235273" y="283233"/>
                  <a:pt x="290082" y="292239"/>
                  <a:pt x="320595" y="288341"/>
                </a:cubicBezTo>
                <a:cubicBezTo>
                  <a:pt x="326821" y="269140"/>
                  <a:pt x="347105" y="264031"/>
                  <a:pt x="401087" y="246745"/>
                </a:cubicBezTo>
                <a:cubicBezTo>
                  <a:pt x="407068" y="225028"/>
                  <a:pt x="475269" y="251137"/>
                  <a:pt x="495839" y="217305"/>
                </a:cubicBezTo>
                <a:cubicBezTo>
                  <a:pt x="499633" y="218429"/>
                  <a:pt x="503698" y="219260"/>
                  <a:pt x="507910" y="219773"/>
                </a:cubicBezTo>
                <a:cubicBezTo>
                  <a:pt x="532375" y="222751"/>
                  <a:pt x="556339" y="214552"/>
                  <a:pt x="561428" y="201460"/>
                </a:cubicBezTo>
                <a:cubicBezTo>
                  <a:pt x="599747" y="152259"/>
                  <a:pt x="661201" y="177254"/>
                  <a:pt x="712813" y="151411"/>
                </a:cubicBezTo>
                <a:cubicBezTo>
                  <a:pt x="774420" y="124993"/>
                  <a:pt x="765426" y="123535"/>
                  <a:pt x="819366" y="70479"/>
                </a:cubicBezTo>
                <a:cubicBezTo>
                  <a:pt x="839647" y="77460"/>
                  <a:pt x="850544" y="74267"/>
                  <a:pt x="862489" y="63238"/>
                </a:cubicBezTo>
                <a:cubicBezTo>
                  <a:pt x="893284" y="51157"/>
                  <a:pt x="919686" y="77447"/>
                  <a:pt x="934387" y="50788"/>
                </a:cubicBezTo>
                <a:cubicBezTo>
                  <a:pt x="936825" y="54711"/>
                  <a:pt x="942184" y="55671"/>
                  <a:pt x="948874" y="55208"/>
                </a:cubicBezTo>
                <a:lnTo>
                  <a:pt x="955237" y="54040"/>
                </a:lnTo>
                <a:lnTo>
                  <a:pt x="955886" y="54325"/>
                </a:lnTo>
                <a:lnTo>
                  <a:pt x="957239" y="53673"/>
                </a:lnTo>
                <a:lnTo>
                  <a:pt x="971343" y="51086"/>
                </a:lnTo>
                <a:cubicBezTo>
                  <a:pt x="986863" y="47540"/>
                  <a:pt x="1001346" y="44460"/>
                  <a:pt x="1002063" y="54158"/>
                </a:cubicBezTo>
                <a:cubicBezTo>
                  <a:pt x="1010763" y="55438"/>
                  <a:pt x="1016476" y="54893"/>
                  <a:pt x="1020663" y="53408"/>
                </a:cubicBezTo>
                <a:cubicBezTo>
                  <a:pt x="1029036" y="50440"/>
                  <a:pt x="1031306" y="43717"/>
                  <a:pt x="1039181" y="40356"/>
                </a:cubicBezTo>
                <a:lnTo>
                  <a:pt x="1051914" y="39166"/>
                </a:lnTo>
                <a:lnTo>
                  <a:pt x="1054501" y="37372"/>
                </a:lnTo>
                <a:lnTo>
                  <a:pt x="1061859" y="33902"/>
                </a:lnTo>
                <a:lnTo>
                  <a:pt x="1054558" y="30385"/>
                </a:lnTo>
                <a:cubicBezTo>
                  <a:pt x="1046905" y="27358"/>
                  <a:pt x="1128596" y="22367"/>
                  <a:pt x="1140852" y="17327"/>
                </a:cubicBezTo>
                <a:lnTo>
                  <a:pt x="1214144" y="6192"/>
                </a:lnTo>
                <a:lnTo>
                  <a:pt x="1338122" y="27996"/>
                </a:lnTo>
                <a:cubicBezTo>
                  <a:pt x="1367144" y="1801"/>
                  <a:pt x="1432673" y="14019"/>
                  <a:pt x="1462415" y="0"/>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4D4987-2B22-25C3-35CA-E80CFEF1F756}"/>
              </a:ext>
            </a:extLst>
          </p:cNvPr>
          <p:cNvSpPr>
            <a:spLocks noGrp="1"/>
          </p:cNvSpPr>
          <p:nvPr>
            <p:ph type="title"/>
          </p:nvPr>
        </p:nvSpPr>
        <p:spPr>
          <a:xfrm>
            <a:off x="1618082" y="4779792"/>
            <a:ext cx="8943998" cy="856722"/>
          </a:xfrm>
        </p:spPr>
        <p:txBody>
          <a:bodyPr vert="horz" lIns="91440" tIns="45720" rIns="91440" bIns="45720" rtlCol="0" anchor="b">
            <a:normAutofit/>
          </a:bodyPr>
          <a:lstStyle/>
          <a:p>
            <a:r>
              <a:rPr lang="en-US">
                <a:solidFill>
                  <a:schemeClr val="tx1">
                    <a:lumMod val="85000"/>
                    <a:lumOff val="15000"/>
                  </a:schemeClr>
                </a:solidFill>
              </a:rPr>
              <a:t>The Traditional Challenges </a:t>
            </a:r>
          </a:p>
        </p:txBody>
      </p:sp>
      <p:pic>
        <p:nvPicPr>
          <p:cNvPr id="5" name="Picture 4">
            <a:extLst>
              <a:ext uri="{FF2B5EF4-FFF2-40B4-BE49-F238E27FC236}">
                <a16:creationId xmlns:a16="http://schemas.microsoft.com/office/drawing/2014/main" id="{D6BD4927-6912-5893-57EB-4B77BAC49131}"/>
              </a:ext>
            </a:extLst>
          </p:cNvPr>
          <p:cNvPicPr>
            <a:picLocks noChangeAspect="1"/>
          </p:cNvPicPr>
          <p:nvPr/>
        </p:nvPicPr>
        <p:blipFill>
          <a:blip r:embed="rId3"/>
          <a:stretch>
            <a:fillRect/>
          </a:stretch>
        </p:blipFill>
        <p:spPr>
          <a:xfrm>
            <a:off x="989973" y="1517365"/>
            <a:ext cx="3027384" cy="1823998"/>
          </a:xfrm>
          <a:prstGeom prst="rect">
            <a:avLst/>
          </a:prstGeom>
        </p:spPr>
      </p:pic>
      <p:pic>
        <p:nvPicPr>
          <p:cNvPr id="7" name="Picture 6">
            <a:extLst>
              <a:ext uri="{FF2B5EF4-FFF2-40B4-BE49-F238E27FC236}">
                <a16:creationId xmlns:a16="http://schemas.microsoft.com/office/drawing/2014/main" id="{C09D767F-A720-9430-3C8C-33051CB03DCD}"/>
              </a:ext>
            </a:extLst>
          </p:cNvPr>
          <p:cNvPicPr>
            <a:picLocks noChangeAspect="1"/>
          </p:cNvPicPr>
          <p:nvPr/>
        </p:nvPicPr>
        <p:blipFill>
          <a:blip r:embed="rId4"/>
          <a:stretch>
            <a:fillRect/>
          </a:stretch>
        </p:blipFill>
        <p:spPr>
          <a:xfrm>
            <a:off x="4780923" y="1007472"/>
            <a:ext cx="2694485" cy="2843784"/>
          </a:xfrm>
          <a:prstGeom prst="rect">
            <a:avLst/>
          </a:prstGeom>
        </p:spPr>
      </p:pic>
      <p:pic>
        <p:nvPicPr>
          <p:cNvPr id="9" name="Picture 8">
            <a:extLst>
              <a:ext uri="{FF2B5EF4-FFF2-40B4-BE49-F238E27FC236}">
                <a16:creationId xmlns:a16="http://schemas.microsoft.com/office/drawing/2014/main" id="{C61D5B77-3908-A855-C755-699CFF024D51}"/>
              </a:ext>
            </a:extLst>
          </p:cNvPr>
          <p:cNvPicPr>
            <a:picLocks noChangeAspect="1"/>
          </p:cNvPicPr>
          <p:nvPr/>
        </p:nvPicPr>
        <p:blipFill>
          <a:blip r:embed="rId5"/>
          <a:stretch>
            <a:fillRect/>
          </a:stretch>
        </p:blipFill>
        <p:spPr>
          <a:xfrm>
            <a:off x="8264886" y="1388949"/>
            <a:ext cx="3026664" cy="2080831"/>
          </a:xfrm>
          <a:prstGeom prst="rect">
            <a:avLst/>
          </a:prstGeom>
        </p:spPr>
      </p:pic>
      <p:pic>
        <p:nvPicPr>
          <p:cNvPr id="3" name="Picture 2" descr="A black and white logo&#10;&#10;Description automatically generated">
            <a:extLst>
              <a:ext uri="{FF2B5EF4-FFF2-40B4-BE49-F238E27FC236}">
                <a16:creationId xmlns:a16="http://schemas.microsoft.com/office/drawing/2014/main" id="{CA80EBB5-C006-4C4E-2CA0-31735E53686B}"/>
              </a:ext>
            </a:extLst>
          </p:cNvPr>
          <p:cNvPicPr>
            <a:picLocks noChangeAspect="1"/>
          </p:cNvPicPr>
          <p:nvPr/>
        </p:nvPicPr>
        <p:blipFill rotWithShape="1">
          <a:blip r:embed="rId6">
            <a:extLst>
              <a:ext uri="{28A0092B-C50C-407E-A947-70E740481C1C}">
                <a14:useLocalDpi xmlns:a14="http://schemas.microsoft.com/office/drawing/2010/main" val="0"/>
              </a:ext>
            </a:extLst>
          </a:blip>
          <a:srcRect t="27146" b="24713"/>
          <a:stretch/>
        </p:blipFill>
        <p:spPr>
          <a:xfrm>
            <a:off x="11077903" y="6264295"/>
            <a:ext cx="908400" cy="437310"/>
          </a:xfrm>
          <a:prstGeom prst="rect">
            <a:avLst/>
          </a:prstGeom>
        </p:spPr>
      </p:pic>
    </p:spTree>
    <p:extLst>
      <p:ext uri="{BB962C8B-B14F-4D97-AF65-F5344CB8AC3E}">
        <p14:creationId xmlns:p14="http://schemas.microsoft.com/office/powerpoint/2010/main" val="1246397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262E669-7774-4EAE-BBCE-F9FFE664D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D0838CA9-6736-4868-BAC7-C020254B5B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7463" y="1144989"/>
            <a:ext cx="9677074" cy="4048564"/>
          </a:xfrm>
          <a:custGeom>
            <a:avLst/>
            <a:gdLst>
              <a:gd name="connsiteX0" fmla="*/ 0 w 8037833"/>
              <a:gd name="connsiteY0" fmla="*/ 0 h 3771414"/>
              <a:gd name="connsiteX1" fmla="*/ 8037833 w 8037833"/>
              <a:gd name="connsiteY1" fmla="*/ 702854 h 3771414"/>
              <a:gd name="connsiteX2" fmla="*/ 8037833 w 8037833"/>
              <a:gd name="connsiteY2" fmla="*/ 3110335 h 3771414"/>
              <a:gd name="connsiteX3" fmla="*/ 8034343 w 8037833"/>
              <a:gd name="connsiteY3" fmla="*/ 3109810 h 3771414"/>
              <a:gd name="connsiteX4" fmla="*/ 7877229 w 8037833"/>
              <a:gd name="connsiteY4" fmla="*/ 3131056 h 3771414"/>
              <a:gd name="connsiteX5" fmla="*/ 7807644 w 8037833"/>
              <a:gd name="connsiteY5" fmla="*/ 3086007 h 3771414"/>
              <a:gd name="connsiteX6" fmla="*/ 7607062 w 8037833"/>
              <a:gd name="connsiteY6" fmla="*/ 3074909 h 3771414"/>
              <a:gd name="connsiteX7" fmla="*/ 7351256 w 8037833"/>
              <a:gd name="connsiteY7" fmla="*/ 3263533 h 3771414"/>
              <a:gd name="connsiteX8" fmla="*/ 7241630 w 8037833"/>
              <a:gd name="connsiteY8" fmla="*/ 3245856 h 3771414"/>
              <a:gd name="connsiteX9" fmla="*/ 7197338 w 8037833"/>
              <a:gd name="connsiteY9" fmla="*/ 3211988 h 3771414"/>
              <a:gd name="connsiteX10" fmla="*/ 7180777 w 8037833"/>
              <a:gd name="connsiteY10" fmla="*/ 3210063 h 3771414"/>
              <a:gd name="connsiteX11" fmla="*/ 7146896 w 8037833"/>
              <a:gd name="connsiteY11" fmla="*/ 3244212 h 3771414"/>
              <a:gd name="connsiteX12" fmla="*/ 7101771 w 8037833"/>
              <a:gd name="connsiteY12" fmla="*/ 3244252 h 3771414"/>
              <a:gd name="connsiteX13" fmla="*/ 7047844 w 8037833"/>
              <a:gd name="connsiteY13" fmla="*/ 3291028 h 3771414"/>
              <a:gd name="connsiteX14" fmla="*/ 6869803 w 8037833"/>
              <a:gd name="connsiteY14" fmla="*/ 3307526 h 3771414"/>
              <a:gd name="connsiteX15" fmla="*/ 6819463 w 8037833"/>
              <a:gd name="connsiteY15" fmla="*/ 3355861 h 3771414"/>
              <a:gd name="connsiteX16" fmla="*/ 6797198 w 8037833"/>
              <a:gd name="connsiteY16" fmla="*/ 3365493 h 3771414"/>
              <a:gd name="connsiteX17" fmla="*/ 6760989 w 8037833"/>
              <a:gd name="connsiteY17" fmla="*/ 3411424 h 3771414"/>
              <a:gd name="connsiteX18" fmla="*/ 6633643 w 8037833"/>
              <a:gd name="connsiteY18" fmla="*/ 3335413 h 3771414"/>
              <a:gd name="connsiteX19" fmla="*/ 6462092 w 8037833"/>
              <a:gd name="connsiteY19" fmla="*/ 3360766 h 3771414"/>
              <a:gd name="connsiteX20" fmla="*/ 6303479 w 8037833"/>
              <a:gd name="connsiteY20" fmla="*/ 3307079 h 3771414"/>
              <a:gd name="connsiteX21" fmla="*/ 6210639 w 8037833"/>
              <a:gd name="connsiteY21" fmla="*/ 3322783 h 3771414"/>
              <a:gd name="connsiteX22" fmla="*/ 6184923 w 8037833"/>
              <a:gd name="connsiteY22" fmla="*/ 3365368 h 3771414"/>
              <a:gd name="connsiteX23" fmla="*/ 5949057 w 8037833"/>
              <a:gd name="connsiteY23" fmla="*/ 3366889 h 3771414"/>
              <a:gd name="connsiteX24" fmla="*/ 5891274 w 8037833"/>
              <a:gd name="connsiteY24" fmla="*/ 3384918 h 3771414"/>
              <a:gd name="connsiteX25" fmla="*/ 5835383 w 8037833"/>
              <a:gd name="connsiteY25" fmla="*/ 3364766 h 3771414"/>
              <a:gd name="connsiteX26" fmla="*/ 5746050 w 8037833"/>
              <a:gd name="connsiteY26" fmla="*/ 3413379 h 3771414"/>
              <a:gd name="connsiteX27" fmla="*/ 5613670 w 8037833"/>
              <a:gd name="connsiteY27" fmla="*/ 3415908 h 3771414"/>
              <a:gd name="connsiteX28" fmla="*/ 5535334 w 8037833"/>
              <a:gd name="connsiteY28" fmla="*/ 3424281 h 3771414"/>
              <a:gd name="connsiteX29" fmla="*/ 5506940 w 8037833"/>
              <a:gd name="connsiteY29" fmla="*/ 3438236 h 3771414"/>
              <a:gd name="connsiteX30" fmla="*/ 5466372 w 8037833"/>
              <a:gd name="connsiteY30" fmla="*/ 3450482 h 3771414"/>
              <a:gd name="connsiteX31" fmla="*/ 5395833 w 8037833"/>
              <a:gd name="connsiteY31" fmla="*/ 3480431 h 3771414"/>
              <a:gd name="connsiteX32" fmla="*/ 5299224 w 8037833"/>
              <a:gd name="connsiteY32" fmla="*/ 3506167 h 3771414"/>
              <a:gd name="connsiteX33" fmla="*/ 5223043 w 8037833"/>
              <a:gd name="connsiteY33" fmla="*/ 3478901 h 3771414"/>
              <a:gd name="connsiteX34" fmla="*/ 5217733 w 8037833"/>
              <a:gd name="connsiteY34" fmla="*/ 3487700 h 3771414"/>
              <a:gd name="connsiteX35" fmla="*/ 5167992 w 8037833"/>
              <a:gd name="connsiteY35" fmla="*/ 3491322 h 3771414"/>
              <a:gd name="connsiteX36" fmla="*/ 4987020 w 8037833"/>
              <a:gd name="connsiteY36" fmla="*/ 3448500 h 3771414"/>
              <a:gd name="connsiteX37" fmla="*/ 4890003 w 8037833"/>
              <a:gd name="connsiteY37" fmla="*/ 3457111 h 3771414"/>
              <a:gd name="connsiteX38" fmla="*/ 4856654 w 8037833"/>
              <a:gd name="connsiteY38" fmla="*/ 3469117 h 3771414"/>
              <a:gd name="connsiteX39" fmla="*/ 4800711 w 8037833"/>
              <a:gd name="connsiteY39" fmla="*/ 3488678 h 3771414"/>
              <a:gd name="connsiteX40" fmla="*/ 4761569 w 8037833"/>
              <a:gd name="connsiteY40" fmla="*/ 3525340 h 3771414"/>
              <a:gd name="connsiteX41" fmla="*/ 4713734 w 8037833"/>
              <a:gd name="connsiteY41" fmla="*/ 3532961 h 3771414"/>
              <a:gd name="connsiteX42" fmla="*/ 4699169 w 8037833"/>
              <a:gd name="connsiteY42" fmla="*/ 3506225 h 3771414"/>
              <a:gd name="connsiteX43" fmla="*/ 4649120 w 8037833"/>
              <a:gd name="connsiteY43" fmla="*/ 3523629 h 3771414"/>
              <a:gd name="connsiteX44" fmla="*/ 4573578 w 8037833"/>
              <a:gd name="connsiteY44" fmla="*/ 3553160 h 3771414"/>
              <a:gd name="connsiteX45" fmla="*/ 4529117 w 8037833"/>
              <a:gd name="connsiteY45" fmla="*/ 3562829 h 3771414"/>
              <a:gd name="connsiteX46" fmla="*/ 4408641 w 8037833"/>
              <a:gd name="connsiteY46" fmla="*/ 3597237 h 3771414"/>
              <a:gd name="connsiteX47" fmla="*/ 4288710 w 8037833"/>
              <a:gd name="connsiteY47" fmla="*/ 3637793 h 3771414"/>
              <a:gd name="connsiteX48" fmla="*/ 4234393 w 8037833"/>
              <a:gd name="connsiteY48" fmla="*/ 3691813 h 3771414"/>
              <a:gd name="connsiteX49" fmla="*/ 4227541 w 8037833"/>
              <a:gd name="connsiteY49" fmla="*/ 3694215 h 3771414"/>
              <a:gd name="connsiteX50" fmla="*/ 4208725 w 8037833"/>
              <a:gd name="connsiteY50" fmla="*/ 3692078 h 3771414"/>
              <a:gd name="connsiteX51" fmla="*/ 4201632 w 8037833"/>
              <a:gd name="connsiteY51" fmla="*/ 3689839 h 3771414"/>
              <a:gd name="connsiteX52" fmla="*/ 4191289 w 8037833"/>
              <a:gd name="connsiteY52" fmla="*/ 3689617 h 3771414"/>
              <a:gd name="connsiteX53" fmla="*/ 4191039 w 8037833"/>
              <a:gd name="connsiteY53" fmla="*/ 3690068 h 3771414"/>
              <a:gd name="connsiteX54" fmla="*/ 4181340 w 8037833"/>
              <a:gd name="connsiteY54" fmla="*/ 3688966 h 3771414"/>
              <a:gd name="connsiteX55" fmla="*/ 4133816 w 8037833"/>
              <a:gd name="connsiteY55" fmla="*/ 3677802 h 3771414"/>
              <a:gd name="connsiteX56" fmla="*/ 4071732 w 8037833"/>
              <a:gd name="connsiteY56" fmla="*/ 3719750 h 3771414"/>
              <a:gd name="connsiteX57" fmla="*/ 4045924 w 8037833"/>
              <a:gd name="connsiteY57" fmla="*/ 3726641 h 3771414"/>
              <a:gd name="connsiteX58" fmla="*/ 4032171 w 8037833"/>
              <a:gd name="connsiteY58" fmla="*/ 3732760 h 3771414"/>
              <a:gd name="connsiteX59" fmla="*/ 4031335 w 8037833"/>
              <a:gd name="connsiteY59" fmla="*/ 3734716 h 3771414"/>
              <a:gd name="connsiteX60" fmla="*/ 3985774 w 8037833"/>
              <a:gd name="connsiteY60" fmla="*/ 3723784 h 3771414"/>
              <a:gd name="connsiteX61" fmla="*/ 3979769 w 8037833"/>
              <a:gd name="connsiteY61" fmla="*/ 3726006 h 3771414"/>
              <a:gd name="connsiteX62" fmla="*/ 3950014 w 8037833"/>
              <a:gd name="connsiteY62" fmla="*/ 3714179 h 3771414"/>
              <a:gd name="connsiteX63" fmla="*/ 3934671 w 8037833"/>
              <a:gd name="connsiteY63" fmla="*/ 3710576 h 3771414"/>
              <a:gd name="connsiteX64" fmla="*/ 3930274 w 8037833"/>
              <a:gd name="connsiteY64" fmla="*/ 3704385 h 3771414"/>
              <a:gd name="connsiteX65" fmla="*/ 3907660 w 8037833"/>
              <a:gd name="connsiteY65" fmla="*/ 3701693 h 3771414"/>
              <a:gd name="connsiteX66" fmla="*/ 3905087 w 8037833"/>
              <a:gd name="connsiteY66" fmla="*/ 3703335 h 3771414"/>
              <a:gd name="connsiteX67" fmla="*/ 3886347 w 8037833"/>
              <a:gd name="connsiteY67" fmla="*/ 3693857 h 3771414"/>
              <a:gd name="connsiteX68" fmla="*/ 3870533 w 8037833"/>
              <a:gd name="connsiteY68" fmla="*/ 3677142 h 3771414"/>
              <a:gd name="connsiteX69" fmla="*/ 3678563 w 8037833"/>
              <a:gd name="connsiteY69" fmla="*/ 3681723 h 3771414"/>
              <a:gd name="connsiteX70" fmla="*/ 3511920 w 8037833"/>
              <a:gd name="connsiteY70" fmla="*/ 3609378 h 3771414"/>
              <a:gd name="connsiteX71" fmla="*/ 3407752 w 8037833"/>
              <a:gd name="connsiteY71" fmla="*/ 3613827 h 3771414"/>
              <a:gd name="connsiteX72" fmla="*/ 3373519 w 8037833"/>
              <a:gd name="connsiteY72" fmla="*/ 3653022 h 3771414"/>
              <a:gd name="connsiteX73" fmla="*/ 3114267 w 8037833"/>
              <a:gd name="connsiteY73" fmla="*/ 3626220 h 3771414"/>
              <a:gd name="connsiteX74" fmla="*/ 3048270 w 8037833"/>
              <a:gd name="connsiteY74" fmla="*/ 3637186 h 3771414"/>
              <a:gd name="connsiteX75" fmla="*/ 2989722 w 8037833"/>
              <a:gd name="connsiteY75" fmla="*/ 3610467 h 3771414"/>
              <a:gd name="connsiteX76" fmla="*/ 2965734 w 8037833"/>
              <a:gd name="connsiteY76" fmla="*/ 3622913 h 3771414"/>
              <a:gd name="connsiteX77" fmla="*/ 2961603 w 8037833"/>
              <a:gd name="connsiteY77" fmla="*/ 3625458 h 3771414"/>
              <a:gd name="connsiteX78" fmla="*/ 2944959 w 8037833"/>
              <a:gd name="connsiteY78" fmla="*/ 3626960 h 3771414"/>
              <a:gd name="connsiteX79" fmla="*/ 2940402 w 8037833"/>
              <a:gd name="connsiteY79" fmla="*/ 3638237 h 3771414"/>
              <a:gd name="connsiteX80" fmla="*/ 2915449 w 8037833"/>
              <a:gd name="connsiteY80" fmla="*/ 3648276 h 3771414"/>
              <a:gd name="connsiteX81" fmla="*/ 2884777 w 8037833"/>
              <a:gd name="connsiteY81" fmla="*/ 3648012 h 3771414"/>
              <a:gd name="connsiteX82" fmla="*/ 2739034 w 8037833"/>
              <a:gd name="connsiteY82" fmla="*/ 3634633 h 3771414"/>
              <a:gd name="connsiteX83" fmla="*/ 2651827 w 8037833"/>
              <a:gd name="connsiteY83" fmla="*/ 3633543 h 3771414"/>
              <a:gd name="connsiteX84" fmla="*/ 2618680 w 8037833"/>
              <a:gd name="connsiteY84" fmla="*/ 3643992 h 3771414"/>
              <a:gd name="connsiteX85" fmla="*/ 2572404 w 8037833"/>
              <a:gd name="connsiteY85" fmla="*/ 3651280 h 3771414"/>
              <a:gd name="connsiteX86" fmla="*/ 2490721 w 8037833"/>
              <a:gd name="connsiteY86" fmla="*/ 3672550 h 3771414"/>
              <a:gd name="connsiteX87" fmla="*/ 2381001 w 8037833"/>
              <a:gd name="connsiteY87" fmla="*/ 3686506 h 3771414"/>
              <a:gd name="connsiteX88" fmla="*/ 2301172 w 8037833"/>
              <a:gd name="connsiteY88" fmla="*/ 3650290 h 3771414"/>
              <a:gd name="connsiteX89" fmla="*/ 2294102 w 8037833"/>
              <a:gd name="connsiteY89" fmla="*/ 3658388 h 3771414"/>
              <a:gd name="connsiteX90" fmla="*/ 2238966 w 8037833"/>
              <a:gd name="connsiteY90" fmla="*/ 3656014 h 3771414"/>
              <a:gd name="connsiteX91" fmla="*/ 2046240 w 8037833"/>
              <a:gd name="connsiteY91" fmla="*/ 3591772 h 3771414"/>
              <a:gd name="connsiteX92" fmla="*/ 1938480 w 8037833"/>
              <a:gd name="connsiteY92" fmla="*/ 3588676 h 3771414"/>
              <a:gd name="connsiteX93" fmla="*/ 1900166 w 8037833"/>
              <a:gd name="connsiteY93" fmla="*/ 3596595 h 3771414"/>
              <a:gd name="connsiteX94" fmla="*/ 1835976 w 8037833"/>
              <a:gd name="connsiteY94" fmla="*/ 3609302 h 3771414"/>
              <a:gd name="connsiteX95" fmla="*/ 1787830 w 8037833"/>
              <a:gd name="connsiteY95" fmla="*/ 3641005 h 3771414"/>
              <a:gd name="connsiteX96" fmla="*/ 1734224 w 8037833"/>
              <a:gd name="connsiteY96" fmla="*/ 3642830 h 3771414"/>
              <a:gd name="connsiteX97" fmla="*/ 1721989 w 8037833"/>
              <a:gd name="connsiteY97" fmla="*/ 3614535 h 3771414"/>
              <a:gd name="connsiteX98" fmla="*/ 1664576 w 8037833"/>
              <a:gd name="connsiteY98" fmla="*/ 3625809 h 3771414"/>
              <a:gd name="connsiteX99" fmla="*/ 1577459 w 8037833"/>
              <a:gd name="connsiteY99" fmla="*/ 3646061 h 3771414"/>
              <a:gd name="connsiteX100" fmla="*/ 1527269 w 8037833"/>
              <a:gd name="connsiteY100" fmla="*/ 3650325 h 3771414"/>
              <a:gd name="connsiteX101" fmla="*/ 1390118 w 8037833"/>
              <a:gd name="connsiteY101" fmla="*/ 3670026 h 3771414"/>
              <a:gd name="connsiteX102" fmla="*/ 1252698 w 8037833"/>
              <a:gd name="connsiteY102" fmla="*/ 3695899 h 3771414"/>
              <a:gd name="connsiteX103" fmla="*/ 1171039 w 8037833"/>
              <a:gd name="connsiteY103" fmla="*/ 3745879 h 3771414"/>
              <a:gd name="connsiteX104" fmla="*/ 1058106 w 8037833"/>
              <a:gd name="connsiteY104" fmla="*/ 3763403 h 3771414"/>
              <a:gd name="connsiteX105" fmla="*/ 1039167 w 8037833"/>
              <a:gd name="connsiteY105" fmla="*/ 3771414 h 3771414"/>
              <a:gd name="connsiteX106" fmla="*/ 1012958 w 8037833"/>
              <a:gd name="connsiteY106" fmla="*/ 3766443 h 3771414"/>
              <a:gd name="connsiteX107" fmla="*/ 907906 w 8037833"/>
              <a:gd name="connsiteY107" fmla="*/ 3744915 h 3771414"/>
              <a:gd name="connsiteX108" fmla="*/ 825226 w 8037833"/>
              <a:gd name="connsiteY108" fmla="*/ 3713606 h 3771414"/>
              <a:gd name="connsiteX109" fmla="*/ 722264 w 8037833"/>
              <a:gd name="connsiteY109" fmla="*/ 3734849 h 3771414"/>
              <a:gd name="connsiteX110" fmla="*/ 659460 w 8037833"/>
              <a:gd name="connsiteY110" fmla="*/ 3727666 h 3771414"/>
              <a:gd name="connsiteX111" fmla="*/ 556552 w 8037833"/>
              <a:gd name="connsiteY111" fmla="*/ 3685171 h 3771414"/>
              <a:gd name="connsiteX112" fmla="*/ 421042 w 8037833"/>
              <a:gd name="connsiteY112" fmla="*/ 3697149 h 3771414"/>
              <a:gd name="connsiteX113" fmla="*/ 393295 w 8037833"/>
              <a:gd name="connsiteY113" fmla="*/ 3740334 h 3771414"/>
              <a:gd name="connsiteX114" fmla="*/ 355918 w 8037833"/>
              <a:gd name="connsiteY114" fmla="*/ 3766409 h 3771414"/>
              <a:gd name="connsiteX115" fmla="*/ 339711 w 8037833"/>
              <a:gd name="connsiteY115" fmla="*/ 3705479 h 3771414"/>
              <a:gd name="connsiteX116" fmla="*/ 222239 w 8037833"/>
              <a:gd name="connsiteY116" fmla="*/ 3659572 h 3771414"/>
              <a:gd name="connsiteX117" fmla="*/ 163578 w 8037833"/>
              <a:gd name="connsiteY117" fmla="*/ 3643529 h 3771414"/>
              <a:gd name="connsiteX118" fmla="*/ 72220 w 8037833"/>
              <a:gd name="connsiteY118" fmla="*/ 3632509 h 3771414"/>
              <a:gd name="connsiteX119" fmla="*/ 44395 w 8037833"/>
              <a:gd name="connsiteY119" fmla="*/ 3626692 h 3771414"/>
              <a:gd name="connsiteX120" fmla="*/ 1962 w 8037833"/>
              <a:gd name="connsiteY120" fmla="*/ 3623185 h 3771414"/>
              <a:gd name="connsiteX121" fmla="*/ 0 w 8037833"/>
              <a:gd name="connsiteY121" fmla="*/ 3622498 h 3771414"/>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33643 w 8037833"/>
              <a:gd name="connsiteY18" fmla="*/ 3348176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84923 w 8037833"/>
              <a:gd name="connsiteY22" fmla="*/ 3378131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11920 w 8037833"/>
              <a:gd name="connsiteY70" fmla="*/ 3622141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381001 w 8037833"/>
              <a:gd name="connsiteY87" fmla="*/ 369926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33643 w 8037833"/>
              <a:gd name="connsiteY18" fmla="*/ 3348176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84923 w 8037833"/>
              <a:gd name="connsiteY22" fmla="*/ 3378131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381001 w 8037833"/>
              <a:gd name="connsiteY87" fmla="*/ 369926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33643 w 8037833"/>
              <a:gd name="connsiteY18" fmla="*/ 3348176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84923 w 8037833"/>
              <a:gd name="connsiteY22" fmla="*/ 3378131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381001 w 8037833"/>
              <a:gd name="connsiteY87" fmla="*/ 369926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33643 w 8037833"/>
              <a:gd name="connsiteY18" fmla="*/ 3348176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84923 w 8037833"/>
              <a:gd name="connsiteY22" fmla="*/ 3378131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33643 w 8037833"/>
              <a:gd name="connsiteY18" fmla="*/ 3348176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33643 w 8037833"/>
              <a:gd name="connsiteY18" fmla="*/ 3348176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33643 w 8037833"/>
              <a:gd name="connsiteY18" fmla="*/ 3348176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33643 w 8037833"/>
              <a:gd name="connsiteY18" fmla="*/ 3348176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60989 w 8037833"/>
              <a:gd name="connsiteY17" fmla="*/ 342418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869803 w 8037833"/>
              <a:gd name="connsiteY14" fmla="*/ 3320289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607062 w 8037833"/>
              <a:gd name="connsiteY6" fmla="*/ 308767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807644 w 8037833"/>
              <a:gd name="connsiteY5" fmla="*/ 3098770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88710 w 8037833"/>
              <a:gd name="connsiteY47" fmla="*/ 3650556 h 3784177"/>
              <a:gd name="connsiteX48" fmla="*/ 4234393 w 8037833"/>
              <a:gd name="connsiteY48" fmla="*/ 3704576 h 3784177"/>
              <a:gd name="connsiteX49" fmla="*/ 4227541 w 8037833"/>
              <a:gd name="connsiteY49" fmla="*/ 3706978 h 3784177"/>
              <a:gd name="connsiteX50" fmla="*/ 4208725 w 8037833"/>
              <a:gd name="connsiteY50" fmla="*/ 3704841 h 3784177"/>
              <a:gd name="connsiteX51" fmla="*/ 4201632 w 8037833"/>
              <a:gd name="connsiteY51" fmla="*/ 3702602 h 3784177"/>
              <a:gd name="connsiteX52" fmla="*/ 4191289 w 8037833"/>
              <a:gd name="connsiteY52" fmla="*/ 3702380 h 3784177"/>
              <a:gd name="connsiteX53" fmla="*/ 4191039 w 8037833"/>
              <a:gd name="connsiteY53" fmla="*/ 3702831 h 3784177"/>
              <a:gd name="connsiteX54" fmla="*/ 4181340 w 8037833"/>
              <a:gd name="connsiteY54" fmla="*/ 3701729 h 3784177"/>
              <a:gd name="connsiteX55" fmla="*/ 4133816 w 8037833"/>
              <a:gd name="connsiteY55" fmla="*/ 3690565 h 3784177"/>
              <a:gd name="connsiteX56" fmla="*/ 4071732 w 8037833"/>
              <a:gd name="connsiteY56" fmla="*/ 3732513 h 3784177"/>
              <a:gd name="connsiteX57" fmla="*/ 4045924 w 8037833"/>
              <a:gd name="connsiteY57" fmla="*/ 3739404 h 3784177"/>
              <a:gd name="connsiteX58" fmla="*/ 4032171 w 8037833"/>
              <a:gd name="connsiteY58" fmla="*/ 3745523 h 3784177"/>
              <a:gd name="connsiteX59" fmla="*/ 4031335 w 8037833"/>
              <a:gd name="connsiteY59" fmla="*/ 3747479 h 3784177"/>
              <a:gd name="connsiteX60" fmla="*/ 3985774 w 8037833"/>
              <a:gd name="connsiteY60" fmla="*/ 3736547 h 3784177"/>
              <a:gd name="connsiteX61" fmla="*/ 3979769 w 8037833"/>
              <a:gd name="connsiteY61" fmla="*/ 3738769 h 3784177"/>
              <a:gd name="connsiteX62" fmla="*/ 3950014 w 8037833"/>
              <a:gd name="connsiteY62" fmla="*/ 3726942 h 3784177"/>
              <a:gd name="connsiteX63" fmla="*/ 3934671 w 8037833"/>
              <a:gd name="connsiteY63" fmla="*/ 3723339 h 3784177"/>
              <a:gd name="connsiteX64" fmla="*/ 3930274 w 8037833"/>
              <a:gd name="connsiteY64" fmla="*/ 3717148 h 3784177"/>
              <a:gd name="connsiteX65" fmla="*/ 3907660 w 8037833"/>
              <a:gd name="connsiteY65" fmla="*/ 3714456 h 3784177"/>
              <a:gd name="connsiteX66" fmla="*/ 3905087 w 8037833"/>
              <a:gd name="connsiteY66" fmla="*/ 3716098 h 3784177"/>
              <a:gd name="connsiteX67" fmla="*/ 3886347 w 8037833"/>
              <a:gd name="connsiteY67" fmla="*/ 3706620 h 3784177"/>
              <a:gd name="connsiteX68" fmla="*/ 3870533 w 8037833"/>
              <a:gd name="connsiteY68" fmla="*/ 3689905 h 3784177"/>
              <a:gd name="connsiteX69" fmla="*/ 3678563 w 8037833"/>
              <a:gd name="connsiteY69" fmla="*/ 3694486 h 3784177"/>
              <a:gd name="connsiteX70" fmla="*/ 3524121 w 8037833"/>
              <a:gd name="connsiteY70" fmla="*/ 3642736 h 3784177"/>
              <a:gd name="connsiteX71" fmla="*/ 3407752 w 8037833"/>
              <a:gd name="connsiteY71" fmla="*/ 3626590 h 3784177"/>
              <a:gd name="connsiteX72" fmla="*/ 3373519 w 8037833"/>
              <a:gd name="connsiteY72" fmla="*/ 3665785 h 3784177"/>
              <a:gd name="connsiteX73" fmla="*/ 3114267 w 8037833"/>
              <a:gd name="connsiteY73" fmla="*/ 3638983 h 3784177"/>
              <a:gd name="connsiteX74" fmla="*/ 3048270 w 8037833"/>
              <a:gd name="connsiteY74" fmla="*/ 3649949 h 3784177"/>
              <a:gd name="connsiteX75" fmla="*/ 2989722 w 8037833"/>
              <a:gd name="connsiteY75" fmla="*/ 3623230 h 3784177"/>
              <a:gd name="connsiteX76" fmla="*/ 2965734 w 8037833"/>
              <a:gd name="connsiteY76" fmla="*/ 3635676 h 3784177"/>
              <a:gd name="connsiteX77" fmla="*/ 2961603 w 8037833"/>
              <a:gd name="connsiteY77" fmla="*/ 3638221 h 3784177"/>
              <a:gd name="connsiteX78" fmla="*/ 2944959 w 8037833"/>
              <a:gd name="connsiteY78" fmla="*/ 3639723 h 3784177"/>
              <a:gd name="connsiteX79" fmla="*/ 2940402 w 8037833"/>
              <a:gd name="connsiteY79" fmla="*/ 3651000 h 3784177"/>
              <a:gd name="connsiteX80" fmla="*/ 2915449 w 8037833"/>
              <a:gd name="connsiteY80" fmla="*/ 3661039 h 3784177"/>
              <a:gd name="connsiteX81" fmla="*/ 2884777 w 8037833"/>
              <a:gd name="connsiteY81" fmla="*/ 3660775 h 3784177"/>
              <a:gd name="connsiteX82" fmla="*/ 2739034 w 8037833"/>
              <a:gd name="connsiteY82" fmla="*/ 3647396 h 3784177"/>
              <a:gd name="connsiteX83" fmla="*/ 2651827 w 8037833"/>
              <a:gd name="connsiteY83" fmla="*/ 3646306 h 3784177"/>
              <a:gd name="connsiteX84" fmla="*/ 2618680 w 8037833"/>
              <a:gd name="connsiteY84" fmla="*/ 3656755 h 3784177"/>
              <a:gd name="connsiteX85" fmla="*/ 2572404 w 8037833"/>
              <a:gd name="connsiteY85" fmla="*/ 3664043 h 3784177"/>
              <a:gd name="connsiteX86" fmla="*/ 2490721 w 8037833"/>
              <a:gd name="connsiteY86" fmla="*/ 3685313 h 3784177"/>
              <a:gd name="connsiteX87" fmla="*/ 2423704 w 8037833"/>
              <a:gd name="connsiteY87" fmla="*/ 3658079 h 3784177"/>
              <a:gd name="connsiteX88" fmla="*/ 2301172 w 8037833"/>
              <a:gd name="connsiteY88" fmla="*/ 3663053 h 3784177"/>
              <a:gd name="connsiteX89" fmla="*/ 2294102 w 8037833"/>
              <a:gd name="connsiteY89" fmla="*/ 3671151 h 3784177"/>
              <a:gd name="connsiteX90" fmla="*/ 2238966 w 8037833"/>
              <a:gd name="connsiteY90" fmla="*/ 3668777 h 3784177"/>
              <a:gd name="connsiteX91" fmla="*/ 2046240 w 8037833"/>
              <a:gd name="connsiteY91" fmla="*/ 3604535 h 3784177"/>
              <a:gd name="connsiteX92" fmla="*/ 1938480 w 8037833"/>
              <a:gd name="connsiteY92" fmla="*/ 3601439 h 3784177"/>
              <a:gd name="connsiteX93" fmla="*/ 1900166 w 8037833"/>
              <a:gd name="connsiteY93" fmla="*/ 3609358 h 3784177"/>
              <a:gd name="connsiteX94" fmla="*/ 1835976 w 8037833"/>
              <a:gd name="connsiteY94" fmla="*/ 3622065 h 3784177"/>
              <a:gd name="connsiteX95" fmla="*/ 1787830 w 8037833"/>
              <a:gd name="connsiteY95" fmla="*/ 3653768 h 3784177"/>
              <a:gd name="connsiteX96" fmla="*/ 1734224 w 8037833"/>
              <a:gd name="connsiteY96" fmla="*/ 3655593 h 3784177"/>
              <a:gd name="connsiteX97" fmla="*/ 1721989 w 8037833"/>
              <a:gd name="connsiteY97" fmla="*/ 3627298 h 3784177"/>
              <a:gd name="connsiteX98" fmla="*/ 1664576 w 8037833"/>
              <a:gd name="connsiteY98" fmla="*/ 3638572 h 3784177"/>
              <a:gd name="connsiteX99" fmla="*/ 1577459 w 8037833"/>
              <a:gd name="connsiteY99" fmla="*/ 3658824 h 3784177"/>
              <a:gd name="connsiteX100" fmla="*/ 1527269 w 8037833"/>
              <a:gd name="connsiteY100" fmla="*/ 3663088 h 3784177"/>
              <a:gd name="connsiteX101" fmla="*/ 1390118 w 8037833"/>
              <a:gd name="connsiteY101" fmla="*/ 3682789 h 3784177"/>
              <a:gd name="connsiteX102" fmla="*/ 1252698 w 8037833"/>
              <a:gd name="connsiteY102" fmla="*/ 3708662 h 3784177"/>
              <a:gd name="connsiteX103" fmla="*/ 1171039 w 8037833"/>
              <a:gd name="connsiteY103" fmla="*/ 3758642 h 3784177"/>
              <a:gd name="connsiteX104" fmla="*/ 1058106 w 8037833"/>
              <a:gd name="connsiteY104" fmla="*/ 3776166 h 3784177"/>
              <a:gd name="connsiteX105" fmla="*/ 1039167 w 8037833"/>
              <a:gd name="connsiteY105" fmla="*/ 3784177 h 3784177"/>
              <a:gd name="connsiteX106" fmla="*/ 1012958 w 8037833"/>
              <a:gd name="connsiteY106" fmla="*/ 3779206 h 3784177"/>
              <a:gd name="connsiteX107" fmla="*/ 907906 w 8037833"/>
              <a:gd name="connsiteY107" fmla="*/ 3757678 h 3784177"/>
              <a:gd name="connsiteX108" fmla="*/ 825226 w 8037833"/>
              <a:gd name="connsiteY108" fmla="*/ 3726369 h 3784177"/>
              <a:gd name="connsiteX109" fmla="*/ 722264 w 8037833"/>
              <a:gd name="connsiteY109" fmla="*/ 3747612 h 3784177"/>
              <a:gd name="connsiteX110" fmla="*/ 659460 w 8037833"/>
              <a:gd name="connsiteY110" fmla="*/ 3740429 h 3784177"/>
              <a:gd name="connsiteX111" fmla="*/ 556552 w 8037833"/>
              <a:gd name="connsiteY111" fmla="*/ 3697934 h 3784177"/>
              <a:gd name="connsiteX112" fmla="*/ 421042 w 8037833"/>
              <a:gd name="connsiteY112" fmla="*/ 3709912 h 3784177"/>
              <a:gd name="connsiteX113" fmla="*/ 393295 w 8037833"/>
              <a:gd name="connsiteY113" fmla="*/ 3753097 h 3784177"/>
              <a:gd name="connsiteX114" fmla="*/ 355918 w 8037833"/>
              <a:gd name="connsiteY114" fmla="*/ 3779172 h 3784177"/>
              <a:gd name="connsiteX115" fmla="*/ 339711 w 8037833"/>
              <a:gd name="connsiteY115" fmla="*/ 3718242 h 3784177"/>
              <a:gd name="connsiteX116" fmla="*/ 222239 w 8037833"/>
              <a:gd name="connsiteY116" fmla="*/ 3672335 h 3784177"/>
              <a:gd name="connsiteX117" fmla="*/ 163578 w 8037833"/>
              <a:gd name="connsiteY117" fmla="*/ 3656292 h 3784177"/>
              <a:gd name="connsiteX118" fmla="*/ 72220 w 8037833"/>
              <a:gd name="connsiteY118" fmla="*/ 3645272 h 3784177"/>
              <a:gd name="connsiteX119" fmla="*/ 44395 w 8037833"/>
              <a:gd name="connsiteY119" fmla="*/ 3639455 h 3784177"/>
              <a:gd name="connsiteX120" fmla="*/ 1962 w 8037833"/>
              <a:gd name="connsiteY120" fmla="*/ 3635948 h 3784177"/>
              <a:gd name="connsiteX121" fmla="*/ 0 w 8037833"/>
              <a:gd name="connsiteY121" fmla="*/ 3635261 h 3784177"/>
              <a:gd name="connsiteX122" fmla="*/ 0 w 8037833"/>
              <a:gd name="connsiteY12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234393 w 8037833"/>
              <a:gd name="connsiteY47" fmla="*/ 3704576 h 3784177"/>
              <a:gd name="connsiteX48" fmla="*/ 4227541 w 8037833"/>
              <a:gd name="connsiteY48" fmla="*/ 3706978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07752 w 8037833"/>
              <a:gd name="connsiteY70" fmla="*/ 362659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46240 w 8037833"/>
              <a:gd name="connsiteY90" fmla="*/ 3604535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53768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697934 h 3784177"/>
              <a:gd name="connsiteX111" fmla="*/ 421042 w 8037833"/>
              <a:gd name="connsiteY111" fmla="*/ 3709912 h 3784177"/>
              <a:gd name="connsiteX112" fmla="*/ 393295 w 8037833"/>
              <a:gd name="connsiteY112" fmla="*/ 3753097 h 3784177"/>
              <a:gd name="connsiteX113" fmla="*/ 355918 w 8037833"/>
              <a:gd name="connsiteY113" fmla="*/ 3779172 h 3784177"/>
              <a:gd name="connsiteX114" fmla="*/ 339711 w 8037833"/>
              <a:gd name="connsiteY114" fmla="*/ 3718242 h 3784177"/>
              <a:gd name="connsiteX115" fmla="*/ 222239 w 8037833"/>
              <a:gd name="connsiteY115" fmla="*/ 3672335 h 3784177"/>
              <a:gd name="connsiteX116" fmla="*/ 163578 w 8037833"/>
              <a:gd name="connsiteY116" fmla="*/ 3656292 h 3784177"/>
              <a:gd name="connsiteX117" fmla="*/ 72220 w 8037833"/>
              <a:gd name="connsiteY117" fmla="*/ 3645272 h 3784177"/>
              <a:gd name="connsiteX118" fmla="*/ 44395 w 8037833"/>
              <a:gd name="connsiteY118" fmla="*/ 3639455 h 3784177"/>
              <a:gd name="connsiteX119" fmla="*/ 1962 w 8037833"/>
              <a:gd name="connsiteY119" fmla="*/ 3635948 h 3784177"/>
              <a:gd name="connsiteX120" fmla="*/ 0 w 8037833"/>
              <a:gd name="connsiteY120" fmla="*/ 3635261 h 3784177"/>
              <a:gd name="connsiteX121" fmla="*/ 0 w 8037833"/>
              <a:gd name="connsiteY121" fmla="*/ 12763 h 3784177"/>
              <a:gd name="connsiteX0" fmla="*/ 0 w 8037833"/>
              <a:gd name="connsiteY0" fmla="*/ 12763 h 3823683"/>
              <a:gd name="connsiteX1" fmla="*/ 8037833 w 8037833"/>
              <a:gd name="connsiteY1" fmla="*/ 0 h 3823683"/>
              <a:gd name="connsiteX2" fmla="*/ 8037833 w 8037833"/>
              <a:gd name="connsiteY2" fmla="*/ 3123098 h 3823683"/>
              <a:gd name="connsiteX3" fmla="*/ 8034343 w 8037833"/>
              <a:gd name="connsiteY3" fmla="*/ 3122573 h 3823683"/>
              <a:gd name="connsiteX4" fmla="*/ 7877229 w 8037833"/>
              <a:gd name="connsiteY4" fmla="*/ 3143819 h 3823683"/>
              <a:gd name="connsiteX5" fmla="*/ 7752740 w 8037833"/>
              <a:gd name="connsiteY5" fmla="*/ 3181149 h 3823683"/>
              <a:gd name="connsiteX6" fmla="*/ 7588760 w 8037833"/>
              <a:gd name="connsiteY6" fmla="*/ 3183782 h 3823683"/>
              <a:gd name="connsiteX7" fmla="*/ 7351256 w 8037833"/>
              <a:gd name="connsiteY7" fmla="*/ 3276296 h 3823683"/>
              <a:gd name="connsiteX8" fmla="*/ 7241630 w 8037833"/>
              <a:gd name="connsiteY8" fmla="*/ 3258619 h 3823683"/>
              <a:gd name="connsiteX9" fmla="*/ 7197338 w 8037833"/>
              <a:gd name="connsiteY9" fmla="*/ 3224751 h 3823683"/>
              <a:gd name="connsiteX10" fmla="*/ 7180777 w 8037833"/>
              <a:gd name="connsiteY10" fmla="*/ 3222826 h 3823683"/>
              <a:gd name="connsiteX11" fmla="*/ 7146896 w 8037833"/>
              <a:gd name="connsiteY11" fmla="*/ 3256975 h 3823683"/>
              <a:gd name="connsiteX12" fmla="*/ 7101771 w 8037833"/>
              <a:gd name="connsiteY12" fmla="*/ 3257015 h 3823683"/>
              <a:gd name="connsiteX13" fmla="*/ 7047844 w 8037833"/>
              <a:gd name="connsiteY13" fmla="*/ 3303791 h 3823683"/>
              <a:gd name="connsiteX14" fmla="*/ 6912506 w 8037833"/>
              <a:gd name="connsiteY14" fmla="*/ 3361478 h 3823683"/>
              <a:gd name="connsiteX15" fmla="*/ 6819463 w 8037833"/>
              <a:gd name="connsiteY15" fmla="*/ 3368624 h 3823683"/>
              <a:gd name="connsiteX16" fmla="*/ 6797198 w 8037833"/>
              <a:gd name="connsiteY16" fmla="*/ 3378256 h 3823683"/>
              <a:gd name="connsiteX17" fmla="*/ 6718286 w 8037833"/>
              <a:gd name="connsiteY17" fmla="*/ 3382997 h 3823683"/>
              <a:gd name="connsiteX18" fmla="*/ 6609242 w 8037833"/>
              <a:gd name="connsiteY18" fmla="*/ 3355040 h 3823683"/>
              <a:gd name="connsiteX19" fmla="*/ 6462092 w 8037833"/>
              <a:gd name="connsiteY19" fmla="*/ 3373529 h 3823683"/>
              <a:gd name="connsiteX20" fmla="*/ 6303479 w 8037833"/>
              <a:gd name="connsiteY20" fmla="*/ 3319842 h 3823683"/>
              <a:gd name="connsiteX21" fmla="*/ 6210639 w 8037833"/>
              <a:gd name="connsiteY21" fmla="*/ 3335546 h 3823683"/>
              <a:gd name="connsiteX22" fmla="*/ 6111718 w 8037833"/>
              <a:gd name="connsiteY22" fmla="*/ 3357536 h 3823683"/>
              <a:gd name="connsiteX23" fmla="*/ 5949057 w 8037833"/>
              <a:gd name="connsiteY23" fmla="*/ 3379652 h 3823683"/>
              <a:gd name="connsiteX24" fmla="*/ 5891274 w 8037833"/>
              <a:gd name="connsiteY24" fmla="*/ 3397681 h 3823683"/>
              <a:gd name="connsiteX25" fmla="*/ 5835383 w 8037833"/>
              <a:gd name="connsiteY25" fmla="*/ 3377529 h 3823683"/>
              <a:gd name="connsiteX26" fmla="*/ 5746050 w 8037833"/>
              <a:gd name="connsiteY26" fmla="*/ 3426142 h 3823683"/>
              <a:gd name="connsiteX27" fmla="*/ 5613670 w 8037833"/>
              <a:gd name="connsiteY27" fmla="*/ 3428671 h 3823683"/>
              <a:gd name="connsiteX28" fmla="*/ 5535334 w 8037833"/>
              <a:gd name="connsiteY28" fmla="*/ 3437044 h 3823683"/>
              <a:gd name="connsiteX29" fmla="*/ 5506940 w 8037833"/>
              <a:gd name="connsiteY29" fmla="*/ 3450999 h 3823683"/>
              <a:gd name="connsiteX30" fmla="*/ 5466372 w 8037833"/>
              <a:gd name="connsiteY30" fmla="*/ 3463245 h 3823683"/>
              <a:gd name="connsiteX31" fmla="*/ 5395833 w 8037833"/>
              <a:gd name="connsiteY31" fmla="*/ 3493194 h 3823683"/>
              <a:gd name="connsiteX32" fmla="*/ 5299224 w 8037833"/>
              <a:gd name="connsiteY32" fmla="*/ 3518930 h 3823683"/>
              <a:gd name="connsiteX33" fmla="*/ 5223043 w 8037833"/>
              <a:gd name="connsiteY33" fmla="*/ 3491664 h 3823683"/>
              <a:gd name="connsiteX34" fmla="*/ 5217733 w 8037833"/>
              <a:gd name="connsiteY34" fmla="*/ 3500463 h 3823683"/>
              <a:gd name="connsiteX35" fmla="*/ 5167992 w 8037833"/>
              <a:gd name="connsiteY35" fmla="*/ 3504085 h 3823683"/>
              <a:gd name="connsiteX36" fmla="*/ 4987020 w 8037833"/>
              <a:gd name="connsiteY36" fmla="*/ 3461263 h 3823683"/>
              <a:gd name="connsiteX37" fmla="*/ 4890003 w 8037833"/>
              <a:gd name="connsiteY37" fmla="*/ 3469874 h 3823683"/>
              <a:gd name="connsiteX38" fmla="*/ 4856654 w 8037833"/>
              <a:gd name="connsiteY38" fmla="*/ 3481880 h 3823683"/>
              <a:gd name="connsiteX39" fmla="*/ 4800711 w 8037833"/>
              <a:gd name="connsiteY39" fmla="*/ 3501441 h 3823683"/>
              <a:gd name="connsiteX40" fmla="*/ 4761569 w 8037833"/>
              <a:gd name="connsiteY40" fmla="*/ 3538103 h 3823683"/>
              <a:gd name="connsiteX41" fmla="*/ 4713734 w 8037833"/>
              <a:gd name="connsiteY41" fmla="*/ 3545724 h 3823683"/>
              <a:gd name="connsiteX42" fmla="*/ 4699169 w 8037833"/>
              <a:gd name="connsiteY42" fmla="*/ 3518988 h 3823683"/>
              <a:gd name="connsiteX43" fmla="*/ 4649120 w 8037833"/>
              <a:gd name="connsiteY43" fmla="*/ 3536392 h 3823683"/>
              <a:gd name="connsiteX44" fmla="*/ 4573578 w 8037833"/>
              <a:gd name="connsiteY44" fmla="*/ 3565923 h 3823683"/>
              <a:gd name="connsiteX45" fmla="*/ 4529117 w 8037833"/>
              <a:gd name="connsiteY45" fmla="*/ 3575592 h 3823683"/>
              <a:gd name="connsiteX46" fmla="*/ 4408641 w 8037833"/>
              <a:gd name="connsiteY46" fmla="*/ 3610000 h 3823683"/>
              <a:gd name="connsiteX47" fmla="*/ 4234393 w 8037833"/>
              <a:gd name="connsiteY47" fmla="*/ 3704576 h 3823683"/>
              <a:gd name="connsiteX48" fmla="*/ 4258044 w 8037833"/>
              <a:gd name="connsiteY48" fmla="*/ 3823683 h 3823683"/>
              <a:gd name="connsiteX49" fmla="*/ 4208725 w 8037833"/>
              <a:gd name="connsiteY49" fmla="*/ 3704841 h 3823683"/>
              <a:gd name="connsiteX50" fmla="*/ 4201632 w 8037833"/>
              <a:gd name="connsiteY50" fmla="*/ 3702602 h 3823683"/>
              <a:gd name="connsiteX51" fmla="*/ 4191289 w 8037833"/>
              <a:gd name="connsiteY51" fmla="*/ 3702380 h 3823683"/>
              <a:gd name="connsiteX52" fmla="*/ 4191039 w 8037833"/>
              <a:gd name="connsiteY52" fmla="*/ 3702831 h 3823683"/>
              <a:gd name="connsiteX53" fmla="*/ 4181340 w 8037833"/>
              <a:gd name="connsiteY53" fmla="*/ 3701729 h 3823683"/>
              <a:gd name="connsiteX54" fmla="*/ 4133816 w 8037833"/>
              <a:gd name="connsiteY54" fmla="*/ 3690565 h 3823683"/>
              <a:gd name="connsiteX55" fmla="*/ 4071732 w 8037833"/>
              <a:gd name="connsiteY55" fmla="*/ 3732513 h 3823683"/>
              <a:gd name="connsiteX56" fmla="*/ 4045924 w 8037833"/>
              <a:gd name="connsiteY56" fmla="*/ 3739404 h 3823683"/>
              <a:gd name="connsiteX57" fmla="*/ 4032171 w 8037833"/>
              <a:gd name="connsiteY57" fmla="*/ 3745523 h 3823683"/>
              <a:gd name="connsiteX58" fmla="*/ 4031335 w 8037833"/>
              <a:gd name="connsiteY58" fmla="*/ 3747479 h 3823683"/>
              <a:gd name="connsiteX59" fmla="*/ 3985774 w 8037833"/>
              <a:gd name="connsiteY59" fmla="*/ 3736547 h 3823683"/>
              <a:gd name="connsiteX60" fmla="*/ 3979769 w 8037833"/>
              <a:gd name="connsiteY60" fmla="*/ 3738769 h 3823683"/>
              <a:gd name="connsiteX61" fmla="*/ 3950014 w 8037833"/>
              <a:gd name="connsiteY61" fmla="*/ 3726942 h 3823683"/>
              <a:gd name="connsiteX62" fmla="*/ 3934671 w 8037833"/>
              <a:gd name="connsiteY62" fmla="*/ 3723339 h 3823683"/>
              <a:gd name="connsiteX63" fmla="*/ 3930274 w 8037833"/>
              <a:gd name="connsiteY63" fmla="*/ 3717148 h 3823683"/>
              <a:gd name="connsiteX64" fmla="*/ 3907660 w 8037833"/>
              <a:gd name="connsiteY64" fmla="*/ 3714456 h 3823683"/>
              <a:gd name="connsiteX65" fmla="*/ 3905087 w 8037833"/>
              <a:gd name="connsiteY65" fmla="*/ 3716098 h 3823683"/>
              <a:gd name="connsiteX66" fmla="*/ 3886347 w 8037833"/>
              <a:gd name="connsiteY66" fmla="*/ 3706620 h 3823683"/>
              <a:gd name="connsiteX67" fmla="*/ 3870533 w 8037833"/>
              <a:gd name="connsiteY67" fmla="*/ 3689905 h 3823683"/>
              <a:gd name="connsiteX68" fmla="*/ 3678563 w 8037833"/>
              <a:gd name="connsiteY68" fmla="*/ 3694486 h 3823683"/>
              <a:gd name="connsiteX69" fmla="*/ 3524121 w 8037833"/>
              <a:gd name="connsiteY69" fmla="*/ 3642736 h 3823683"/>
              <a:gd name="connsiteX70" fmla="*/ 3407752 w 8037833"/>
              <a:gd name="connsiteY70" fmla="*/ 3626590 h 3823683"/>
              <a:gd name="connsiteX71" fmla="*/ 3373519 w 8037833"/>
              <a:gd name="connsiteY71" fmla="*/ 3665785 h 3823683"/>
              <a:gd name="connsiteX72" fmla="*/ 3114267 w 8037833"/>
              <a:gd name="connsiteY72" fmla="*/ 3638983 h 3823683"/>
              <a:gd name="connsiteX73" fmla="*/ 3048270 w 8037833"/>
              <a:gd name="connsiteY73" fmla="*/ 3649949 h 3823683"/>
              <a:gd name="connsiteX74" fmla="*/ 2989722 w 8037833"/>
              <a:gd name="connsiteY74" fmla="*/ 3623230 h 3823683"/>
              <a:gd name="connsiteX75" fmla="*/ 2965734 w 8037833"/>
              <a:gd name="connsiteY75" fmla="*/ 3635676 h 3823683"/>
              <a:gd name="connsiteX76" fmla="*/ 2961603 w 8037833"/>
              <a:gd name="connsiteY76" fmla="*/ 3638221 h 3823683"/>
              <a:gd name="connsiteX77" fmla="*/ 2944959 w 8037833"/>
              <a:gd name="connsiteY77" fmla="*/ 3639723 h 3823683"/>
              <a:gd name="connsiteX78" fmla="*/ 2940402 w 8037833"/>
              <a:gd name="connsiteY78" fmla="*/ 3651000 h 3823683"/>
              <a:gd name="connsiteX79" fmla="*/ 2915449 w 8037833"/>
              <a:gd name="connsiteY79" fmla="*/ 3661039 h 3823683"/>
              <a:gd name="connsiteX80" fmla="*/ 2884777 w 8037833"/>
              <a:gd name="connsiteY80" fmla="*/ 3660775 h 3823683"/>
              <a:gd name="connsiteX81" fmla="*/ 2739034 w 8037833"/>
              <a:gd name="connsiteY81" fmla="*/ 3647396 h 3823683"/>
              <a:gd name="connsiteX82" fmla="*/ 2651827 w 8037833"/>
              <a:gd name="connsiteY82" fmla="*/ 3646306 h 3823683"/>
              <a:gd name="connsiteX83" fmla="*/ 2618680 w 8037833"/>
              <a:gd name="connsiteY83" fmla="*/ 3656755 h 3823683"/>
              <a:gd name="connsiteX84" fmla="*/ 2572404 w 8037833"/>
              <a:gd name="connsiteY84" fmla="*/ 3664043 h 3823683"/>
              <a:gd name="connsiteX85" fmla="*/ 2490721 w 8037833"/>
              <a:gd name="connsiteY85" fmla="*/ 3685313 h 3823683"/>
              <a:gd name="connsiteX86" fmla="*/ 2423704 w 8037833"/>
              <a:gd name="connsiteY86" fmla="*/ 3658079 h 3823683"/>
              <a:gd name="connsiteX87" fmla="*/ 2301172 w 8037833"/>
              <a:gd name="connsiteY87" fmla="*/ 3663053 h 3823683"/>
              <a:gd name="connsiteX88" fmla="*/ 2294102 w 8037833"/>
              <a:gd name="connsiteY88" fmla="*/ 3671151 h 3823683"/>
              <a:gd name="connsiteX89" fmla="*/ 2238966 w 8037833"/>
              <a:gd name="connsiteY89" fmla="*/ 3668777 h 3823683"/>
              <a:gd name="connsiteX90" fmla="*/ 2046240 w 8037833"/>
              <a:gd name="connsiteY90" fmla="*/ 3604535 h 3823683"/>
              <a:gd name="connsiteX91" fmla="*/ 1938480 w 8037833"/>
              <a:gd name="connsiteY91" fmla="*/ 3601439 h 3823683"/>
              <a:gd name="connsiteX92" fmla="*/ 1900166 w 8037833"/>
              <a:gd name="connsiteY92" fmla="*/ 3609358 h 3823683"/>
              <a:gd name="connsiteX93" fmla="*/ 1835976 w 8037833"/>
              <a:gd name="connsiteY93" fmla="*/ 3622065 h 3823683"/>
              <a:gd name="connsiteX94" fmla="*/ 1787830 w 8037833"/>
              <a:gd name="connsiteY94" fmla="*/ 3653768 h 3823683"/>
              <a:gd name="connsiteX95" fmla="*/ 1734224 w 8037833"/>
              <a:gd name="connsiteY95" fmla="*/ 3655593 h 3823683"/>
              <a:gd name="connsiteX96" fmla="*/ 1721989 w 8037833"/>
              <a:gd name="connsiteY96" fmla="*/ 3627298 h 3823683"/>
              <a:gd name="connsiteX97" fmla="*/ 1664576 w 8037833"/>
              <a:gd name="connsiteY97" fmla="*/ 3638572 h 3823683"/>
              <a:gd name="connsiteX98" fmla="*/ 1577459 w 8037833"/>
              <a:gd name="connsiteY98" fmla="*/ 3658824 h 3823683"/>
              <a:gd name="connsiteX99" fmla="*/ 1527269 w 8037833"/>
              <a:gd name="connsiteY99" fmla="*/ 3663088 h 3823683"/>
              <a:gd name="connsiteX100" fmla="*/ 1390118 w 8037833"/>
              <a:gd name="connsiteY100" fmla="*/ 3682789 h 3823683"/>
              <a:gd name="connsiteX101" fmla="*/ 1252698 w 8037833"/>
              <a:gd name="connsiteY101" fmla="*/ 3708662 h 3823683"/>
              <a:gd name="connsiteX102" fmla="*/ 1171039 w 8037833"/>
              <a:gd name="connsiteY102" fmla="*/ 3758642 h 3823683"/>
              <a:gd name="connsiteX103" fmla="*/ 1058106 w 8037833"/>
              <a:gd name="connsiteY103" fmla="*/ 3776166 h 3823683"/>
              <a:gd name="connsiteX104" fmla="*/ 1039167 w 8037833"/>
              <a:gd name="connsiteY104" fmla="*/ 3784177 h 3823683"/>
              <a:gd name="connsiteX105" fmla="*/ 1012958 w 8037833"/>
              <a:gd name="connsiteY105" fmla="*/ 3779206 h 3823683"/>
              <a:gd name="connsiteX106" fmla="*/ 907906 w 8037833"/>
              <a:gd name="connsiteY106" fmla="*/ 3757678 h 3823683"/>
              <a:gd name="connsiteX107" fmla="*/ 825226 w 8037833"/>
              <a:gd name="connsiteY107" fmla="*/ 3726369 h 3823683"/>
              <a:gd name="connsiteX108" fmla="*/ 722264 w 8037833"/>
              <a:gd name="connsiteY108" fmla="*/ 3747612 h 3823683"/>
              <a:gd name="connsiteX109" fmla="*/ 659460 w 8037833"/>
              <a:gd name="connsiteY109" fmla="*/ 3740429 h 3823683"/>
              <a:gd name="connsiteX110" fmla="*/ 556552 w 8037833"/>
              <a:gd name="connsiteY110" fmla="*/ 3697934 h 3823683"/>
              <a:gd name="connsiteX111" fmla="*/ 421042 w 8037833"/>
              <a:gd name="connsiteY111" fmla="*/ 3709912 h 3823683"/>
              <a:gd name="connsiteX112" fmla="*/ 393295 w 8037833"/>
              <a:gd name="connsiteY112" fmla="*/ 3753097 h 3823683"/>
              <a:gd name="connsiteX113" fmla="*/ 355918 w 8037833"/>
              <a:gd name="connsiteY113" fmla="*/ 3779172 h 3823683"/>
              <a:gd name="connsiteX114" fmla="*/ 339711 w 8037833"/>
              <a:gd name="connsiteY114" fmla="*/ 3718242 h 3823683"/>
              <a:gd name="connsiteX115" fmla="*/ 222239 w 8037833"/>
              <a:gd name="connsiteY115" fmla="*/ 3672335 h 3823683"/>
              <a:gd name="connsiteX116" fmla="*/ 163578 w 8037833"/>
              <a:gd name="connsiteY116" fmla="*/ 3656292 h 3823683"/>
              <a:gd name="connsiteX117" fmla="*/ 72220 w 8037833"/>
              <a:gd name="connsiteY117" fmla="*/ 3645272 h 3823683"/>
              <a:gd name="connsiteX118" fmla="*/ 44395 w 8037833"/>
              <a:gd name="connsiteY118" fmla="*/ 3639455 h 3823683"/>
              <a:gd name="connsiteX119" fmla="*/ 1962 w 8037833"/>
              <a:gd name="connsiteY119" fmla="*/ 3635948 h 3823683"/>
              <a:gd name="connsiteX120" fmla="*/ 0 w 8037833"/>
              <a:gd name="connsiteY120" fmla="*/ 3635261 h 3823683"/>
              <a:gd name="connsiteX121" fmla="*/ 0 w 8037833"/>
              <a:gd name="connsiteY121" fmla="*/ 12763 h 3823683"/>
              <a:gd name="connsiteX0" fmla="*/ 0 w 8037833"/>
              <a:gd name="connsiteY0" fmla="*/ 12763 h 3823683"/>
              <a:gd name="connsiteX1" fmla="*/ 8037833 w 8037833"/>
              <a:gd name="connsiteY1" fmla="*/ 0 h 3823683"/>
              <a:gd name="connsiteX2" fmla="*/ 8037833 w 8037833"/>
              <a:gd name="connsiteY2" fmla="*/ 3123098 h 3823683"/>
              <a:gd name="connsiteX3" fmla="*/ 8034343 w 8037833"/>
              <a:gd name="connsiteY3" fmla="*/ 3122573 h 3823683"/>
              <a:gd name="connsiteX4" fmla="*/ 7877229 w 8037833"/>
              <a:gd name="connsiteY4" fmla="*/ 3143819 h 3823683"/>
              <a:gd name="connsiteX5" fmla="*/ 7752740 w 8037833"/>
              <a:gd name="connsiteY5" fmla="*/ 3181149 h 3823683"/>
              <a:gd name="connsiteX6" fmla="*/ 7588760 w 8037833"/>
              <a:gd name="connsiteY6" fmla="*/ 3183782 h 3823683"/>
              <a:gd name="connsiteX7" fmla="*/ 7351256 w 8037833"/>
              <a:gd name="connsiteY7" fmla="*/ 3276296 h 3823683"/>
              <a:gd name="connsiteX8" fmla="*/ 7241630 w 8037833"/>
              <a:gd name="connsiteY8" fmla="*/ 3258619 h 3823683"/>
              <a:gd name="connsiteX9" fmla="*/ 7197338 w 8037833"/>
              <a:gd name="connsiteY9" fmla="*/ 3224751 h 3823683"/>
              <a:gd name="connsiteX10" fmla="*/ 7180777 w 8037833"/>
              <a:gd name="connsiteY10" fmla="*/ 3222826 h 3823683"/>
              <a:gd name="connsiteX11" fmla="*/ 7146896 w 8037833"/>
              <a:gd name="connsiteY11" fmla="*/ 3256975 h 3823683"/>
              <a:gd name="connsiteX12" fmla="*/ 7101771 w 8037833"/>
              <a:gd name="connsiteY12" fmla="*/ 3257015 h 3823683"/>
              <a:gd name="connsiteX13" fmla="*/ 7047844 w 8037833"/>
              <a:gd name="connsiteY13" fmla="*/ 3303791 h 3823683"/>
              <a:gd name="connsiteX14" fmla="*/ 6912506 w 8037833"/>
              <a:gd name="connsiteY14" fmla="*/ 3361478 h 3823683"/>
              <a:gd name="connsiteX15" fmla="*/ 6819463 w 8037833"/>
              <a:gd name="connsiteY15" fmla="*/ 3368624 h 3823683"/>
              <a:gd name="connsiteX16" fmla="*/ 6797198 w 8037833"/>
              <a:gd name="connsiteY16" fmla="*/ 3378256 h 3823683"/>
              <a:gd name="connsiteX17" fmla="*/ 6718286 w 8037833"/>
              <a:gd name="connsiteY17" fmla="*/ 3382997 h 3823683"/>
              <a:gd name="connsiteX18" fmla="*/ 6609242 w 8037833"/>
              <a:gd name="connsiteY18" fmla="*/ 3355040 h 3823683"/>
              <a:gd name="connsiteX19" fmla="*/ 6462092 w 8037833"/>
              <a:gd name="connsiteY19" fmla="*/ 3373529 h 3823683"/>
              <a:gd name="connsiteX20" fmla="*/ 6303479 w 8037833"/>
              <a:gd name="connsiteY20" fmla="*/ 3319842 h 3823683"/>
              <a:gd name="connsiteX21" fmla="*/ 6210639 w 8037833"/>
              <a:gd name="connsiteY21" fmla="*/ 3335546 h 3823683"/>
              <a:gd name="connsiteX22" fmla="*/ 6111718 w 8037833"/>
              <a:gd name="connsiteY22" fmla="*/ 3357536 h 3823683"/>
              <a:gd name="connsiteX23" fmla="*/ 5949057 w 8037833"/>
              <a:gd name="connsiteY23" fmla="*/ 3379652 h 3823683"/>
              <a:gd name="connsiteX24" fmla="*/ 5891274 w 8037833"/>
              <a:gd name="connsiteY24" fmla="*/ 3397681 h 3823683"/>
              <a:gd name="connsiteX25" fmla="*/ 5835383 w 8037833"/>
              <a:gd name="connsiteY25" fmla="*/ 3377529 h 3823683"/>
              <a:gd name="connsiteX26" fmla="*/ 5746050 w 8037833"/>
              <a:gd name="connsiteY26" fmla="*/ 3426142 h 3823683"/>
              <a:gd name="connsiteX27" fmla="*/ 5613670 w 8037833"/>
              <a:gd name="connsiteY27" fmla="*/ 3428671 h 3823683"/>
              <a:gd name="connsiteX28" fmla="*/ 5535334 w 8037833"/>
              <a:gd name="connsiteY28" fmla="*/ 3437044 h 3823683"/>
              <a:gd name="connsiteX29" fmla="*/ 5506940 w 8037833"/>
              <a:gd name="connsiteY29" fmla="*/ 3450999 h 3823683"/>
              <a:gd name="connsiteX30" fmla="*/ 5466372 w 8037833"/>
              <a:gd name="connsiteY30" fmla="*/ 3463245 h 3823683"/>
              <a:gd name="connsiteX31" fmla="*/ 5395833 w 8037833"/>
              <a:gd name="connsiteY31" fmla="*/ 3493194 h 3823683"/>
              <a:gd name="connsiteX32" fmla="*/ 5299224 w 8037833"/>
              <a:gd name="connsiteY32" fmla="*/ 3518930 h 3823683"/>
              <a:gd name="connsiteX33" fmla="*/ 5223043 w 8037833"/>
              <a:gd name="connsiteY33" fmla="*/ 3491664 h 3823683"/>
              <a:gd name="connsiteX34" fmla="*/ 5217733 w 8037833"/>
              <a:gd name="connsiteY34" fmla="*/ 3500463 h 3823683"/>
              <a:gd name="connsiteX35" fmla="*/ 5167992 w 8037833"/>
              <a:gd name="connsiteY35" fmla="*/ 3504085 h 3823683"/>
              <a:gd name="connsiteX36" fmla="*/ 4987020 w 8037833"/>
              <a:gd name="connsiteY36" fmla="*/ 3461263 h 3823683"/>
              <a:gd name="connsiteX37" fmla="*/ 4890003 w 8037833"/>
              <a:gd name="connsiteY37" fmla="*/ 3469874 h 3823683"/>
              <a:gd name="connsiteX38" fmla="*/ 4856654 w 8037833"/>
              <a:gd name="connsiteY38" fmla="*/ 3481880 h 3823683"/>
              <a:gd name="connsiteX39" fmla="*/ 4800711 w 8037833"/>
              <a:gd name="connsiteY39" fmla="*/ 3501441 h 3823683"/>
              <a:gd name="connsiteX40" fmla="*/ 4761569 w 8037833"/>
              <a:gd name="connsiteY40" fmla="*/ 3538103 h 3823683"/>
              <a:gd name="connsiteX41" fmla="*/ 4713734 w 8037833"/>
              <a:gd name="connsiteY41" fmla="*/ 3545724 h 3823683"/>
              <a:gd name="connsiteX42" fmla="*/ 4699169 w 8037833"/>
              <a:gd name="connsiteY42" fmla="*/ 3518988 h 3823683"/>
              <a:gd name="connsiteX43" fmla="*/ 4649120 w 8037833"/>
              <a:gd name="connsiteY43" fmla="*/ 3536392 h 3823683"/>
              <a:gd name="connsiteX44" fmla="*/ 4573578 w 8037833"/>
              <a:gd name="connsiteY44" fmla="*/ 3565923 h 3823683"/>
              <a:gd name="connsiteX45" fmla="*/ 4529117 w 8037833"/>
              <a:gd name="connsiteY45" fmla="*/ 3575592 h 3823683"/>
              <a:gd name="connsiteX46" fmla="*/ 4408641 w 8037833"/>
              <a:gd name="connsiteY46" fmla="*/ 3610000 h 3823683"/>
              <a:gd name="connsiteX47" fmla="*/ 4356402 w 8037833"/>
              <a:gd name="connsiteY47" fmla="*/ 3642792 h 3823683"/>
              <a:gd name="connsiteX48" fmla="*/ 4258044 w 8037833"/>
              <a:gd name="connsiteY48" fmla="*/ 3823683 h 3823683"/>
              <a:gd name="connsiteX49" fmla="*/ 4208725 w 8037833"/>
              <a:gd name="connsiteY49" fmla="*/ 3704841 h 3823683"/>
              <a:gd name="connsiteX50" fmla="*/ 4201632 w 8037833"/>
              <a:gd name="connsiteY50" fmla="*/ 3702602 h 3823683"/>
              <a:gd name="connsiteX51" fmla="*/ 4191289 w 8037833"/>
              <a:gd name="connsiteY51" fmla="*/ 3702380 h 3823683"/>
              <a:gd name="connsiteX52" fmla="*/ 4191039 w 8037833"/>
              <a:gd name="connsiteY52" fmla="*/ 3702831 h 3823683"/>
              <a:gd name="connsiteX53" fmla="*/ 4181340 w 8037833"/>
              <a:gd name="connsiteY53" fmla="*/ 3701729 h 3823683"/>
              <a:gd name="connsiteX54" fmla="*/ 4133816 w 8037833"/>
              <a:gd name="connsiteY54" fmla="*/ 3690565 h 3823683"/>
              <a:gd name="connsiteX55" fmla="*/ 4071732 w 8037833"/>
              <a:gd name="connsiteY55" fmla="*/ 3732513 h 3823683"/>
              <a:gd name="connsiteX56" fmla="*/ 4045924 w 8037833"/>
              <a:gd name="connsiteY56" fmla="*/ 3739404 h 3823683"/>
              <a:gd name="connsiteX57" fmla="*/ 4032171 w 8037833"/>
              <a:gd name="connsiteY57" fmla="*/ 3745523 h 3823683"/>
              <a:gd name="connsiteX58" fmla="*/ 4031335 w 8037833"/>
              <a:gd name="connsiteY58" fmla="*/ 3747479 h 3823683"/>
              <a:gd name="connsiteX59" fmla="*/ 3985774 w 8037833"/>
              <a:gd name="connsiteY59" fmla="*/ 3736547 h 3823683"/>
              <a:gd name="connsiteX60" fmla="*/ 3979769 w 8037833"/>
              <a:gd name="connsiteY60" fmla="*/ 3738769 h 3823683"/>
              <a:gd name="connsiteX61" fmla="*/ 3950014 w 8037833"/>
              <a:gd name="connsiteY61" fmla="*/ 3726942 h 3823683"/>
              <a:gd name="connsiteX62" fmla="*/ 3934671 w 8037833"/>
              <a:gd name="connsiteY62" fmla="*/ 3723339 h 3823683"/>
              <a:gd name="connsiteX63" fmla="*/ 3930274 w 8037833"/>
              <a:gd name="connsiteY63" fmla="*/ 3717148 h 3823683"/>
              <a:gd name="connsiteX64" fmla="*/ 3907660 w 8037833"/>
              <a:gd name="connsiteY64" fmla="*/ 3714456 h 3823683"/>
              <a:gd name="connsiteX65" fmla="*/ 3905087 w 8037833"/>
              <a:gd name="connsiteY65" fmla="*/ 3716098 h 3823683"/>
              <a:gd name="connsiteX66" fmla="*/ 3886347 w 8037833"/>
              <a:gd name="connsiteY66" fmla="*/ 3706620 h 3823683"/>
              <a:gd name="connsiteX67" fmla="*/ 3870533 w 8037833"/>
              <a:gd name="connsiteY67" fmla="*/ 3689905 h 3823683"/>
              <a:gd name="connsiteX68" fmla="*/ 3678563 w 8037833"/>
              <a:gd name="connsiteY68" fmla="*/ 3694486 h 3823683"/>
              <a:gd name="connsiteX69" fmla="*/ 3524121 w 8037833"/>
              <a:gd name="connsiteY69" fmla="*/ 3642736 h 3823683"/>
              <a:gd name="connsiteX70" fmla="*/ 3407752 w 8037833"/>
              <a:gd name="connsiteY70" fmla="*/ 3626590 h 3823683"/>
              <a:gd name="connsiteX71" fmla="*/ 3373519 w 8037833"/>
              <a:gd name="connsiteY71" fmla="*/ 3665785 h 3823683"/>
              <a:gd name="connsiteX72" fmla="*/ 3114267 w 8037833"/>
              <a:gd name="connsiteY72" fmla="*/ 3638983 h 3823683"/>
              <a:gd name="connsiteX73" fmla="*/ 3048270 w 8037833"/>
              <a:gd name="connsiteY73" fmla="*/ 3649949 h 3823683"/>
              <a:gd name="connsiteX74" fmla="*/ 2989722 w 8037833"/>
              <a:gd name="connsiteY74" fmla="*/ 3623230 h 3823683"/>
              <a:gd name="connsiteX75" fmla="*/ 2965734 w 8037833"/>
              <a:gd name="connsiteY75" fmla="*/ 3635676 h 3823683"/>
              <a:gd name="connsiteX76" fmla="*/ 2961603 w 8037833"/>
              <a:gd name="connsiteY76" fmla="*/ 3638221 h 3823683"/>
              <a:gd name="connsiteX77" fmla="*/ 2944959 w 8037833"/>
              <a:gd name="connsiteY77" fmla="*/ 3639723 h 3823683"/>
              <a:gd name="connsiteX78" fmla="*/ 2940402 w 8037833"/>
              <a:gd name="connsiteY78" fmla="*/ 3651000 h 3823683"/>
              <a:gd name="connsiteX79" fmla="*/ 2915449 w 8037833"/>
              <a:gd name="connsiteY79" fmla="*/ 3661039 h 3823683"/>
              <a:gd name="connsiteX80" fmla="*/ 2884777 w 8037833"/>
              <a:gd name="connsiteY80" fmla="*/ 3660775 h 3823683"/>
              <a:gd name="connsiteX81" fmla="*/ 2739034 w 8037833"/>
              <a:gd name="connsiteY81" fmla="*/ 3647396 h 3823683"/>
              <a:gd name="connsiteX82" fmla="*/ 2651827 w 8037833"/>
              <a:gd name="connsiteY82" fmla="*/ 3646306 h 3823683"/>
              <a:gd name="connsiteX83" fmla="*/ 2618680 w 8037833"/>
              <a:gd name="connsiteY83" fmla="*/ 3656755 h 3823683"/>
              <a:gd name="connsiteX84" fmla="*/ 2572404 w 8037833"/>
              <a:gd name="connsiteY84" fmla="*/ 3664043 h 3823683"/>
              <a:gd name="connsiteX85" fmla="*/ 2490721 w 8037833"/>
              <a:gd name="connsiteY85" fmla="*/ 3685313 h 3823683"/>
              <a:gd name="connsiteX86" fmla="*/ 2423704 w 8037833"/>
              <a:gd name="connsiteY86" fmla="*/ 3658079 h 3823683"/>
              <a:gd name="connsiteX87" fmla="*/ 2301172 w 8037833"/>
              <a:gd name="connsiteY87" fmla="*/ 3663053 h 3823683"/>
              <a:gd name="connsiteX88" fmla="*/ 2294102 w 8037833"/>
              <a:gd name="connsiteY88" fmla="*/ 3671151 h 3823683"/>
              <a:gd name="connsiteX89" fmla="*/ 2238966 w 8037833"/>
              <a:gd name="connsiteY89" fmla="*/ 3668777 h 3823683"/>
              <a:gd name="connsiteX90" fmla="*/ 2046240 w 8037833"/>
              <a:gd name="connsiteY90" fmla="*/ 3604535 h 3823683"/>
              <a:gd name="connsiteX91" fmla="*/ 1938480 w 8037833"/>
              <a:gd name="connsiteY91" fmla="*/ 3601439 h 3823683"/>
              <a:gd name="connsiteX92" fmla="*/ 1900166 w 8037833"/>
              <a:gd name="connsiteY92" fmla="*/ 3609358 h 3823683"/>
              <a:gd name="connsiteX93" fmla="*/ 1835976 w 8037833"/>
              <a:gd name="connsiteY93" fmla="*/ 3622065 h 3823683"/>
              <a:gd name="connsiteX94" fmla="*/ 1787830 w 8037833"/>
              <a:gd name="connsiteY94" fmla="*/ 3653768 h 3823683"/>
              <a:gd name="connsiteX95" fmla="*/ 1734224 w 8037833"/>
              <a:gd name="connsiteY95" fmla="*/ 3655593 h 3823683"/>
              <a:gd name="connsiteX96" fmla="*/ 1721989 w 8037833"/>
              <a:gd name="connsiteY96" fmla="*/ 3627298 h 3823683"/>
              <a:gd name="connsiteX97" fmla="*/ 1664576 w 8037833"/>
              <a:gd name="connsiteY97" fmla="*/ 3638572 h 3823683"/>
              <a:gd name="connsiteX98" fmla="*/ 1577459 w 8037833"/>
              <a:gd name="connsiteY98" fmla="*/ 3658824 h 3823683"/>
              <a:gd name="connsiteX99" fmla="*/ 1527269 w 8037833"/>
              <a:gd name="connsiteY99" fmla="*/ 3663088 h 3823683"/>
              <a:gd name="connsiteX100" fmla="*/ 1390118 w 8037833"/>
              <a:gd name="connsiteY100" fmla="*/ 3682789 h 3823683"/>
              <a:gd name="connsiteX101" fmla="*/ 1252698 w 8037833"/>
              <a:gd name="connsiteY101" fmla="*/ 3708662 h 3823683"/>
              <a:gd name="connsiteX102" fmla="*/ 1171039 w 8037833"/>
              <a:gd name="connsiteY102" fmla="*/ 3758642 h 3823683"/>
              <a:gd name="connsiteX103" fmla="*/ 1058106 w 8037833"/>
              <a:gd name="connsiteY103" fmla="*/ 3776166 h 3823683"/>
              <a:gd name="connsiteX104" fmla="*/ 1039167 w 8037833"/>
              <a:gd name="connsiteY104" fmla="*/ 3784177 h 3823683"/>
              <a:gd name="connsiteX105" fmla="*/ 1012958 w 8037833"/>
              <a:gd name="connsiteY105" fmla="*/ 3779206 h 3823683"/>
              <a:gd name="connsiteX106" fmla="*/ 907906 w 8037833"/>
              <a:gd name="connsiteY106" fmla="*/ 3757678 h 3823683"/>
              <a:gd name="connsiteX107" fmla="*/ 825226 w 8037833"/>
              <a:gd name="connsiteY107" fmla="*/ 3726369 h 3823683"/>
              <a:gd name="connsiteX108" fmla="*/ 722264 w 8037833"/>
              <a:gd name="connsiteY108" fmla="*/ 3747612 h 3823683"/>
              <a:gd name="connsiteX109" fmla="*/ 659460 w 8037833"/>
              <a:gd name="connsiteY109" fmla="*/ 3740429 h 3823683"/>
              <a:gd name="connsiteX110" fmla="*/ 556552 w 8037833"/>
              <a:gd name="connsiteY110" fmla="*/ 3697934 h 3823683"/>
              <a:gd name="connsiteX111" fmla="*/ 421042 w 8037833"/>
              <a:gd name="connsiteY111" fmla="*/ 3709912 h 3823683"/>
              <a:gd name="connsiteX112" fmla="*/ 393295 w 8037833"/>
              <a:gd name="connsiteY112" fmla="*/ 3753097 h 3823683"/>
              <a:gd name="connsiteX113" fmla="*/ 355918 w 8037833"/>
              <a:gd name="connsiteY113" fmla="*/ 3779172 h 3823683"/>
              <a:gd name="connsiteX114" fmla="*/ 339711 w 8037833"/>
              <a:gd name="connsiteY114" fmla="*/ 3718242 h 3823683"/>
              <a:gd name="connsiteX115" fmla="*/ 222239 w 8037833"/>
              <a:gd name="connsiteY115" fmla="*/ 3672335 h 3823683"/>
              <a:gd name="connsiteX116" fmla="*/ 163578 w 8037833"/>
              <a:gd name="connsiteY116" fmla="*/ 3656292 h 3823683"/>
              <a:gd name="connsiteX117" fmla="*/ 72220 w 8037833"/>
              <a:gd name="connsiteY117" fmla="*/ 3645272 h 3823683"/>
              <a:gd name="connsiteX118" fmla="*/ 44395 w 8037833"/>
              <a:gd name="connsiteY118" fmla="*/ 3639455 h 3823683"/>
              <a:gd name="connsiteX119" fmla="*/ 1962 w 8037833"/>
              <a:gd name="connsiteY119" fmla="*/ 3635948 h 3823683"/>
              <a:gd name="connsiteX120" fmla="*/ 0 w 8037833"/>
              <a:gd name="connsiteY120" fmla="*/ 3635261 h 3823683"/>
              <a:gd name="connsiteX121" fmla="*/ 0 w 8037833"/>
              <a:gd name="connsiteY121" fmla="*/ 12763 h 3823683"/>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299224 w 8037833"/>
              <a:gd name="connsiteY32" fmla="*/ 351893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07752 w 8037833"/>
              <a:gd name="connsiteY70" fmla="*/ 362659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46240 w 8037833"/>
              <a:gd name="connsiteY90" fmla="*/ 3604535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53768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697934 h 3784177"/>
              <a:gd name="connsiteX111" fmla="*/ 421042 w 8037833"/>
              <a:gd name="connsiteY111" fmla="*/ 3709912 h 3784177"/>
              <a:gd name="connsiteX112" fmla="*/ 393295 w 8037833"/>
              <a:gd name="connsiteY112" fmla="*/ 3753097 h 3784177"/>
              <a:gd name="connsiteX113" fmla="*/ 355918 w 8037833"/>
              <a:gd name="connsiteY113" fmla="*/ 3779172 h 3784177"/>
              <a:gd name="connsiteX114" fmla="*/ 339711 w 8037833"/>
              <a:gd name="connsiteY114" fmla="*/ 3718242 h 3784177"/>
              <a:gd name="connsiteX115" fmla="*/ 222239 w 8037833"/>
              <a:gd name="connsiteY115" fmla="*/ 3672335 h 3784177"/>
              <a:gd name="connsiteX116" fmla="*/ 163578 w 8037833"/>
              <a:gd name="connsiteY116" fmla="*/ 3656292 h 3784177"/>
              <a:gd name="connsiteX117" fmla="*/ 72220 w 8037833"/>
              <a:gd name="connsiteY117" fmla="*/ 3645272 h 3784177"/>
              <a:gd name="connsiteX118" fmla="*/ 44395 w 8037833"/>
              <a:gd name="connsiteY118" fmla="*/ 3639455 h 3784177"/>
              <a:gd name="connsiteX119" fmla="*/ 1962 w 8037833"/>
              <a:gd name="connsiteY119" fmla="*/ 3635948 h 3784177"/>
              <a:gd name="connsiteX120" fmla="*/ 0 w 8037833"/>
              <a:gd name="connsiteY120" fmla="*/ 3635261 h 3784177"/>
              <a:gd name="connsiteX121" fmla="*/ 0 w 8037833"/>
              <a:gd name="connsiteY121"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305325 w 8037833"/>
              <a:gd name="connsiteY32" fmla="*/ 350520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07752 w 8037833"/>
              <a:gd name="connsiteY70" fmla="*/ 362659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46240 w 8037833"/>
              <a:gd name="connsiteY90" fmla="*/ 3604535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53768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697934 h 3784177"/>
              <a:gd name="connsiteX111" fmla="*/ 421042 w 8037833"/>
              <a:gd name="connsiteY111" fmla="*/ 3709912 h 3784177"/>
              <a:gd name="connsiteX112" fmla="*/ 393295 w 8037833"/>
              <a:gd name="connsiteY112" fmla="*/ 3753097 h 3784177"/>
              <a:gd name="connsiteX113" fmla="*/ 355918 w 8037833"/>
              <a:gd name="connsiteY113" fmla="*/ 3779172 h 3784177"/>
              <a:gd name="connsiteX114" fmla="*/ 339711 w 8037833"/>
              <a:gd name="connsiteY114" fmla="*/ 3718242 h 3784177"/>
              <a:gd name="connsiteX115" fmla="*/ 222239 w 8037833"/>
              <a:gd name="connsiteY115" fmla="*/ 3672335 h 3784177"/>
              <a:gd name="connsiteX116" fmla="*/ 163578 w 8037833"/>
              <a:gd name="connsiteY116" fmla="*/ 3656292 h 3784177"/>
              <a:gd name="connsiteX117" fmla="*/ 72220 w 8037833"/>
              <a:gd name="connsiteY117" fmla="*/ 3645272 h 3784177"/>
              <a:gd name="connsiteX118" fmla="*/ 44395 w 8037833"/>
              <a:gd name="connsiteY118" fmla="*/ 3639455 h 3784177"/>
              <a:gd name="connsiteX119" fmla="*/ 1962 w 8037833"/>
              <a:gd name="connsiteY119" fmla="*/ 3635948 h 3784177"/>
              <a:gd name="connsiteX120" fmla="*/ 0 w 8037833"/>
              <a:gd name="connsiteY120" fmla="*/ 3635261 h 3784177"/>
              <a:gd name="connsiteX121" fmla="*/ 0 w 8037833"/>
              <a:gd name="connsiteY121"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305325 w 8037833"/>
              <a:gd name="connsiteY32" fmla="*/ 350520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07752 w 8037833"/>
              <a:gd name="connsiteY70" fmla="*/ 362659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46240 w 8037833"/>
              <a:gd name="connsiteY90" fmla="*/ 3604535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53768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697934 h 3784177"/>
              <a:gd name="connsiteX111" fmla="*/ 421042 w 8037833"/>
              <a:gd name="connsiteY111" fmla="*/ 3709912 h 3784177"/>
              <a:gd name="connsiteX112" fmla="*/ 393295 w 8037833"/>
              <a:gd name="connsiteY112" fmla="*/ 3753097 h 3784177"/>
              <a:gd name="connsiteX113" fmla="*/ 339711 w 8037833"/>
              <a:gd name="connsiteY113" fmla="*/ 3718242 h 3784177"/>
              <a:gd name="connsiteX114" fmla="*/ 222239 w 8037833"/>
              <a:gd name="connsiteY114" fmla="*/ 3672335 h 3784177"/>
              <a:gd name="connsiteX115" fmla="*/ 163578 w 8037833"/>
              <a:gd name="connsiteY115" fmla="*/ 3656292 h 3784177"/>
              <a:gd name="connsiteX116" fmla="*/ 72220 w 8037833"/>
              <a:gd name="connsiteY116" fmla="*/ 3645272 h 3784177"/>
              <a:gd name="connsiteX117" fmla="*/ 44395 w 8037833"/>
              <a:gd name="connsiteY117" fmla="*/ 3639455 h 3784177"/>
              <a:gd name="connsiteX118" fmla="*/ 1962 w 8037833"/>
              <a:gd name="connsiteY118" fmla="*/ 3635948 h 3784177"/>
              <a:gd name="connsiteX119" fmla="*/ 0 w 8037833"/>
              <a:gd name="connsiteY119" fmla="*/ 3635261 h 3784177"/>
              <a:gd name="connsiteX120" fmla="*/ 0 w 8037833"/>
              <a:gd name="connsiteY12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305325 w 8037833"/>
              <a:gd name="connsiteY32" fmla="*/ 350520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07752 w 8037833"/>
              <a:gd name="connsiteY70" fmla="*/ 362659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46240 w 8037833"/>
              <a:gd name="connsiteY90" fmla="*/ 3604535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53768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739124 h 3784177"/>
              <a:gd name="connsiteX111" fmla="*/ 421042 w 8037833"/>
              <a:gd name="connsiteY111" fmla="*/ 3709912 h 3784177"/>
              <a:gd name="connsiteX112" fmla="*/ 393295 w 8037833"/>
              <a:gd name="connsiteY112" fmla="*/ 3753097 h 3784177"/>
              <a:gd name="connsiteX113" fmla="*/ 339711 w 8037833"/>
              <a:gd name="connsiteY113" fmla="*/ 3718242 h 3784177"/>
              <a:gd name="connsiteX114" fmla="*/ 222239 w 8037833"/>
              <a:gd name="connsiteY114" fmla="*/ 3672335 h 3784177"/>
              <a:gd name="connsiteX115" fmla="*/ 163578 w 8037833"/>
              <a:gd name="connsiteY115" fmla="*/ 3656292 h 3784177"/>
              <a:gd name="connsiteX116" fmla="*/ 72220 w 8037833"/>
              <a:gd name="connsiteY116" fmla="*/ 3645272 h 3784177"/>
              <a:gd name="connsiteX117" fmla="*/ 44395 w 8037833"/>
              <a:gd name="connsiteY117" fmla="*/ 3639455 h 3784177"/>
              <a:gd name="connsiteX118" fmla="*/ 1962 w 8037833"/>
              <a:gd name="connsiteY118" fmla="*/ 3635948 h 3784177"/>
              <a:gd name="connsiteX119" fmla="*/ 0 w 8037833"/>
              <a:gd name="connsiteY119" fmla="*/ 3635261 h 3784177"/>
              <a:gd name="connsiteX120" fmla="*/ 0 w 8037833"/>
              <a:gd name="connsiteY12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305325 w 8037833"/>
              <a:gd name="connsiteY32" fmla="*/ 350520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07752 w 8037833"/>
              <a:gd name="connsiteY70" fmla="*/ 362659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46240 w 8037833"/>
              <a:gd name="connsiteY90" fmla="*/ 3604535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53768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739124 h 3784177"/>
              <a:gd name="connsiteX111" fmla="*/ 445444 w 8037833"/>
              <a:gd name="connsiteY111" fmla="*/ 3764831 h 3784177"/>
              <a:gd name="connsiteX112" fmla="*/ 393295 w 8037833"/>
              <a:gd name="connsiteY112" fmla="*/ 3753097 h 3784177"/>
              <a:gd name="connsiteX113" fmla="*/ 339711 w 8037833"/>
              <a:gd name="connsiteY113" fmla="*/ 3718242 h 3784177"/>
              <a:gd name="connsiteX114" fmla="*/ 222239 w 8037833"/>
              <a:gd name="connsiteY114" fmla="*/ 3672335 h 3784177"/>
              <a:gd name="connsiteX115" fmla="*/ 163578 w 8037833"/>
              <a:gd name="connsiteY115" fmla="*/ 3656292 h 3784177"/>
              <a:gd name="connsiteX116" fmla="*/ 72220 w 8037833"/>
              <a:gd name="connsiteY116" fmla="*/ 3645272 h 3784177"/>
              <a:gd name="connsiteX117" fmla="*/ 44395 w 8037833"/>
              <a:gd name="connsiteY117" fmla="*/ 3639455 h 3784177"/>
              <a:gd name="connsiteX118" fmla="*/ 1962 w 8037833"/>
              <a:gd name="connsiteY118" fmla="*/ 3635948 h 3784177"/>
              <a:gd name="connsiteX119" fmla="*/ 0 w 8037833"/>
              <a:gd name="connsiteY119" fmla="*/ 3635261 h 3784177"/>
              <a:gd name="connsiteX120" fmla="*/ 0 w 8037833"/>
              <a:gd name="connsiteY12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305325 w 8037833"/>
              <a:gd name="connsiteY32" fmla="*/ 350520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07752 w 8037833"/>
              <a:gd name="connsiteY70" fmla="*/ 362659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46240 w 8037833"/>
              <a:gd name="connsiteY90" fmla="*/ 3604535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53768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739124 h 3784177"/>
              <a:gd name="connsiteX111" fmla="*/ 445444 w 8037833"/>
              <a:gd name="connsiteY111" fmla="*/ 3764831 h 3784177"/>
              <a:gd name="connsiteX112" fmla="*/ 393295 w 8037833"/>
              <a:gd name="connsiteY112" fmla="*/ 3753097 h 3784177"/>
              <a:gd name="connsiteX113" fmla="*/ 339711 w 8037833"/>
              <a:gd name="connsiteY113" fmla="*/ 3718242 h 3784177"/>
              <a:gd name="connsiteX114" fmla="*/ 222239 w 8037833"/>
              <a:gd name="connsiteY114" fmla="*/ 3672335 h 3784177"/>
              <a:gd name="connsiteX115" fmla="*/ 163578 w 8037833"/>
              <a:gd name="connsiteY115" fmla="*/ 3656292 h 3784177"/>
              <a:gd name="connsiteX116" fmla="*/ 72220 w 8037833"/>
              <a:gd name="connsiteY116" fmla="*/ 3645272 h 3784177"/>
              <a:gd name="connsiteX117" fmla="*/ 44395 w 8037833"/>
              <a:gd name="connsiteY117" fmla="*/ 3639455 h 3784177"/>
              <a:gd name="connsiteX118" fmla="*/ 1962 w 8037833"/>
              <a:gd name="connsiteY118" fmla="*/ 3635948 h 3784177"/>
              <a:gd name="connsiteX119" fmla="*/ 0 w 8037833"/>
              <a:gd name="connsiteY119" fmla="*/ 3635261 h 3784177"/>
              <a:gd name="connsiteX120" fmla="*/ 0 w 8037833"/>
              <a:gd name="connsiteY12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305325 w 8037833"/>
              <a:gd name="connsiteY32" fmla="*/ 350520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07752 w 8037833"/>
              <a:gd name="connsiteY70" fmla="*/ 362659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82844 w 8037833"/>
              <a:gd name="connsiteY90" fmla="*/ 3631994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53768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739124 h 3784177"/>
              <a:gd name="connsiteX111" fmla="*/ 445444 w 8037833"/>
              <a:gd name="connsiteY111" fmla="*/ 3764831 h 3784177"/>
              <a:gd name="connsiteX112" fmla="*/ 393295 w 8037833"/>
              <a:gd name="connsiteY112" fmla="*/ 3753097 h 3784177"/>
              <a:gd name="connsiteX113" fmla="*/ 339711 w 8037833"/>
              <a:gd name="connsiteY113" fmla="*/ 3718242 h 3784177"/>
              <a:gd name="connsiteX114" fmla="*/ 222239 w 8037833"/>
              <a:gd name="connsiteY114" fmla="*/ 3672335 h 3784177"/>
              <a:gd name="connsiteX115" fmla="*/ 163578 w 8037833"/>
              <a:gd name="connsiteY115" fmla="*/ 3656292 h 3784177"/>
              <a:gd name="connsiteX116" fmla="*/ 72220 w 8037833"/>
              <a:gd name="connsiteY116" fmla="*/ 3645272 h 3784177"/>
              <a:gd name="connsiteX117" fmla="*/ 44395 w 8037833"/>
              <a:gd name="connsiteY117" fmla="*/ 3639455 h 3784177"/>
              <a:gd name="connsiteX118" fmla="*/ 1962 w 8037833"/>
              <a:gd name="connsiteY118" fmla="*/ 3635948 h 3784177"/>
              <a:gd name="connsiteX119" fmla="*/ 0 w 8037833"/>
              <a:gd name="connsiteY119" fmla="*/ 3635261 h 3784177"/>
              <a:gd name="connsiteX120" fmla="*/ 0 w 8037833"/>
              <a:gd name="connsiteY12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305325 w 8037833"/>
              <a:gd name="connsiteY32" fmla="*/ 350520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07752 w 8037833"/>
              <a:gd name="connsiteY70" fmla="*/ 362659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82844 w 8037833"/>
              <a:gd name="connsiteY90" fmla="*/ 3631994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33173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739124 h 3784177"/>
              <a:gd name="connsiteX111" fmla="*/ 445444 w 8037833"/>
              <a:gd name="connsiteY111" fmla="*/ 3764831 h 3784177"/>
              <a:gd name="connsiteX112" fmla="*/ 393295 w 8037833"/>
              <a:gd name="connsiteY112" fmla="*/ 3753097 h 3784177"/>
              <a:gd name="connsiteX113" fmla="*/ 339711 w 8037833"/>
              <a:gd name="connsiteY113" fmla="*/ 3718242 h 3784177"/>
              <a:gd name="connsiteX114" fmla="*/ 222239 w 8037833"/>
              <a:gd name="connsiteY114" fmla="*/ 3672335 h 3784177"/>
              <a:gd name="connsiteX115" fmla="*/ 163578 w 8037833"/>
              <a:gd name="connsiteY115" fmla="*/ 3656292 h 3784177"/>
              <a:gd name="connsiteX116" fmla="*/ 72220 w 8037833"/>
              <a:gd name="connsiteY116" fmla="*/ 3645272 h 3784177"/>
              <a:gd name="connsiteX117" fmla="*/ 44395 w 8037833"/>
              <a:gd name="connsiteY117" fmla="*/ 3639455 h 3784177"/>
              <a:gd name="connsiteX118" fmla="*/ 1962 w 8037833"/>
              <a:gd name="connsiteY118" fmla="*/ 3635948 h 3784177"/>
              <a:gd name="connsiteX119" fmla="*/ 0 w 8037833"/>
              <a:gd name="connsiteY119" fmla="*/ 3635261 h 3784177"/>
              <a:gd name="connsiteX120" fmla="*/ 0 w 8037833"/>
              <a:gd name="connsiteY12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305325 w 8037833"/>
              <a:gd name="connsiteY32" fmla="*/ 350520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32153 w 8037833"/>
              <a:gd name="connsiteY70" fmla="*/ 366778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82844 w 8037833"/>
              <a:gd name="connsiteY90" fmla="*/ 3631994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33173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739124 h 3784177"/>
              <a:gd name="connsiteX111" fmla="*/ 445444 w 8037833"/>
              <a:gd name="connsiteY111" fmla="*/ 3764831 h 3784177"/>
              <a:gd name="connsiteX112" fmla="*/ 393295 w 8037833"/>
              <a:gd name="connsiteY112" fmla="*/ 3753097 h 3784177"/>
              <a:gd name="connsiteX113" fmla="*/ 339711 w 8037833"/>
              <a:gd name="connsiteY113" fmla="*/ 3718242 h 3784177"/>
              <a:gd name="connsiteX114" fmla="*/ 222239 w 8037833"/>
              <a:gd name="connsiteY114" fmla="*/ 3672335 h 3784177"/>
              <a:gd name="connsiteX115" fmla="*/ 163578 w 8037833"/>
              <a:gd name="connsiteY115" fmla="*/ 3656292 h 3784177"/>
              <a:gd name="connsiteX116" fmla="*/ 72220 w 8037833"/>
              <a:gd name="connsiteY116" fmla="*/ 3645272 h 3784177"/>
              <a:gd name="connsiteX117" fmla="*/ 44395 w 8037833"/>
              <a:gd name="connsiteY117" fmla="*/ 3639455 h 3784177"/>
              <a:gd name="connsiteX118" fmla="*/ 1962 w 8037833"/>
              <a:gd name="connsiteY118" fmla="*/ 3635948 h 3784177"/>
              <a:gd name="connsiteX119" fmla="*/ 0 w 8037833"/>
              <a:gd name="connsiteY119" fmla="*/ 3635261 h 3784177"/>
              <a:gd name="connsiteX120" fmla="*/ 0 w 8037833"/>
              <a:gd name="connsiteY12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210639 w 8037833"/>
              <a:gd name="connsiteY21" fmla="*/ 3335546 h 3784177"/>
              <a:gd name="connsiteX22" fmla="*/ 6111718 w 8037833"/>
              <a:gd name="connsiteY22" fmla="*/ 3357536 h 3784177"/>
              <a:gd name="connsiteX23" fmla="*/ 5949057 w 8037833"/>
              <a:gd name="connsiteY23" fmla="*/ 3379652 h 3784177"/>
              <a:gd name="connsiteX24" fmla="*/ 5891274 w 8037833"/>
              <a:gd name="connsiteY24" fmla="*/ 3397681 h 3784177"/>
              <a:gd name="connsiteX25" fmla="*/ 5835383 w 8037833"/>
              <a:gd name="connsiteY25" fmla="*/ 3377529 h 3784177"/>
              <a:gd name="connsiteX26" fmla="*/ 5746050 w 8037833"/>
              <a:gd name="connsiteY26" fmla="*/ 3426142 h 3784177"/>
              <a:gd name="connsiteX27" fmla="*/ 5613670 w 8037833"/>
              <a:gd name="connsiteY27" fmla="*/ 3428671 h 3784177"/>
              <a:gd name="connsiteX28" fmla="*/ 5535334 w 8037833"/>
              <a:gd name="connsiteY28" fmla="*/ 3437044 h 3784177"/>
              <a:gd name="connsiteX29" fmla="*/ 5506940 w 8037833"/>
              <a:gd name="connsiteY29" fmla="*/ 3450999 h 3784177"/>
              <a:gd name="connsiteX30" fmla="*/ 5466372 w 8037833"/>
              <a:gd name="connsiteY30" fmla="*/ 3463245 h 3784177"/>
              <a:gd name="connsiteX31" fmla="*/ 5395833 w 8037833"/>
              <a:gd name="connsiteY31" fmla="*/ 3493194 h 3784177"/>
              <a:gd name="connsiteX32" fmla="*/ 5305325 w 8037833"/>
              <a:gd name="connsiteY32" fmla="*/ 3505200 h 3784177"/>
              <a:gd name="connsiteX33" fmla="*/ 5223043 w 8037833"/>
              <a:gd name="connsiteY33" fmla="*/ 3491664 h 3784177"/>
              <a:gd name="connsiteX34" fmla="*/ 5217733 w 8037833"/>
              <a:gd name="connsiteY34" fmla="*/ 3500463 h 3784177"/>
              <a:gd name="connsiteX35" fmla="*/ 5167992 w 8037833"/>
              <a:gd name="connsiteY35" fmla="*/ 3504085 h 3784177"/>
              <a:gd name="connsiteX36" fmla="*/ 4987020 w 8037833"/>
              <a:gd name="connsiteY36" fmla="*/ 3461263 h 3784177"/>
              <a:gd name="connsiteX37" fmla="*/ 4890003 w 8037833"/>
              <a:gd name="connsiteY37" fmla="*/ 3469874 h 3784177"/>
              <a:gd name="connsiteX38" fmla="*/ 4856654 w 8037833"/>
              <a:gd name="connsiteY38" fmla="*/ 3481880 h 3784177"/>
              <a:gd name="connsiteX39" fmla="*/ 4800711 w 8037833"/>
              <a:gd name="connsiteY39" fmla="*/ 3501441 h 3784177"/>
              <a:gd name="connsiteX40" fmla="*/ 4761569 w 8037833"/>
              <a:gd name="connsiteY40" fmla="*/ 3538103 h 3784177"/>
              <a:gd name="connsiteX41" fmla="*/ 4713734 w 8037833"/>
              <a:gd name="connsiteY41" fmla="*/ 3545724 h 3784177"/>
              <a:gd name="connsiteX42" fmla="*/ 4699169 w 8037833"/>
              <a:gd name="connsiteY42" fmla="*/ 3518988 h 3784177"/>
              <a:gd name="connsiteX43" fmla="*/ 4649120 w 8037833"/>
              <a:gd name="connsiteY43" fmla="*/ 3536392 h 3784177"/>
              <a:gd name="connsiteX44" fmla="*/ 4573578 w 8037833"/>
              <a:gd name="connsiteY44" fmla="*/ 3565923 h 3784177"/>
              <a:gd name="connsiteX45" fmla="*/ 4529117 w 8037833"/>
              <a:gd name="connsiteY45" fmla="*/ 3575592 h 3784177"/>
              <a:gd name="connsiteX46" fmla="*/ 4408641 w 8037833"/>
              <a:gd name="connsiteY46" fmla="*/ 3610000 h 3784177"/>
              <a:gd name="connsiteX47" fmla="*/ 4356402 w 8037833"/>
              <a:gd name="connsiteY47" fmla="*/ 3642792 h 3784177"/>
              <a:gd name="connsiteX48" fmla="*/ 4270245 w 8037833"/>
              <a:gd name="connsiteY48" fmla="*/ 3665789 h 3784177"/>
              <a:gd name="connsiteX49" fmla="*/ 4208725 w 8037833"/>
              <a:gd name="connsiteY49" fmla="*/ 3704841 h 3784177"/>
              <a:gd name="connsiteX50" fmla="*/ 4201632 w 8037833"/>
              <a:gd name="connsiteY50" fmla="*/ 3702602 h 3784177"/>
              <a:gd name="connsiteX51" fmla="*/ 4191289 w 8037833"/>
              <a:gd name="connsiteY51" fmla="*/ 3702380 h 3784177"/>
              <a:gd name="connsiteX52" fmla="*/ 4191039 w 8037833"/>
              <a:gd name="connsiteY52" fmla="*/ 3702831 h 3784177"/>
              <a:gd name="connsiteX53" fmla="*/ 4181340 w 8037833"/>
              <a:gd name="connsiteY53" fmla="*/ 3701729 h 3784177"/>
              <a:gd name="connsiteX54" fmla="*/ 4133816 w 8037833"/>
              <a:gd name="connsiteY54" fmla="*/ 3690565 h 3784177"/>
              <a:gd name="connsiteX55" fmla="*/ 4071732 w 8037833"/>
              <a:gd name="connsiteY55" fmla="*/ 3732513 h 3784177"/>
              <a:gd name="connsiteX56" fmla="*/ 4045924 w 8037833"/>
              <a:gd name="connsiteY56" fmla="*/ 3739404 h 3784177"/>
              <a:gd name="connsiteX57" fmla="*/ 4032171 w 8037833"/>
              <a:gd name="connsiteY57" fmla="*/ 3745523 h 3784177"/>
              <a:gd name="connsiteX58" fmla="*/ 4031335 w 8037833"/>
              <a:gd name="connsiteY58" fmla="*/ 3747479 h 3784177"/>
              <a:gd name="connsiteX59" fmla="*/ 3985774 w 8037833"/>
              <a:gd name="connsiteY59" fmla="*/ 3736547 h 3784177"/>
              <a:gd name="connsiteX60" fmla="*/ 3979769 w 8037833"/>
              <a:gd name="connsiteY60" fmla="*/ 3738769 h 3784177"/>
              <a:gd name="connsiteX61" fmla="*/ 3950014 w 8037833"/>
              <a:gd name="connsiteY61" fmla="*/ 3726942 h 3784177"/>
              <a:gd name="connsiteX62" fmla="*/ 3934671 w 8037833"/>
              <a:gd name="connsiteY62" fmla="*/ 3723339 h 3784177"/>
              <a:gd name="connsiteX63" fmla="*/ 3930274 w 8037833"/>
              <a:gd name="connsiteY63" fmla="*/ 3717148 h 3784177"/>
              <a:gd name="connsiteX64" fmla="*/ 3907660 w 8037833"/>
              <a:gd name="connsiteY64" fmla="*/ 3714456 h 3784177"/>
              <a:gd name="connsiteX65" fmla="*/ 3905087 w 8037833"/>
              <a:gd name="connsiteY65" fmla="*/ 3716098 h 3784177"/>
              <a:gd name="connsiteX66" fmla="*/ 3886347 w 8037833"/>
              <a:gd name="connsiteY66" fmla="*/ 3706620 h 3784177"/>
              <a:gd name="connsiteX67" fmla="*/ 3870533 w 8037833"/>
              <a:gd name="connsiteY67" fmla="*/ 3689905 h 3784177"/>
              <a:gd name="connsiteX68" fmla="*/ 3678563 w 8037833"/>
              <a:gd name="connsiteY68" fmla="*/ 3694486 h 3784177"/>
              <a:gd name="connsiteX69" fmla="*/ 3524121 w 8037833"/>
              <a:gd name="connsiteY69" fmla="*/ 3642736 h 3784177"/>
              <a:gd name="connsiteX70" fmla="*/ 3432153 w 8037833"/>
              <a:gd name="connsiteY70" fmla="*/ 3667780 h 3784177"/>
              <a:gd name="connsiteX71" fmla="*/ 3373519 w 8037833"/>
              <a:gd name="connsiteY71" fmla="*/ 3665785 h 3784177"/>
              <a:gd name="connsiteX72" fmla="*/ 3114267 w 8037833"/>
              <a:gd name="connsiteY72" fmla="*/ 3638983 h 3784177"/>
              <a:gd name="connsiteX73" fmla="*/ 3048270 w 8037833"/>
              <a:gd name="connsiteY73" fmla="*/ 3649949 h 3784177"/>
              <a:gd name="connsiteX74" fmla="*/ 2989722 w 8037833"/>
              <a:gd name="connsiteY74" fmla="*/ 3623230 h 3784177"/>
              <a:gd name="connsiteX75" fmla="*/ 2965734 w 8037833"/>
              <a:gd name="connsiteY75" fmla="*/ 3635676 h 3784177"/>
              <a:gd name="connsiteX76" fmla="*/ 2961603 w 8037833"/>
              <a:gd name="connsiteY76" fmla="*/ 3638221 h 3784177"/>
              <a:gd name="connsiteX77" fmla="*/ 2944959 w 8037833"/>
              <a:gd name="connsiteY77" fmla="*/ 3639723 h 3784177"/>
              <a:gd name="connsiteX78" fmla="*/ 2940402 w 8037833"/>
              <a:gd name="connsiteY78" fmla="*/ 3651000 h 3784177"/>
              <a:gd name="connsiteX79" fmla="*/ 2915449 w 8037833"/>
              <a:gd name="connsiteY79" fmla="*/ 3661039 h 3784177"/>
              <a:gd name="connsiteX80" fmla="*/ 2884777 w 8037833"/>
              <a:gd name="connsiteY80" fmla="*/ 3660775 h 3784177"/>
              <a:gd name="connsiteX81" fmla="*/ 2739034 w 8037833"/>
              <a:gd name="connsiteY81" fmla="*/ 3647396 h 3784177"/>
              <a:gd name="connsiteX82" fmla="*/ 2651827 w 8037833"/>
              <a:gd name="connsiteY82" fmla="*/ 3646306 h 3784177"/>
              <a:gd name="connsiteX83" fmla="*/ 2618680 w 8037833"/>
              <a:gd name="connsiteY83" fmla="*/ 3656755 h 3784177"/>
              <a:gd name="connsiteX84" fmla="*/ 2572404 w 8037833"/>
              <a:gd name="connsiteY84" fmla="*/ 3664043 h 3784177"/>
              <a:gd name="connsiteX85" fmla="*/ 2490721 w 8037833"/>
              <a:gd name="connsiteY85" fmla="*/ 3685313 h 3784177"/>
              <a:gd name="connsiteX86" fmla="*/ 2423704 w 8037833"/>
              <a:gd name="connsiteY86" fmla="*/ 3658079 h 3784177"/>
              <a:gd name="connsiteX87" fmla="*/ 2301172 w 8037833"/>
              <a:gd name="connsiteY87" fmla="*/ 3663053 h 3784177"/>
              <a:gd name="connsiteX88" fmla="*/ 2294102 w 8037833"/>
              <a:gd name="connsiteY88" fmla="*/ 3671151 h 3784177"/>
              <a:gd name="connsiteX89" fmla="*/ 2238966 w 8037833"/>
              <a:gd name="connsiteY89" fmla="*/ 3668777 h 3784177"/>
              <a:gd name="connsiteX90" fmla="*/ 2082844 w 8037833"/>
              <a:gd name="connsiteY90" fmla="*/ 3631994 h 3784177"/>
              <a:gd name="connsiteX91" fmla="*/ 1938480 w 8037833"/>
              <a:gd name="connsiteY91" fmla="*/ 3601439 h 3784177"/>
              <a:gd name="connsiteX92" fmla="*/ 1900166 w 8037833"/>
              <a:gd name="connsiteY92" fmla="*/ 3609358 h 3784177"/>
              <a:gd name="connsiteX93" fmla="*/ 1835976 w 8037833"/>
              <a:gd name="connsiteY93" fmla="*/ 3622065 h 3784177"/>
              <a:gd name="connsiteX94" fmla="*/ 1787830 w 8037833"/>
              <a:gd name="connsiteY94" fmla="*/ 3633173 h 3784177"/>
              <a:gd name="connsiteX95" fmla="*/ 1734224 w 8037833"/>
              <a:gd name="connsiteY95" fmla="*/ 3655593 h 3784177"/>
              <a:gd name="connsiteX96" fmla="*/ 1721989 w 8037833"/>
              <a:gd name="connsiteY96" fmla="*/ 3627298 h 3784177"/>
              <a:gd name="connsiteX97" fmla="*/ 1664576 w 8037833"/>
              <a:gd name="connsiteY97" fmla="*/ 3638572 h 3784177"/>
              <a:gd name="connsiteX98" fmla="*/ 1577459 w 8037833"/>
              <a:gd name="connsiteY98" fmla="*/ 3658824 h 3784177"/>
              <a:gd name="connsiteX99" fmla="*/ 1527269 w 8037833"/>
              <a:gd name="connsiteY99" fmla="*/ 3663088 h 3784177"/>
              <a:gd name="connsiteX100" fmla="*/ 1390118 w 8037833"/>
              <a:gd name="connsiteY100" fmla="*/ 3682789 h 3784177"/>
              <a:gd name="connsiteX101" fmla="*/ 1252698 w 8037833"/>
              <a:gd name="connsiteY101" fmla="*/ 3708662 h 3784177"/>
              <a:gd name="connsiteX102" fmla="*/ 1171039 w 8037833"/>
              <a:gd name="connsiteY102" fmla="*/ 3758642 h 3784177"/>
              <a:gd name="connsiteX103" fmla="*/ 1058106 w 8037833"/>
              <a:gd name="connsiteY103" fmla="*/ 3776166 h 3784177"/>
              <a:gd name="connsiteX104" fmla="*/ 1039167 w 8037833"/>
              <a:gd name="connsiteY104" fmla="*/ 3784177 h 3784177"/>
              <a:gd name="connsiteX105" fmla="*/ 1012958 w 8037833"/>
              <a:gd name="connsiteY105" fmla="*/ 3779206 h 3784177"/>
              <a:gd name="connsiteX106" fmla="*/ 907906 w 8037833"/>
              <a:gd name="connsiteY106" fmla="*/ 3757678 h 3784177"/>
              <a:gd name="connsiteX107" fmla="*/ 825226 w 8037833"/>
              <a:gd name="connsiteY107" fmla="*/ 3726369 h 3784177"/>
              <a:gd name="connsiteX108" fmla="*/ 722264 w 8037833"/>
              <a:gd name="connsiteY108" fmla="*/ 3747612 h 3784177"/>
              <a:gd name="connsiteX109" fmla="*/ 659460 w 8037833"/>
              <a:gd name="connsiteY109" fmla="*/ 3740429 h 3784177"/>
              <a:gd name="connsiteX110" fmla="*/ 556552 w 8037833"/>
              <a:gd name="connsiteY110" fmla="*/ 3739124 h 3784177"/>
              <a:gd name="connsiteX111" fmla="*/ 445444 w 8037833"/>
              <a:gd name="connsiteY111" fmla="*/ 3764831 h 3784177"/>
              <a:gd name="connsiteX112" fmla="*/ 393295 w 8037833"/>
              <a:gd name="connsiteY112" fmla="*/ 3753097 h 3784177"/>
              <a:gd name="connsiteX113" fmla="*/ 339711 w 8037833"/>
              <a:gd name="connsiteY113" fmla="*/ 3718242 h 3784177"/>
              <a:gd name="connsiteX114" fmla="*/ 222239 w 8037833"/>
              <a:gd name="connsiteY114" fmla="*/ 3672335 h 3784177"/>
              <a:gd name="connsiteX115" fmla="*/ 163578 w 8037833"/>
              <a:gd name="connsiteY115" fmla="*/ 3656292 h 3784177"/>
              <a:gd name="connsiteX116" fmla="*/ 72220 w 8037833"/>
              <a:gd name="connsiteY116" fmla="*/ 3645272 h 3784177"/>
              <a:gd name="connsiteX117" fmla="*/ 44395 w 8037833"/>
              <a:gd name="connsiteY117" fmla="*/ 3639455 h 3784177"/>
              <a:gd name="connsiteX118" fmla="*/ 1962 w 8037833"/>
              <a:gd name="connsiteY118" fmla="*/ 3635948 h 3784177"/>
              <a:gd name="connsiteX119" fmla="*/ 0 w 8037833"/>
              <a:gd name="connsiteY119" fmla="*/ 3635261 h 3784177"/>
              <a:gd name="connsiteX120" fmla="*/ 0 w 8037833"/>
              <a:gd name="connsiteY12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03479 w 8037833"/>
              <a:gd name="connsiteY20" fmla="*/ 3319842 h 3784177"/>
              <a:gd name="connsiteX21" fmla="*/ 6111718 w 8037833"/>
              <a:gd name="connsiteY21" fmla="*/ 3357536 h 3784177"/>
              <a:gd name="connsiteX22" fmla="*/ 5949057 w 8037833"/>
              <a:gd name="connsiteY22" fmla="*/ 3379652 h 3784177"/>
              <a:gd name="connsiteX23" fmla="*/ 5891274 w 8037833"/>
              <a:gd name="connsiteY23" fmla="*/ 3397681 h 3784177"/>
              <a:gd name="connsiteX24" fmla="*/ 5835383 w 8037833"/>
              <a:gd name="connsiteY24" fmla="*/ 3377529 h 3784177"/>
              <a:gd name="connsiteX25" fmla="*/ 5746050 w 8037833"/>
              <a:gd name="connsiteY25" fmla="*/ 3426142 h 3784177"/>
              <a:gd name="connsiteX26" fmla="*/ 5613670 w 8037833"/>
              <a:gd name="connsiteY26" fmla="*/ 3428671 h 3784177"/>
              <a:gd name="connsiteX27" fmla="*/ 5535334 w 8037833"/>
              <a:gd name="connsiteY27" fmla="*/ 3437044 h 3784177"/>
              <a:gd name="connsiteX28" fmla="*/ 5506940 w 8037833"/>
              <a:gd name="connsiteY28" fmla="*/ 3450999 h 3784177"/>
              <a:gd name="connsiteX29" fmla="*/ 5466372 w 8037833"/>
              <a:gd name="connsiteY29" fmla="*/ 3463245 h 3784177"/>
              <a:gd name="connsiteX30" fmla="*/ 5395833 w 8037833"/>
              <a:gd name="connsiteY30" fmla="*/ 3493194 h 3784177"/>
              <a:gd name="connsiteX31" fmla="*/ 5305325 w 8037833"/>
              <a:gd name="connsiteY31" fmla="*/ 3505200 h 3784177"/>
              <a:gd name="connsiteX32" fmla="*/ 5223043 w 8037833"/>
              <a:gd name="connsiteY32" fmla="*/ 3491664 h 3784177"/>
              <a:gd name="connsiteX33" fmla="*/ 5217733 w 8037833"/>
              <a:gd name="connsiteY33" fmla="*/ 3500463 h 3784177"/>
              <a:gd name="connsiteX34" fmla="*/ 5167992 w 8037833"/>
              <a:gd name="connsiteY34" fmla="*/ 3504085 h 3784177"/>
              <a:gd name="connsiteX35" fmla="*/ 4987020 w 8037833"/>
              <a:gd name="connsiteY35" fmla="*/ 3461263 h 3784177"/>
              <a:gd name="connsiteX36" fmla="*/ 4890003 w 8037833"/>
              <a:gd name="connsiteY36" fmla="*/ 3469874 h 3784177"/>
              <a:gd name="connsiteX37" fmla="*/ 4856654 w 8037833"/>
              <a:gd name="connsiteY37" fmla="*/ 3481880 h 3784177"/>
              <a:gd name="connsiteX38" fmla="*/ 4800711 w 8037833"/>
              <a:gd name="connsiteY38" fmla="*/ 3501441 h 3784177"/>
              <a:gd name="connsiteX39" fmla="*/ 4761569 w 8037833"/>
              <a:gd name="connsiteY39" fmla="*/ 3538103 h 3784177"/>
              <a:gd name="connsiteX40" fmla="*/ 4713734 w 8037833"/>
              <a:gd name="connsiteY40" fmla="*/ 3545724 h 3784177"/>
              <a:gd name="connsiteX41" fmla="*/ 4699169 w 8037833"/>
              <a:gd name="connsiteY41" fmla="*/ 3518988 h 3784177"/>
              <a:gd name="connsiteX42" fmla="*/ 4649120 w 8037833"/>
              <a:gd name="connsiteY42" fmla="*/ 3536392 h 3784177"/>
              <a:gd name="connsiteX43" fmla="*/ 4573578 w 8037833"/>
              <a:gd name="connsiteY43" fmla="*/ 3565923 h 3784177"/>
              <a:gd name="connsiteX44" fmla="*/ 4529117 w 8037833"/>
              <a:gd name="connsiteY44" fmla="*/ 3575592 h 3784177"/>
              <a:gd name="connsiteX45" fmla="*/ 4408641 w 8037833"/>
              <a:gd name="connsiteY45" fmla="*/ 3610000 h 3784177"/>
              <a:gd name="connsiteX46" fmla="*/ 4356402 w 8037833"/>
              <a:gd name="connsiteY46" fmla="*/ 3642792 h 3784177"/>
              <a:gd name="connsiteX47" fmla="*/ 4270245 w 8037833"/>
              <a:gd name="connsiteY47" fmla="*/ 3665789 h 3784177"/>
              <a:gd name="connsiteX48" fmla="*/ 4208725 w 8037833"/>
              <a:gd name="connsiteY48" fmla="*/ 3704841 h 3784177"/>
              <a:gd name="connsiteX49" fmla="*/ 4201632 w 8037833"/>
              <a:gd name="connsiteY49" fmla="*/ 3702602 h 3784177"/>
              <a:gd name="connsiteX50" fmla="*/ 4191289 w 8037833"/>
              <a:gd name="connsiteY50" fmla="*/ 3702380 h 3784177"/>
              <a:gd name="connsiteX51" fmla="*/ 4191039 w 8037833"/>
              <a:gd name="connsiteY51" fmla="*/ 3702831 h 3784177"/>
              <a:gd name="connsiteX52" fmla="*/ 4181340 w 8037833"/>
              <a:gd name="connsiteY52" fmla="*/ 3701729 h 3784177"/>
              <a:gd name="connsiteX53" fmla="*/ 4133816 w 8037833"/>
              <a:gd name="connsiteY53" fmla="*/ 3690565 h 3784177"/>
              <a:gd name="connsiteX54" fmla="*/ 4071732 w 8037833"/>
              <a:gd name="connsiteY54" fmla="*/ 3732513 h 3784177"/>
              <a:gd name="connsiteX55" fmla="*/ 4045924 w 8037833"/>
              <a:gd name="connsiteY55" fmla="*/ 3739404 h 3784177"/>
              <a:gd name="connsiteX56" fmla="*/ 4032171 w 8037833"/>
              <a:gd name="connsiteY56" fmla="*/ 3745523 h 3784177"/>
              <a:gd name="connsiteX57" fmla="*/ 4031335 w 8037833"/>
              <a:gd name="connsiteY57" fmla="*/ 3747479 h 3784177"/>
              <a:gd name="connsiteX58" fmla="*/ 3985774 w 8037833"/>
              <a:gd name="connsiteY58" fmla="*/ 3736547 h 3784177"/>
              <a:gd name="connsiteX59" fmla="*/ 3979769 w 8037833"/>
              <a:gd name="connsiteY59" fmla="*/ 3738769 h 3784177"/>
              <a:gd name="connsiteX60" fmla="*/ 3950014 w 8037833"/>
              <a:gd name="connsiteY60" fmla="*/ 3726942 h 3784177"/>
              <a:gd name="connsiteX61" fmla="*/ 3934671 w 8037833"/>
              <a:gd name="connsiteY61" fmla="*/ 3723339 h 3784177"/>
              <a:gd name="connsiteX62" fmla="*/ 3930274 w 8037833"/>
              <a:gd name="connsiteY62" fmla="*/ 3717148 h 3784177"/>
              <a:gd name="connsiteX63" fmla="*/ 3907660 w 8037833"/>
              <a:gd name="connsiteY63" fmla="*/ 3714456 h 3784177"/>
              <a:gd name="connsiteX64" fmla="*/ 3905087 w 8037833"/>
              <a:gd name="connsiteY64" fmla="*/ 3716098 h 3784177"/>
              <a:gd name="connsiteX65" fmla="*/ 3886347 w 8037833"/>
              <a:gd name="connsiteY65" fmla="*/ 3706620 h 3784177"/>
              <a:gd name="connsiteX66" fmla="*/ 3870533 w 8037833"/>
              <a:gd name="connsiteY66" fmla="*/ 3689905 h 3784177"/>
              <a:gd name="connsiteX67" fmla="*/ 3678563 w 8037833"/>
              <a:gd name="connsiteY67" fmla="*/ 3694486 h 3784177"/>
              <a:gd name="connsiteX68" fmla="*/ 3524121 w 8037833"/>
              <a:gd name="connsiteY68" fmla="*/ 3642736 h 3784177"/>
              <a:gd name="connsiteX69" fmla="*/ 3432153 w 8037833"/>
              <a:gd name="connsiteY69" fmla="*/ 3667780 h 3784177"/>
              <a:gd name="connsiteX70" fmla="*/ 3373519 w 8037833"/>
              <a:gd name="connsiteY70" fmla="*/ 3665785 h 3784177"/>
              <a:gd name="connsiteX71" fmla="*/ 3114267 w 8037833"/>
              <a:gd name="connsiteY71" fmla="*/ 3638983 h 3784177"/>
              <a:gd name="connsiteX72" fmla="*/ 3048270 w 8037833"/>
              <a:gd name="connsiteY72" fmla="*/ 3649949 h 3784177"/>
              <a:gd name="connsiteX73" fmla="*/ 2989722 w 8037833"/>
              <a:gd name="connsiteY73" fmla="*/ 3623230 h 3784177"/>
              <a:gd name="connsiteX74" fmla="*/ 2965734 w 8037833"/>
              <a:gd name="connsiteY74" fmla="*/ 3635676 h 3784177"/>
              <a:gd name="connsiteX75" fmla="*/ 2961603 w 8037833"/>
              <a:gd name="connsiteY75" fmla="*/ 3638221 h 3784177"/>
              <a:gd name="connsiteX76" fmla="*/ 2944959 w 8037833"/>
              <a:gd name="connsiteY76" fmla="*/ 3639723 h 3784177"/>
              <a:gd name="connsiteX77" fmla="*/ 2940402 w 8037833"/>
              <a:gd name="connsiteY77" fmla="*/ 3651000 h 3784177"/>
              <a:gd name="connsiteX78" fmla="*/ 2915449 w 8037833"/>
              <a:gd name="connsiteY78" fmla="*/ 3661039 h 3784177"/>
              <a:gd name="connsiteX79" fmla="*/ 2884777 w 8037833"/>
              <a:gd name="connsiteY79" fmla="*/ 3660775 h 3784177"/>
              <a:gd name="connsiteX80" fmla="*/ 2739034 w 8037833"/>
              <a:gd name="connsiteY80" fmla="*/ 3647396 h 3784177"/>
              <a:gd name="connsiteX81" fmla="*/ 2651827 w 8037833"/>
              <a:gd name="connsiteY81" fmla="*/ 3646306 h 3784177"/>
              <a:gd name="connsiteX82" fmla="*/ 2618680 w 8037833"/>
              <a:gd name="connsiteY82" fmla="*/ 3656755 h 3784177"/>
              <a:gd name="connsiteX83" fmla="*/ 2572404 w 8037833"/>
              <a:gd name="connsiteY83" fmla="*/ 3664043 h 3784177"/>
              <a:gd name="connsiteX84" fmla="*/ 2490721 w 8037833"/>
              <a:gd name="connsiteY84" fmla="*/ 3685313 h 3784177"/>
              <a:gd name="connsiteX85" fmla="*/ 2423704 w 8037833"/>
              <a:gd name="connsiteY85" fmla="*/ 3658079 h 3784177"/>
              <a:gd name="connsiteX86" fmla="*/ 2301172 w 8037833"/>
              <a:gd name="connsiteY86" fmla="*/ 3663053 h 3784177"/>
              <a:gd name="connsiteX87" fmla="*/ 2294102 w 8037833"/>
              <a:gd name="connsiteY87" fmla="*/ 3671151 h 3784177"/>
              <a:gd name="connsiteX88" fmla="*/ 2238966 w 8037833"/>
              <a:gd name="connsiteY88" fmla="*/ 3668777 h 3784177"/>
              <a:gd name="connsiteX89" fmla="*/ 2082844 w 8037833"/>
              <a:gd name="connsiteY89" fmla="*/ 3631994 h 3784177"/>
              <a:gd name="connsiteX90" fmla="*/ 1938480 w 8037833"/>
              <a:gd name="connsiteY90" fmla="*/ 3601439 h 3784177"/>
              <a:gd name="connsiteX91" fmla="*/ 1900166 w 8037833"/>
              <a:gd name="connsiteY91" fmla="*/ 3609358 h 3784177"/>
              <a:gd name="connsiteX92" fmla="*/ 1835976 w 8037833"/>
              <a:gd name="connsiteY92" fmla="*/ 3622065 h 3784177"/>
              <a:gd name="connsiteX93" fmla="*/ 1787830 w 8037833"/>
              <a:gd name="connsiteY93" fmla="*/ 3633173 h 3784177"/>
              <a:gd name="connsiteX94" fmla="*/ 1734224 w 8037833"/>
              <a:gd name="connsiteY94" fmla="*/ 3655593 h 3784177"/>
              <a:gd name="connsiteX95" fmla="*/ 1721989 w 8037833"/>
              <a:gd name="connsiteY95" fmla="*/ 3627298 h 3784177"/>
              <a:gd name="connsiteX96" fmla="*/ 1664576 w 8037833"/>
              <a:gd name="connsiteY96" fmla="*/ 3638572 h 3784177"/>
              <a:gd name="connsiteX97" fmla="*/ 1577459 w 8037833"/>
              <a:gd name="connsiteY97" fmla="*/ 3658824 h 3784177"/>
              <a:gd name="connsiteX98" fmla="*/ 1527269 w 8037833"/>
              <a:gd name="connsiteY98" fmla="*/ 3663088 h 3784177"/>
              <a:gd name="connsiteX99" fmla="*/ 1390118 w 8037833"/>
              <a:gd name="connsiteY99" fmla="*/ 3682789 h 3784177"/>
              <a:gd name="connsiteX100" fmla="*/ 1252698 w 8037833"/>
              <a:gd name="connsiteY100" fmla="*/ 3708662 h 3784177"/>
              <a:gd name="connsiteX101" fmla="*/ 1171039 w 8037833"/>
              <a:gd name="connsiteY101" fmla="*/ 3758642 h 3784177"/>
              <a:gd name="connsiteX102" fmla="*/ 1058106 w 8037833"/>
              <a:gd name="connsiteY102" fmla="*/ 3776166 h 3784177"/>
              <a:gd name="connsiteX103" fmla="*/ 1039167 w 8037833"/>
              <a:gd name="connsiteY103" fmla="*/ 3784177 h 3784177"/>
              <a:gd name="connsiteX104" fmla="*/ 1012958 w 8037833"/>
              <a:gd name="connsiteY104" fmla="*/ 3779206 h 3784177"/>
              <a:gd name="connsiteX105" fmla="*/ 907906 w 8037833"/>
              <a:gd name="connsiteY105" fmla="*/ 3757678 h 3784177"/>
              <a:gd name="connsiteX106" fmla="*/ 825226 w 8037833"/>
              <a:gd name="connsiteY106" fmla="*/ 3726369 h 3784177"/>
              <a:gd name="connsiteX107" fmla="*/ 722264 w 8037833"/>
              <a:gd name="connsiteY107" fmla="*/ 3747612 h 3784177"/>
              <a:gd name="connsiteX108" fmla="*/ 659460 w 8037833"/>
              <a:gd name="connsiteY108" fmla="*/ 3740429 h 3784177"/>
              <a:gd name="connsiteX109" fmla="*/ 556552 w 8037833"/>
              <a:gd name="connsiteY109" fmla="*/ 3739124 h 3784177"/>
              <a:gd name="connsiteX110" fmla="*/ 445444 w 8037833"/>
              <a:gd name="connsiteY110" fmla="*/ 3764831 h 3784177"/>
              <a:gd name="connsiteX111" fmla="*/ 393295 w 8037833"/>
              <a:gd name="connsiteY111" fmla="*/ 3753097 h 3784177"/>
              <a:gd name="connsiteX112" fmla="*/ 339711 w 8037833"/>
              <a:gd name="connsiteY112" fmla="*/ 3718242 h 3784177"/>
              <a:gd name="connsiteX113" fmla="*/ 222239 w 8037833"/>
              <a:gd name="connsiteY113" fmla="*/ 3672335 h 3784177"/>
              <a:gd name="connsiteX114" fmla="*/ 163578 w 8037833"/>
              <a:gd name="connsiteY114" fmla="*/ 3656292 h 3784177"/>
              <a:gd name="connsiteX115" fmla="*/ 72220 w 8037833"/>
              <a:gd name="connsiteY115" fmla="*/ 3645272 h 3784177"/>
              <a:gd name="connsiteX116" fmla="*/ 44395 w 8037833"/>
              <a:gd name="connsiteY116" fmla="*/ 3639455 h 3784177"/>
              <a:gd name="connsiteX117" fmla="*/ 1962 w 8037833"/>
              <a:gd name="connsiteY117" fmla="*/ 3635948 h 3784177"/>
              <a:gd name="connsiteX118" fmla="*/ 0 w 8037833"/>
              <a:gd name="connsiteY118" fmla="*/ 3635261 h 3784177"/>
              <a:gd name="connsiteX119" fmla="*/ 0 w 8037833"/>
              <a:gd name="connsiteY119"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52283 w 8037833"/>
              <a:gd name="connsiteY20" fmla="*/ 3374762 h 3784177"/>
              <a:gd name="connsiteX21" fmla="*/ 6111718 w 8037833"/>
              <a:gd name="connsiteY21" fmla="*/ 3357536 h 3784177"/>
              <a:gd name="connsiteX22" fmla="*/ 5949057 w 8037833"/>
              <a:gd name="connsiteY22" fmla="*/ 3379652 h 3784177"/>
              <a:gd name="connsiteX23" fmla="*/ 5891274 w 8037833"/>
              <a:gd name="connsiteY23" fmla="*/ 3397681 h 3784177"/>
              <a:gd name="connsiteX24" fmla="*/ 5835383 w 8037833"/>
              <a:gd name="connsiteY24" fmla="*/ 3377529 h 3784177"/>
              <a:gd name="connsiteX25" fmla="*/ 5746050 w 8037833"/>
              <a:gd name="connsiteY25" fmla="*/ 3426142 h 3784177"/>
              <a:gd name="connsiteX26" fmla="*/ 5613670 w 8037833"/>
              <a:gd name="connsiteY26" fmla="*/ 3428671 h 3784177"/>
              <a:gd name="connsiteX27" fmla="*/ 5535334 w 8037833"/>
              <a:gd name="connsiteY27" fmla="*/ 3437044 h 3784177"/>
              <a:gd name="connsiteX28" fmla="*/ 5506940 w 8037833"/>
              <a:gd name="connsiteY28" fmla="*/ 3450999 h 3784177"/>
              <a:gd name="connsiteX29" fmla="*/ 5466372 w 8037833"/>
              <a:gd name="connsiteY29" fmla="*/ 3463245 h 3784177"/>
              <a:gd name="connsiteX30" fmla="*/ 5395833 w 8037833"/>
              <a:gd name="connsiteY30" fmla="*/ 3493194 h 3784177"/>
              <a:gd name="connsiteX31" fmla="*/ 5305325 w 8037833"/>
              <a:gd name="connsiteY31" fmla="*/ 3505200 h 3784177"/>
              <a:gd name="connsiteX32" fmla="*/ 5223043 w 8037833"/>
              <a:gd name="connsiteY32" fmla="*/ 3491664 h 3784177"/>
              <a:gd name="connsiteX33" fmla="*/ 5217733 w 8037833"/>
              <a:gd name="connsiteY33" fmla="*/ 3500463 h 3784177"/>
              <a:gd name="connsiteX34" fmla="*/ 5167992 w 8037833"/>
              <a:gd name="connsiteY34" fmla="*/ 3504085 h 3784177"/>
              <a:gd name="connsiteX35" fmla="*/ 4987020 w 8037833"/>
              <a:gd name="connsiteY35" fmla="*/ 3461263 h 3784177"/>
              <a:gd name="connsiteX36" fmla="*/ 4890003 w 8037833"/>
              <a:gd name="connsiteY36" fmla="*/ 3469874 h 3784177"/>
              <a:gd name="connsiteX37" fmla="*/ 4856654 w 8037833"/>
              <a:gd name="connsiteY37" fmla="*/ 3481880 h 3784177"/>
              <a:gd name="connsiteX38" fmla="*/ 4800711 w 8037833"/>
              <a:gd name="connsiteY38" fmla="*/ 3501441 h 3784177"/>
              <a:gd name="connsiteX39" fmla="*/ 4761569 w 8037833"/>
              <a:gd name="connsiteY39" fmla="*/ 3538103 h 3784177"/>
              <a:gd name="connsiteX40" fmla="*/ 4713734 w 8037833"/>
              <a:gd name="connsiteY40" fmla="*/ 3545724 h 3784177"/>
              <a:gd name="connsiteX41" fmla="*/ 4699169 w 8037833"/>
              <a:gd name="connsiteY41" fmla="*/ 3518988 h 3784177"/>
              <a:gd name="connsiteX42" fmla="*/ 4649120 w 8037833"/>
              <a:gd name="connsiteY42" fmla="*/ 3536392 h 3784177"/>
              <a:gd name="connsiteX43" fmla="*/ 4573578 w 8037833"/>
              <a:gd name="connsiteY43" fmla="*/ 3565923 h 3784177"/>
              <a:gd name="connsiteX44" fmla="*/ 4529117 w 8037833"/>
              <a:gd name="connsiteY44" fmla="*/ 3575592 h 3784177"/>
              <a:gd name="connsiteX45" fmla="*/ 4408641 w 8037833"/>
              <a:gd name="connsiteY45" fmla="*/ 3610000 h 3784177"/>
              <a:gd name="connsiteX46" fmla="*/ 4356402 w 8037833"/>
              <a:gd name="connsiteY46" fmla="*/ 3642792 h 3784177"/>
              <a:gd name="connsiteX47" fmla="*/ 4270245 w 8037833"/>
              <a:gd name="connsiteY47" fmla="*/ 3665789 h 3784177"/>
              <a:gd name="connsiteX48" fmla="*/ 4208725 w 8037833"/>
              <a:gd name="connsiteY48" fmla="*/ 3704841 h 3784177"/>
              <a:gd name="connsiteX49" fmla="*/ 4201632 w 8037833"/>
              <a:gd name="connsiteY49" fmla="*/ 3702602 h 3784177"/>
              <a:gd name="connsiteX50" fmla="*/ 4191289 w 8037833"/>
              <a:gd name="connsiteY50" fmla="*/ 3702380 h 3784177"/>
              <a:gd name="connsiteX51" fmla="*/ 4191039 w 8037833"/>
              <a:gd name="connsiteY51" fmla="*/ 3702831 h 3784177"/>
              <a:gd name="connsiteX52" fmla="*/ 4181340 w 8037833"/>
              <a:gd name="connsiteY52" fmla="*/ 3701729 h 3784177"/>
              <a:gd name="connsiteX53" fmla="*/ 4133816 w 8037833"/>
              <a:gd name="connsiteY53" fmla="*/ 3690565 h 3784177"/>
              <a:gd name="connsiteX54" fmla="*/ 4071732 w 8037833"/>
              <a:gd name="connsiteY54" fmla="*/ 3732513 h 3784177"/>
              <a:gd name="connsiteX55" fmla="*/ 4045924 w 8037833"/>
              <a:gd name="connsiteY55" fmla="*/ 3739404 h 3784177"/>
              <a:gd name="connsiteX56" fmla="*/ 4032171 w 8037833"/>
              <a:gd name="connsiteY56" fmla="*/ 3745523 h 3784177"/>
              <a:gd name="connsiteX57" fmla="*/ 4031335 w 8037833"/>
              <a:gd name="connsiteY57" fmla="*/ 3747479 h 3784177"/>
              <a:gd name="connsiteX58" fmla="*/ 3985774 w 8037833"/>
              <a:gd name="connsiteY58" fmla="*/ 3736547 h 3784177"/>
              <a:gd name="connsiteX59" fmla="*/ 3979769 w 8037833"/>
              <a:gd name="connsiteY59" fmla="*/ 3738769 h 3784177"/>
              <a:gd name="connsiteX60" fmla="*/ 3950014 w 8037833"/>
              <a:gd name="connsiteY60" fmla="*/ 3726942 h 3784177"/>
              <a:gd name="connsiteX61" fmla="*/ 3934671 w 8037833"/>
              <a:gd name="connsiteY61" fmla="*/ 3723339 h 3784177"/>
              <a:gd name="connsiteX62" fmla="*/ 3930274 w 8037833"/>
              <a:gd name="connsiteY62" fmla="*/ 3717148 h 3784177"/>
              <a:gd name="connsiteX63" fmla="*/ 3907660 w 8037833"/>
              <a:gd name="connsiteY63" fmla="*/ 3714456 h 3784177"/>
              <a:gd name="connsiteX64" fmla="*/ 3905087 w 8037833"/>
              <a:gd name="connsiteY64" fmla="*/ 3716098 h 3784177"/>
              <a:gd name="connsiteX65" fmla="*/ 3886347 w 8037833"/>
              <a:gd name="connsiteY65" fmla="*/ 3706620 h 3784177"/>
              <a:gd name="connsiteX66" fmla="*/ 3870533 w 8037833"/>
              <a:gd name="connsiteY66" fmla="*/ 3689905 h 3784177"/>
              <a:gd name="connsiteX67" fmla="*/ 3678563 w 8037833"/>
              <a:gd name="connsiteY67" fmla="*/ 3694486 h 3784177"/>
              <a:gd name="connsiteX68" fmla="*/ 3524121 w 8037833"/>
              <a:gd name="connsiteY68" fmla="*/ 3642736 h 3784177"/>
              <a:gd name="connsiteX69" fmla="*/ 3432153 w 8037833"/>
              <a:gd name="connsiteY69" fmla="*/ 3667780 h 3784177"/>
              <a:gd name="connsiteX70" fmla="*/ 3373519 w 8037833"/>
              <a:gd name="connsiteY70" fmla="*/ 3665785 h 3784177"/>
              <a:gd name="connsiteX71" fmla="*/ 3114267 w 8037833"/>
              <a:gd name="connsiteY71" fmla="*/ 3638983 h 3784177"/>
              <a:gd name="connsiteX72" fmla="*/ 3048270 w 8037833"/>
              <a:gd name="connsiteY72" fmla="*/ 3649949 h 3784177"/>
              <a:gd name="connsiteX73" fmla="*/ 2989722 w 8037833"/>
              <a:gd name="connsiteY73" fmla="*/ 3623230 h 3784177"/>
              <a:gd name="connsiteX74" fmla="*/ 2965734 w 8037833"/>
              <a:gd name="connsiteY74" fmla="*/ 3635676 h 3784177"/>
              <a:gd name="connsiteX75" fmla="*/ 2961603 w 8037833"/>
              <a:gd name="connsiteY75" fmla="*/ 3638221 h 3784177"/>
              <a:gd name="connsiteX76" fmla="*/ 2944959 w 8037833"/>
              <a:gd name="connsiteY76" fmla="*/ 3639723 h 3784177"/>
              <a:gd name="connsiteX77" fmla="*/ 2940402 w 8037833"/>
              <a:gd name="connsiteY77" fmla="*/ 3651000 h 3784177"/>
              <a:gd name="connsiteX78" fmla="*/ 2915449 w 8037833"/>
              <a:gd name="connsiteY78" fmla="*/ 3661039 h 3784177"/>
              <a:gd name="connsiteX79" fmla="*/ 2884777 w 8037833"/>
              <a:gd name="connsiteY79" fmla="*/ 3660775 h 3784177"/>
              <a:gd name="connsiteX80" fmla="*/ 2739034 w 8037833"/>
              <a:gd name="connsiteY80" fmla="*/ 3647396 h 3784177"/>
              <a:gd name="connsiteX81" fmla="*/ 2651827 w 8037833"/>
              <a:gd name="connsiteY81" fmla="*/ 3646306 h 3784177"/>
              <a:gd name="connsiteX82" fmla="*/ 2618680 w 8037833"/>
              <a:gd name="connsiteY82" fmla="*/ 3656755 h 3784177"/>
              <a:gd name="connsiteX83" fmla="*/ 2572404 w 8037833"/>
              <a:gd name="connsiteY83" fmla="*/ 3664043 h 3784177"/>
              <a:gd name="connsiteX84" fmla="*/ 2490721 w 8037833"/>
              <a:gd name="connsiteY84" fmla="*/ 3685313 h 3784177"/>
              <a:gd name="connsiteX85" fmla="*/ 2423704 w 8037833"/>
              <a:gd name="connsiteY85" fmla="*/ 3658079 h 3784177"/>
              <a:gd name="connsiteX86" fmla="*/ 2301172 w 8037833"/>
              <a:gd name="connsiteY86" fmla="*/ 3663053 h 3784177"/>
              <a:gd name="connsiteX87" fmla="*/ 2294102 w 8037833"/>
              <a:gd name="connsiteY87" fmla="*/ 3671151 h 3784177"/>
              <a:gd name="connsiteX88" fmla="*/ 2238966 w 8037833"/>
              <a:gd name="connsiteY88" fmla="*/ 3668777 h 3784177"/>
              <a:gd name="connsiteX89" fmla="*/ 2082844 w 8037833"/>
              <a:gd name="connsiteY89" fmla="*/ 3631994 h 3784177"/>
              <a:gd name="connsiteX90" fmla="*/ 1938480 w 8037833"/>
              <a:gd name="connsiteY90" fmla="*/ 3601439 h 3784177"/>
              <a:gd name="connsiteX91" fmla="*/ 1900166 w 8037833"/>
              <a:gd name="connsiteY91" fmla="*/ 3609358 h 3784177"/>
              <a:gd name="connsiteX92" fmla="*/ 1835976 w 8037833"/>
              <a:gd name="connsiteY92" fmla="*/ 3622065 h 3784177"/>
              <a:gd name="connsiteX93" fmla="*/ 1787830 w 8037833"/>
              <a:gd name="connsiteY93" fmla="*/ 3633173 h 3784177"/>
              <a:gd name="connsiteX94" fmla="*/ 1734224 w 8037833"/>
              <a:gd name="connsiteY94" fmla="*/ 3655593 h 3784177"/>
              <a:gd name="connsiteX95" fmla="*/ 1721989 w 8037833"/>
              <a:gd name="connsiteY95" fmla="*/ 3627298 h 3784177"/>
              <a:gd name="connsiteX96" fmla="*/ 1664576 w 8037833"/>
              <a:gd name="connsiteY96" fmla="*/ 3638572 h 3784177"/>
              <a:gd name="connsiteX97" fmla="*/ 1577459 w 8037833"/>
              <a:gd name="connsiteY97" fmla="*/ 3658824 h 3784177"/>
              <a:gd name="connsiteX98" fmla="*/ 1527269 w 8037833"/>
              <a:gd name="connsiteY98" fmla="*/ 3663088 h 3784177"/>
              <a:gd name="connsiteX99" fmla="*/ 1390118 w 8037833"/>
              <a:gd name="connsiteY99" fmla="*/ 3682789 h 3784177"/>
              <a:gd name="connsiteX100" fmla="*/ 1252698 w 8037833"/>
              <a:gd name="connsiteY100" fmla="*/ 3708662 h 3784177"/>
              <a:gd name="connsiteX101" fmla="*/ 1171039 w 8037833"/>
              <a:gd name="connsiteY101" fmla="*/ 3758642 h 3784177"/>
              <a:gd name="connsiteX102" fmla="*/ 1058106 w 8037833"/>
              <a:gd name="connsiteY102" fmla="*/ 3776166 h 3784177"/>
              <a:gd name="connsiteX103" fmla="*/ 1039167 w 8037833"/>
              <a:gd name="connsiteY103" fmla="*/ 3784177 h 3784177"/>
              <a:gd name="connsiteX104" fmla="*/ 1012958 w 8037833"/>
              <a:gd name="connsiteY104" fmla="*/ 3779206 h 3784177"/>
              <a:gd name="connsiteX105" fmla="*/ 907906 w 8037833"/>
              <a:gd name="connsiteY105" fmla="*/ 3757678 h 3784177"/>
              <a:gd name="connsiteX106" fmla="*/ 825226 w 8037833"/>
              <a:gd name="connsiteY106" fmla="*/ 3726369 h 3784177"/>
              <a:gd name="connsiteX107" fmla="*/ 722264 w 8037833"/>
              <a:gd name="connsiteY107" fmla="*/ 3747612 h 3784177"/>
              <a:gd name="connsiteX108" fmla="*/ 659460 w 8037833"/>
              <a:gd name="connsiteY108" fmla="*/ 3740429 h 3784177"/>
              <a:gd name="connsiteX109" fmla="*/ 556552 w 8037833"/>
              <a:gd name="connsiteY109" fmla="*/ 3739124 h 3784177"/>
              <a:gd name="connsiteX110" fmla="*/ 445444 w 8037833"/>
              <a:gd name="connsiteY110" fmla="*/ 3764831 h 3784177"/>
              <a:gd name="connsiteX111" fmla="*/ 393295 w 8037833"/>
              <a:gd name="connsiteY111" fmla="*/ 3753097 h 3784177"/>
              <a:gd name="connsiteX112" fmla="*/ 339711 w 8037833"/>
              <a:gd name="connsiteY112" fmla="*/ 3718242 h 3784177"/>
              <a:gd name="connsiteX113" fmla="*/ 222239 w 8037833"/>
              <a:gd name="connsiteY113" fmla="*/ 3672335 h 3784177"/>
              <a:gd name="connsiteX114" fmla="*/ 163578 w 8037833"/>
              <a:gd name="connsiteY114" fmla="*/ 3656292 h 3784177"/>
              <a:gd name="connsiteX115" fmla="*/ 72220 w 8037833"/>
              <a:gd name="connsiteY115" fmla="*/ 3645272 h 3784177"/>
              <a:gd name="connsiteX116" fmla="*/ 44395 w 8037833"/>
              <a:gd name="connsiteY116" fmla="*/ 3639455 h 3784177"/>
              <a:gd name="connsiteX117" fmla="*/ 1962 w 8037833"/>
              <a:gd name="connsiteY117" fmla="*/ 3635948 h 3784177"/>
              <a:gd name="connsiteX118" fmla="*/ 0 w 8037833"/>
              <a:gd name="connsiteY118" fmla="*/ 3635261 h 3784177"/>
              <a:gd name="connsiteX119" fmla="*/ 0 w 8037833"/>
              <a:gd name="connsiteY119"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462092 w 8037833"/>
              <a:gd name="connsiteY19" fmla="*/ 3373529 h 3784177"/>
              <a:gd name="connsiteX20" fmla="*/ 6352283 w 8037833"/>
              <a:gd name="connsiteY20" fmla="*/ 3374762 h 3784177"/>
              <a:gd name="connsiteX21" fmla="*/ 6111718 w 8037833"/>
              <a:gd name="connsiteY21" fmla="*/ 3357536 h 3784177"/>
              <a:gd name="connsiteX22" fmla="*/ 6022263 w 8037833"/>
              <a:gd name="connsiteY22" fmla="*/ 3359057 h 3784177"/>
              <a:gd name="connsiteX23" fmla="*/ 5891274 w 8037833"/>
              <a:gd name="connsiteY23" fmla="*/ 3397681 h 3784177"/>
              <a:gd name="connsiteX24" fmla="*/ 5835383 w 8037833"/>
              <a:gd name="connsiteY24" fmla="*/ 3377529 h 3784177"/>
              <a:gd name="connsiteX25" fmla="*/ 5746050 w 8037833"/>
              <a:gd name="connsiteY25" fmla="*/ 3426142 h 3784177"/>
              <a:gd name="connsiteX26" fmla="*/ 5613670 w 8037833"/>
              <a:gd name="connsiteY26" fmla="*/ 3428671 h 3784177"/>
              <a:gd name="connsiteX27" fmla="*/ 5535334 w 8037833"/>
              <a:gd name="connsiteY27" fmla="*/ 3437044 h 3784177"/>
              <a:gd name="connsiteX28" fmla="*/ 5506940 w 8037833"/>
              <a:gd name="connsiteY28" fmla="*/ 3450999 h 3784177"/>
              <a:gd name="connsiteX29" fmla="*/ 5466372 w 8037833"/>
              <a:gd name="connsiteY29" fmla="*/ 3463245 h 3784177"/>
              <a:gd name="connsiteX30" fmla="*/ 5395833 w 8037833"/>
              <a:gd name="connsiteY30" fmla="*/ 3493194 h 3784177"/>
              <a:gd name="connsiteX31" fmla="*/ 5305325 w 8037833"/>
              <a:gd name="connsiteY31" fmla="*/ 3505200 h 3784177"/>
              <a:gd name="connsiteX32" fmla="*/ 5223043 w 8037833"/>
              <a:gd name="connsiteY32" fmla="*/ 3491664 h 3784177"/>
              <a:gd name="connsiteX33" fmla="*/ 5217733 w 8037833"/>
              <a:gd name="connsiteY33" fmla="*/ 3500463 h 3784177"/>
              <a:gd name="connsiteX34" fmla="*/ 5167992 w 8037833"/>
              <a:gd name="connsiteY34" fmla="*/ 3504085 h 3784177"/>
              <a:gd name="connsiteX35" fmla="*/ 4987020 w 8037833"/>
              <a:gd name="connsiteY35" fmla="*/ 3461263 h 3784177"/>
              <a:gd name="connsiteX36" fmla="*/ 4890003 w 8037833"/>
              <a:gd name="connsiteY36" fmla="*/ 3469874 h 3784177"/>
              <a:gd name="connsiteX37" fmla="*/ 4856654 w 8037833"/>
              <a:gd name="connsiteY37" fmla="*/ 3481880 h 3784177"/>
              <a:gd name="connsiteX38" fmla="*/ 4800711 w 8037833"/>
              <a:gd name="connsiteY38" fmla="*/ 3501441 h 3784177"/>
              <a:gd name="connsiteX39" fmla="*/ 4761569 w 8037833"/>
              <a:gd name="connsiteY39" fmla="*/ 3538103 h 3784177"/>
              <a:gd name="connsiteX40" fmla="*/ 4713734 w 8037833"/>
              <a:gd name="connsiteY40" fmla="*/ 3545724 h 3784177"/>
              <a:gd name="connsiteX41" fmla="*/ 4699169 w 8037833"/>
              <a:gd name="connsiteY41" fmla="*/ 3518988 h 3784177"/>
              <a:gd name="connsiteX42" fmla="*/ 4649120 w 8037833"/>
              <a:gd name="connsiteY42" fmla="*/ 3536392 h 3784177"/>
              <a:gd name="connsiteX43" fmla="*/ 4573578 w 8037833"/>
              <a:gd name="connsiteY43" fmla="*/ 3565923 h 3784177"/>
              <a:gd name="connsiteX44" fmla="*/ 4529117 w 8037833"/>
              <a:gd name="connsiteY44" fmla="*/ 3575592 h 3784177"/>
              <a:gd name="connsiteX45" fmla="*/ 4408641 w 8037833"/>
              <a:gd name="connsiteY45" fmla="*/ 3610000 h 3784177"/>
              <a:gd name="connsiteX46" fmla="*/ 4356402 w 8037833"/>
              <a:gd name="connsiteY46" fmla="*/ 3642792 h 3784177"/>
              <a:gd name="connsiteX47" fmla="*/ 4270245 w 8037833"/>
              <a:gd name="connsiteY47" fmla="*/ 3665789 h 3784177"/>
              <a:gd name="connsiteX48" fmla="*/ 4208725 w 8037833"/>
              <a:gd name="connsiteY48" fmla="*/ 3704841 h 3784177"/>
              <a:gd name="connsiteX49" fmla="*/ 4201632 w 8037833"/>
              <a:gd name="connsiteY49" fmla="*/ 3702602 h 3784177"/>
              <a:gd name="connsiteX50" fmla="*/ 4191289 w 8037833"/>
              <a:gd name="connsiteY50" fmla="*/ 3702380 h 3784177"/>
              <a:gd name="connsiteX51" fmla="*/ 4191039 w 8037833"/>
              <a:gd name="connsiteY51" fmla="*/ 3702831 h 3784177"/>
              <a:gd name="connsiteX52" fmla="*/ 4181340 w 8037833"/>
              <a:gd name="connsiteY52" fmla="*/ 3701729 h 3784177"/>
              <a:gd name="connsiteX53" fmla="*/ 4133816 w 8037833"/>
              <a:gd name="connsiteY53" fmla="*/ 3690565 h 3784177"/>
              <a:gd name="connsiteX54" fmla="*/ 4071732 w 8037833"/>
              <a:gd name="connsiteY54" fmla="*/ 3732513 h 3784177"/>
              <a:gd name="connsiteX55" fmla="*/ 4045924 w 8037833"/>
              <a:gd name="connsiteY55" fmla="*/ 3739404 h 3784177"/>
              <a:gd name="connsiteX56" fmla="*/ 4032171 w 8037833"/>
              <a:gd name="connsiteY56" fmla="*/ 3745523 h 3784177"/>
              <a:gd name="connsiteX57" fmla="*/ 4031335 w 8037833"/>
              <a:gd name="connsiteY57" fmla="*/ 3747479 h 3784177"/>
              <a:gd name="connsiteX58" fmla="*/ 3985774 w 8037833"/>
              <a:gd name="connsiteY58" fmla="*/ 3736547 h 3784177"/>
              <a:gd name="connsiteX59" fmla="*/ 3979769 w 8037833"/>
              <a:gd name="connsiteY59" fmla="*/ 3738769 h 3784177"/>
              <a:gd name="connsiteX60" fmla="*/ 3950014 w 8037833"/>
              <a:gd name="connsiteY60" fmla="*/ 3726942 h 3784177"/>
              <a:gd name="connsiteX61" fmla="*/ 3934671 w 8037833"/>
              <a:gd name="connsiteY61" fmla="*/ 3723339 h 3784177"/>
              <a:gd name="connsiteX62" fmla="*/ 3930274 w 8037833"/>
              <a:gd name="connsiteY62" fmla="*/ 3717148 h 3784177"/>
              <a:gd name="connsiteX63" fmla="*/ 3907660 w 8037833"/>
              <a:gd name="connsiteY63" fmla="*/ 3714456 h 3784177"/>
              <a:gd name="connsiteX64" fmla="*/ 3905087 w 8037833"/>
              <a:gd name="connsiteY64" fmla="*/ 3716098 h 3784177"/>
              <a:gd name="connsiteX65" fmla="*/ 3886347 w 8037833"/>
              <a:gd name="connsiteY65" fmla="*/ 3706620 h 3784177"/>
              <a:gd name="connsiteX66" fmla="*/ 3870533 w 8037833"/>
              <a:gd name="connsiteY66" fmla="*/ 3689905 h 3784177"/>
              <a:gd name="connsiteX67" fmla="*/ 3678563 w 8037833"/>
              <a:gd name="connsiteY67" fmla="*/ 3694486 h 3784177"/>
              <a:gd name="connsiteX68" fmla="*/ 3524121 w 8037833"/>
              <a:gd name="connsiteY68" fmla="*/ 3642736 h 3784177"/>
              <a:gd name="connsiteX69" fmla="*/ 3432153 w 8037833"/>
              <a:gd name="connsiteY69" fmla="*/ 3667780 h 3784177"/>
              <a:gd name="connsiteX70" fmla="*/ 3373519 w 8037833"/>
              <a:gd name="connsiteY70" fmla="*/ 3665785 h 3784177"/>
              <a:gd name="connsiteX71" fmla="*/ 3114267 w 8037833"/>
              <a:gd name="connsiteY71" fmla="*/ 3638983 h 3784177"/>
              <a:gd name="connsiteX72" fmla="*/ 3048270 w 8037833"/>
              <a:gd name="connsiteY72" fmla="*/ 3649949 h 3784177"/>
              <a:gd name="connsiteX73" fmla="*/ 2989722 w 8037833"/>
              <a:gd name="connsiteY73" fmla="*/ 3623230 h 3784177"/>
              <a:gd name="connsiteX74" fmla="*/ 2965734 w 8037833"/>
              <a:gd name="connsiteY74" fmla="*/ 3635676 h 3784177"/>
              <a:gd name="connsiteX75" fmla="*/ 2961603 w 8037833"/>
              <a:gd name="connsiteY75" fmla="*/ 3638221 h 3784177"/>
              <a:gd name="connsiteX76" fmla="*/ 2944959 w 8037833"/>
              <a:gd name="connsiteY76" fmla="*/ 3639723 h 3784177"/>
              <a:gd name="connsiteX77" fmla="*/ 2940402 w 8037833"/>
              <a:gd name="connsiteY77" fmla="*/ 3651000 h 3784177"/>
              <a:gd name="connsiteX78" fmla="*/ 2915449 w 8037833"/>
              <a:gd name="connsiteY78" fmla="*/ 3661039 h 3784177"/>
              <a:gd name="connsiteX79" fmla="*/ 2884777 w 8037833"/>
              <a:gd name="connsiteY79" fmla="*/ 3660775 h 3784177"/>
              <a:gd name="connsiteX80" fmla="*/ 2739034 w 8037833"/>
              <a:gd name="connsiteY80" fmla="*/ 3647396 h 3784177"/>
              <a:gd name="connsiteX81" fmla="*/ 2651827 w 8037833"/>
              <a:gd name="connsiteY81" fmla="*/ 3646306 h 3784177"/>
              <a:gd name="connsiteX82" fmla="*/ 2618680 w 8037833"/>
              <a:gd name="connsiteY82" fmla="*/ 3656755 h 3784177"/>
              <a:gd name="connsiteX83" fmla="*/ 2572404 w 8037833"/>
              <a:gd name="connsiteY83" fmla="*/ 3664043 h 3784177"/>
              <a:gd name="connsiteX84" fmla="*/ 2490721 w 8037833"/>
              <a:gd name="connsiteY84" fmla="*/ 3685313 h 3784177"/>
              <a:gd name="connsiteX85" fmla="*/ 2423704 w 8037833"/>
              <a:gd name="connsiteY85" fmla="*/ 3658079 h 3784177"/>
              <a:gd name="connsiteX86" fmla="*/ 2301172 w 8037833"/>
              <a:gd name="connsiteY86" fmla="*/ 3663053 h 3784177"/>
              <a:gd name="connsiteX87" fmla="*/ 2294102 w 8037833"/>
              <a:gd name="connsiteY87" fmla="*/ 3671151 h 3784177"/>
              <a:gd name="connsiteX88" fmla="*/ 2238966 w 8037833"/>
              <a:gd name="connsiteY88" fmla="*/ 3668777 h 3784177"/>
              <a:gd name="connsiteX89" fmla="*/ 2082844 w 8037833"/>
              <a:gd name="connsiteY89" fmla="*/ 3631994 h 3784177"/>
              <a:gd name="connsiteX90" fmla="*/ 1938480 w 8037833"/>
              <a:gd name="connsiteY90" fmla="*/ 3601439 h 3784177"/>
              <a:gd name="connsiteX91" fmla="*/ 1900166 w 8037833"/>
              <a:gd name="connsiteY91" fmla="*/ 3609358 h 3784177"/>
              <a:gd name="connsiteX92" fmla="*/ 1835976 w 8037833"/>
              <a:gd name="connsiteY92" fmla="*/ 3622065 h 3784177"/>
              <a:gd name="connsiteX93" fmla="*/ 1787830 w 8037833"/>
              <a:gd name="connsiteY93" fmla="*/ 3633173 h 3784177"/>
              <a:gd name="connsiteX94" fmla="*/ 1734224 w 8037833"/>
              <a:gd name="connsiteY94" fmla="*/ 3655593 h 3784177"/>
              <a:gd name="connsiteX95" fmla="*/ 1721989 w 8037833"/>
              <a:gd name="connsiteY95" fmla="*/ 3627298 h 3784177"/>
              <a:gd name="connsiteX96" fmla="*/ 1664576 w 8037833"/>
              <a:gd name="connsiteY96" fmla="*/ 3638572 h 3784177"/>
              <a:gd name="connsiteX97" fmla="*/ 1577459 w 8037833"/>
              <a:gd name="connsiteY97" fmla="*/ 3658824 h 3784177"/>
              <a:gd name="connsiteX98" fmla="*/ 1527269 w 8037833"/>
              <a:gd name="connsiteY98" fmla="*/ 3663088 h 3784177"/>
              <a:gd name="connsiteX99" fmla="*/ 1390118 w 8037833"/>
              <a:gd name="connsiteY99" fmla="*/ 3682789 h 3784177"/>
              <a:gd name="connsiteX100" fmla="*/ 1252698 w 8037833"/>
              <a:gd name="connsiteY100" fmla="*/ 3708662 h 3784177"/>
              <a:gd name="connsiteX101" fmla="*/ 1171039 w 8037833"/>
              <a:gd name="connsiteY101" fmla="*/ 3758642 h 3784177"/>
              <a:gd name="connsiteX102" fmla="*/ 1058106 w 8037833"/>
              <a:gd name="connsiteY102" fmla="*/ 3776166 h 3784177"/>
              <a:gd name="connsiteX103" fmla="*/ 1039167 w 8037833"/>
              <a:gd name="connsiteY103" fmla="*/ 3784177 h 3784177"/>
              <a:gd name="connsiteX104" fmla="*/ 1012958 w 8037833"/>
              <a:gd name="connsiteY104" fmla="*/ 3779206 h 3784177"/>
              <a:gd name="connsiteX105" fmla="*/ 907906 w 8037833"/>
              <a:gd name="connsiteY105" fmla="*/ 3757678 h 3784177"/>
              <a:gd name="connsiteX106" fmla="*/ 825226 w 8037833"/>
              <a:gd name="connsiteY106" fmla="*/ 3726369 h 3784177"/>
              <a:gd name="connsiteX107" fmla="*/ 722264 w 8037833"/>
              <a:gd name="connsiteY107" fmla="*/ 3747612 h 3784177"/>
              <a:gd name="connsiteX108" fmla="*/ 659460 w 8037833"/>
              <a:gd name="connsiteY108" fmla="*/ 3740429 h 3784177"/>
              <a:gd name="connsiteX109" fmla="*/ 556552 w 8037833"/>
              <a:gd name="connsiteY109" fmla="*/ 3739124 h 3784177"/>
              <a:gd name="connsiteX110" fmla="*/ 445444 w 8037833"/>
              <a:gd name="connsiteY110" fmla="*/ 3764831 h 3784177"/>
              <a:gd name="connsiteX111" fmla="*/ 393295 w 8037833"/>
              <a:gd name="connsiteY111" fmla="*/ 3753097 h 3784177"/>
              <a:gd name="connsiteX112" fmla="*/ 339711 w 8037833"/>
              <a:gd name="connsiteY112" fmla="*/ 3718242 h 3784177"/>
              <a:gd name="connsiteX113" fmla="*/ 222239 w 8037833"/>
              <a:gd name="connsiteY113" fmla="*/ 3672335 h 3784177"/>
              <a:gd name="connsiteX114" fmla="*/ 163578 w 8037833"/>
              <a:gd name="connsiteY114" fmla="*/ 3656292 h 3784177"/>
              <a:gd name="connsiteX115" fmla="*/ 72220 w 8037833"/>
              <a:gd name="connsiteY115" fmla="*/ 3645272 h 3784177"/>
              <a:gd name="connsiteX116" fmla="*/ 44395 w 8037833"/>
              <a:gd name="connsiteY116" fmla="*/ 3639455 h 3784177"/>
              <a:gd name="connsiteX117" fmla="*/ 1962 w 8037833"/>
              <a:gd name="connsiteY117" fmla="*/ 3635948 h 3784177"/>
              <a:gd name="connsiteX118" fmla="*/ 0 w 8037833"/>
              <a:gd name="connsiteY118" fmla="*/ 3635261 h 3784177"/>
              <a:gd name="connsiteX119" fmla="*/ 0 w 8037833"/>
              <a:gd name="connsiteY119"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835383 w 8037833"/>
              <a:gd name="connsiteY23" fmla="*/ 3377529 h 3784177"/>
              <a:gd name="connsiteX24" fmla="*/ 5746050 w 8037833"/>
              <a:gd name="connsiteY24" fmla="*/ 3426142 h 3784177"/>
              <a:gd name="connsiteX25" fmla="*/ 5613670 w 8037833"/>
              <a:gd name="connsiteY25" fmla="*/ 3428671 h 3784177"/>
              <a:gd name="connsiteX26" fmla="*/ 5535334 w 8037833"/>
              <a:gd name="connsiteY26" fmla="*/ 3437044 h 3784177"/>
              <a:gd name="connsiteX27" fmla="*/ 5506940 w 8037833"/>
              <a:gd name="connsiteY27" fmla="*/ 3450999 h 3784177"/>
              <a:gd name="connsiteX28" fmla="*/ 5466372 w 8037833"/>
              <a:gd name="connsiteY28" fmla="*/ 3463245 h 3784177"/>
              <a:gd name="connsiteX29" fmla="*/ 5395833 w 8037833"/>
              <a:gd name="connsiteY29" fmla="*/ 3493194 h 3784177"/>
              <a:gd name="connsiteX30" fmla="*/ 5305325 w 8037833"/>
              <a:gd name="connsiteY30" fmla="*/ 3505200 h 3784177"/>
              <a:gd name="connsiteX31" fmla="*/ 5223043 w 8037833"/>
              <a:gd name="connsiteY31" fmla="*/ 3491664 h 3784177"/>
              <a:gd name="connsiteX32" fmla="*/ 5217733 w 8037833"/>
              <a:gd name="connsiteY32" fmla="*/ 3500463 h 3784177"/>
              <a:gd name="connsiteX33" fmla="*/ 5167992 w 8037833"/>
              <a:gd name="connsiteY33" fmla="*/ 3504085 h 3784177"/>
              <a:gd name="connsiteX34" fmla="*/ 4987020 w 8037833"/>
              <a:gd name="connsiteY34" fmla="*/ 3461263 h 3784177"/>
              <a:gd name="connsiteX35" fmla="*/ 4890003 w 8037833"/>
              <a:gd name="connsiteY35" fmla="*/ 3469874 h 3784177"/>
              <a:gd name="connsiteX36" fmla="*/ 4856654 w 8037833"/>
              <a:gd name="connsiteY36" fmla="*/ 3481880 h 3784177"/>
              <a:gd name="connsiteX37" fmla="*/ 4800711 w 8037833"/>
              <a:gd name="connsiteY37" fmla="*/ 3501441 h 3784177"/>
              <a:gd name="connsiteX38" fmla="*/ 4761569 w 8037833"/>
              <a:gd name="connsiteY38" fmla="*/ 3538103 h 3784177"/>
              <a:gd name="connsiteX39" fmla="*/ 4713734 w 8037833"/>
              <a:gd name="connsiteY39" fmla="*/ 3545724 h 3784177"/>
              <a:gd name="connsiteX40" fmla="*/ 4699169 w 8037833"/>
              <a:gd name="connsiteY40" fmla="*/ 3518988 h 3784177"/>
              <a:gd name="connsiteX41" fmla="*/ 4649120 w 8037833"/>
              <a:gd name="connsiteY41" fmla="*/ 3536392 h 3784177"/>
              <a:gd name="connsiteX42" fmla="*/ 4573578 w 8037833"/>
              <a:gd name="connsiteY42" fmla="*/ 3565923 h 3784177"/>
              <a:gd name="connsiteX43" fmla="*/ 4529117 w 8037833"/>
              <a:gd name="connsiteY43" fmla="*/ 3575592 h 3784177"/>
              <a:gd name="connsiteX44" fmla="*/ 4408641 w 8037833"/>
              <a:gd name="connsiteY44" fmla="*/ 3610000 h 3784177"/>
              <a:gd name="connsiteX45" fmla="*/ 4356402 w 8037833"/>
              <a:gd name="connsiteY45" fmla="*/ 3642792 h 3784177"/>
              <a:gd name="connsiteX46" fmla="*/ 4270245 w 8037833"/>
              <a:gd name="connsiteY46" fmla="*/ 3665789 h 3784177"/>
              <a:gd name="connsiteX47" fmla="*/ 4208725 w 8037833"/>
              <a:gd name="connsiteY47" fmla="*/ 3704841 h 3784177"/>
              <a:gd name="connsiteX48" fmla="*/ 4201632 w 8037833"/>
              <a:gd name="connsiteY48" fmla="*/ 3702602 h 3784177"/>
              <a:gd name="connsiteX49" fmla="*/ 4191289 w 8037833"/>
              <a:gd name="connsiteY49" fmla="*/ 3702380 h 3784177"/>
              <a:gd name="connsiteX50" fmla="*/ 4191039 w 8037833"/>
              <a:gd name="connsiteY50" fmla="*/ 3702831 h 3784177"/>
              <a:gd name="connsiteX51" fmla="*/ 4181340 w 8037833"/>
              <a:gd name="connsiteY51" fmla="*/ 3701729 h 3784177"/>
              <a:gd name="connsiteX52" fmla="*/ 4133816 w 8037833"/>
              <a:gd name="connsiteY52" fmla="*/ 3690565 h 3784177"/>
              <a:gd name="connsiteX53" fmla="*/ 4071732 w 8037833"/>
              <a:gd name="connsiteY53" fmla="*/ 3732513 h 3784177"/>
              <a:gd name="connsiteX54" fmla="*/ 4045924 w 8037833"/>
              <a:gd name="connsiteY54" fmla="*/ 3739404 h 3784177"/>
              <a:gd name="connsiteX55" fmla="*/ 4032171 w 8037833"/>
              <a:gd name="connsiteY55" fmla="*/ 3745523 h 3784177"/>
              <a:gd name="connsiteX56" fmla="*/ 4031335 w 8037833"/>
              <a:gd name="connsiteY56" fmla="*/ 3747479 h 3784177"/>
              <a:gd name="connsiteX57" fmla="*/ 3985774 w 8037833"/>
              <a:gd name="connsiteY57" fmla="*/ 3736547 h 3784177"/>
              <a:gd name="connsiteX58" fmla="*/ 3979769 w 8037833"/>
              <a:gd name="connsiteY58" fmla="*/ 3738769 h 3784177"/>
              <a:gd name="connsiteX59" fmla="*/ 3950014 w 8037833"/>
              <a:gd name="connsiteY59" fmla="*/ 3726942 h 3784177"/>
              <a:gd name="connsiteX60" fmla="*/ 3934671 w 8037833"/>
              <a:gd name="connsiteY60" fmla="*/ 3723339 h 3784177"/>
              <a:gd name="connsiteX61" fmla="*/ 3930274 w 8037833"/>
              <a:gd name="connsiteY61" fmla="*/ 3717148 h 3784177"/>
              <a:gd name="connsiteX62" fmla="*/ 3907660 w 8037833"/>
              <a:gd name="connsiteY62" fmla="*/ 3714456 h 3784177"/>
              <a:gd name="connsiteX63" fmla="*/ 3905087 w 8037833"/>
              <a:gd name="connsiteY63" fmla="*/ 3716098 h 3784177"/>
              <a:gd name="connsiteX64" fmla="*/ 3886347 w 8037833"/>
              <a:gd name="connsiteY64" fmla="*/ 3706620 h 3784177"/>
              <a:gd name="connsiteX65" fmla="*/ 3870533 w 8037833"/>
              <a:gd name="connsiteY65" fmla="*/ 3689905 h 3784177"/>
              <a:gd name="connsiteX66" fmla="*/ 3678563 w 8037833"/>
              <a:gd name="connsiteY66" fmla="*/ 3694486 h 3784177"/>
              <a:gd name="connsiteX67" fmla="*/ 3524121 w 8037833"/>
              <a:gd name="connsiteY67" fmla="*/ 3642736 h 3784177"/>
              <a:gd name="connsiteX68" fmla="*/ 3432153 w 8037833"/>
              <a:gd name="connsiteY68" fmla="*/ 3667780 h 3784177"/>
              <a:gd name="connsiteX69" fmla="*/ 3373519 w 8037833"/>
              <a:gd name="connsiteY69" fmla="*/ 3665785 h 3784177"/>
              <a:gd name="connsiteX70" fmla="*/ 3114267 w 8037833"/>
              <a:gd name="connsiteY70" fmla="*/ 3638983 h 3784177"/>
              <a:gd name="connsiteX71" fmla="*/ 3048270 w 8037833"/>
              <a:gd name="connsiteY71" fmla="*/ 3649949 h 3784177"/>
              <a:gd name="connsiteX72" fmla="*/ 2989722 w 8037833"/>
              <a:gd name="connsiteY72" fmla="*/ 3623230 h 3784177"/>
              <a:gd name="connsiteX73" fmla="*/ 2965734 w 8037833"/>
              <a:gd name="connsiteY73" fmla="*/ 3635676 h 3784177"/>
              <a:gd name="connsiteX74" fmla="*/ 2961603 w 8037833"/>
              <a:gd name="connsiteY74" fmla="*/ 3638221 h 3784177"/>
              <a:gd name="connsiteX75" fmla="*/ 2944959 w 8037833"/>
              <a:gd name="connsiteY75" fmla="*/ 3639723 h 3784177"/>
              <a:gd name="connsiteX76" fmla="*/ 2940402 w 8037833"/>
              <a:gd name="connsiteY76" fmla="*/ 3651000 h 3784177"/>
              <a:gd name="connsiteX77" fmla="*/ 2915449 w 8037833"/>
              <a:gd name="connsiteY77" fmla="*/ 3661039 h 3784177"/>
              <a:gd name="connsiteX78" fmla="*/ 2884777 w 8037833"/>
              <a:gd name="connsiteY78" fmla="*/ 3660775 h 3784177"/>
              <a:gd name="connsiteX79" fmla="*/ 2739034 w 8037833"/>
              <a:gd name="connsiteY79" fmla="*/ 3647396 h 3784177"/>
              <a:gd name="connsiteX80" fmla="*/ 2651827 w 8037833"/>
              <a:gd name="connsiteY80" fmla="*/ 3646306 h 3784177"/>
              <a:gd name="connsiteX81" fmla="*/ 2618680 w 8037833"/>
              <a:gd name="connsiteY81" fmla="*/ 3656755 h 3784177"/>
              <a:gd name="connsiteX82" fmla="*/ 2572404 w 8037833"/>
              <a:gd name="connsiteY82" fmla="*/ 3664043 h 3784177"/>
              <a:gd name="connsiteX83" fmla="*/ 2490721 w 8037833"/>
              <a:gd name="connsiteY83" fmla="*/ 3685313 h 3784177"/>
              <a:gd name="connsiteX84" fmla="*/ 2423704 w 8037833"/>
              <a:gd name="connsiteY84" fmla="*/ 3658079 h 3784177"/>
              <a:gd name="connsiteX85" fmla="*/ 2301172 w 8037833"/>
              <a:gd name="connsiteY85" fmla="*/ 3663053 h 3784177"/>
              <a:gd name="connsiteX86" fmla="*/ 2294102 w 8037833"/>
              <a:gd name="connsiteY86" fmla="*/ 3671151 h 3784177"/>
              <a:gd name="connsiteX87" fmla="*/ 2238966 w 8037833"/>
              <a:gd name="connsiteY87" fmla="*/ 3668777 h 3784177"/>
              <a:gd name="connsiteX88" fmla="*/ 2082844 w 8037833"/>
              <a:gd name="connsiteY88" fmla="*/ 3631994 h 3784177"/>
              <a:gd name="connsiteX89" fmla="*/ 1938480 w 8037833"/>
              <a:gd name="connsiteY89" fmla="*/ 3601439 h 3784177"/>
              <a:gd name="connsiteX90" fmla="*/ 1900166 w 8037833"/>
              <a:gd name="connsiteY90" fmla="*/ 3609358 h 3784177"/>
              <a:gd name="connsiteX91" fmla="*/ 1835976 w 8037833"/>
              <a:gd name="connsiteY91" fmla="*/ 3622065 h 3784177"/>
              <a:gd name="connsiteX92" fmla="*/ 1787830 w 8037833"/>
              <a:gd name="connsiteY92" fmla="*/ 3633173 h 3784177"/>
              <a:gd name="connsiteX93" fmla="*/ 1734224 w 8037833"/>
              <a:gd name="connsiteY93" fmla="*/ 3655593 h 3784177"/>
              <a:gd name="connsiteX94" fmla="*/ 1721989 w 8037833"/>
              <a:gd name="connsiteY94" fmla="*/ 3627298 h 3784177"/>
              <a:gd name="connsiteX95" fmla="*/ 1664576 w 8037833"/>
              <a:gd name="connsiteY95" fmla="*/ 3638572 h 3784177"/>
              <a:gd name="connsiteX96" fmla="*/ 1577459 w 8037833"/>
              <a:gd name="connsiteY96" fmla="*/ 3658824 h 3784177"/>
              <a:gd name="connsiteX97" fmla="*/ 1527269 w 8037833"/>
              <a:gd name="connsiteY97" fmla="*/ 3663088 h 3784177"/>
              <a:gd name="connsiteX98" fmla="*/ 1390118 w 8037833"/>
              <a:gd name="connsiteY98" fmla="*/ 3682789 h 3784177"/>
              <a:gd name="connsiteX99" fmla="*/ 1252698 w 8037833"/>
              <a:gd name="connsiteY99" fmla="*/ 3708662 h 3784177"/>
              <a:gd name="connsiteX100" fmla="*/ 1171039 w 8037833"/>
              <a:gd name="connsiteY100" fmla="*/ 3758642 h 3784177"/>
              <a:gd name="connsiteX101" fmla="*/ 1058106 w 8037833"/>
              <a:gd name="connsiteY101" fmla="*/ 3776166 h 3784177"/>
              <a:gd name="connsiteX102" fmla="*/ 1039167 w 8037833"/>
              <a:gd name="connsiteY102" fmla="*/ 3784177 h 3784177"/>
              <a:gd name="connsiteX103" fmla="*/ 1012958 w 8037833"/>
              <a:gd name="connsiteY103" fmla="*/ 3779206 h 3784177"/>
              <a:gd name="connsiteX104" fmla="*/ 907906 w 8037833"/>
              <a:gd name="connsiteY104" fmla="*/ 3757678 h 3784177"/>
              <a:gd name="connsiteX105" fmla="*/ 825226 w 8037833"/>
              <a:gd name="connsiteY105" fmla="*/ 3726369 h 3784177"/>
              <a:gd name="connsiteX106" fmla="*/ 722264 w 8037833"/>
              <a:gd name="connsiteY106" fmla="*/ 3747612 h 3784177"/>
              <a:gd name="connsiteX107" fmla="*/ 659460 w 8037833"/>
              <a:gd name="connsiteY107" fmla="*/ 3740429 h 3784177"/>
              <a:gd name="connsiteX108" fmla="*/ 556552 w 8037833"/>
              <a:gd name="connsiteY108" fmla="*/ 3739124 h 3784177"/>
              <a:gd name="connsiteX109" fmla="*/ 445444 w 8037833"/>
              <a:gd name="connsiteY109" fmla="*/ 3764831 h 3784177"/>
              <a:gd name="connsiteX110" fmla="*/ 393295 w 8037833"/>
              <a:gd name="connsiteY110" fmla="*/ 3753097 h 3784177"/>
              <a:gd name="connsiteX111" fmla="*/ 339711 w 8037833"/>
              <a:gd name="connsiteY111" fmla="*/ 3718242 h 3784177"/>
              <a:gd name="connsiteX112" fmla="*/ 222239 w 8037833"/>
              <a:gd name="connsiteY112" fmla="*/ 3672335 h 3784177"/>
              <a:gd name="connsiteX113" fmla="*/ 163578 w 8037833"/>
              <a:gd name="connsiteY113" fmla="*/ 3656292 h 3784177"/>
              <a:gd name="connsiteX114" fmla="*/ 72220 w 8037833"/>
              <a:gd name="connsiteY114" fmla="*/ 3645272 h 3784177"/>
              <a:gd name="connsiteX115" fmla="*/ 44395 w 8037833"/>
              <a:gd name="connsiteY115" fmla="*/ 3639455 h 3784177"/>
              <a:gd name="connsiteX116" fmla="*/ 1962 w 8037833"/>
              <a:gd name="connsiteY116" fmla="*/ 3635948 h 3784177"/>
              <a:gd name="connsiteX117" fmla="*/ 0 w 8037833"/>
              <a:gd name="connsiteY117" fmla="*/ 3635261 h 3784177"/>
              <a:gd name="connsiteX118" fmla="*/ 0 w 8037833"/>
              <a:gd name="connsiteY118"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609242 w 8037833"/>
              <a:gd name="connsiteY18" fmla="*/ 335504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835383 w 8037833"/>
              <a:gd name="connsiteY23" fmla="*/ 3377529 h 3784177"/>
              <a:gd name="connsiteX24" fmla="*/ 5746050 w 8037833"/>
              <a:gd name="connsiteY24" fmla="*/ 3426142 h 3784177"/>
              <a:gd name="connsiteX25" fmla="*/ 5613670 w 8037833"/>
              <a:gd name="connsiteY25" fmla="*/ 3428671 h 3784177"/>
              <a:gd name="connsiteX26" fmla="*/ 5535334 w 8037833"/>
              <a:gd name="connsiteY26" fmla="*/ 3437044 h 3784177"/>
              <a:gd name="connsiteX27" fmla="*/ 5506940 w 8037833"/>
              <a:gd name="connsiteY27" fmla="*/ 3450999 h 3784177"/>
              <a:gd name="connsiteX28" fmla="*/ 5466372 w 8037833"/>
              <a:gd name="connsiteY28" fmla="*/ 3463245 h 3784177"/>
              <a:gd name="connsiteX29" fmla="*/ 5395833 w 8037833"/>
              <a:gd name="connsiteY29" fmla="*/ 3493194 h 3784177"/>
              <a:gd name="connsiteX30" fmla="*/ 5305325 w 8037833"/>
              <a:gd name="connsiteY30" fmla="*/ 3505200 h 3784177"/>
              <a:gd name="connsiteX31" fmla="*/ 5223043 w 8037833"/>
              <a:gd name="connsiteY31" fmla="*/ 3491664 h 3784177"/>
              <a:gd name="connsiteX32" fmla="*/ 5217733 w 8037833"/>
              <a:gd name="connsiteY32" fmla="*/ 3500463 h 3784177"/>
              <a:gd name="connsiteX33" fmla="*/ 5167992 w 8037833"/>
              <a:gd name="connsiteY33" fmla="*/ 3504085 h 3784177"/>
              <a:gd name="connsiteX34" fmla="*/ 4987020 w 8037833"/>
              <a:gd name="connsiteY34" fmla="*/ 3461263 h 3784177"/>
              <a:gd name="connsiteX35" fmla="*/ 4890003 w 8037833"/>
              <a:gd name="connsiteY35" fmla="*/ 3469874 h 3784177"/>
              <a:gd name="connsiteX36" fmla="*/ 4856654 w 8037833"/>
              <a:gd name="connsiteY36" fmla="*/ 3481880 h 3784177"/>
              <a:gd name="connsiteX37" fmla="*/ 4800711 w 8037833"/>
              <a:gd name="connsiteY37" fmla="*/ 3501441 h 3784177"/>
              <a:gd name="connsiteX38" fmla="*/ 4761569 w 8037833"/>
              <a:gd name="connsiteY38" fmla="*/ 3538103 h 3784177"/>
              <a:gd name="connsiteX39" fmla="*/ 4713734 w 8037833"/>
              <a:gd name="connsiteY39" fmla="*/ 3545724 h 3784177"/>
              <a:gd name="connsiteX40" fmla="*/ 4699169 w 8037833"/>
              <a:gd name="connsiteY40" fmla="*/ 3518988 h 3784177"/>
              <a:gd name="connsiteX41" fmla="*/ 4649120 w 8037833"/>
              <a:gd name="connsiteY41" fmla="*/ 3536392 h 3784177"/>
              <a:gd name="connsiteX42" fmla="*/ 4573578 w 8037833"/>
              <a:gd name="connsiteY42" fmla="*/ 3565923 h 3784177"/>
              <a:gd name="connsiteX43" fmla="*/ 4529117 w 8037833"/>
              <a:gd name="connsiteY43" fmla="*/ 3575592 h 3784177"/>
              <a:gd name="connsiteX44" fmla="*/ 4408641 w 8037833"/>
              <a:gd name="connsiteY44" fmla="*/ 3610000 h 3784177"/>
              <a:gd name="connsiteX45" fmla="*/ 4356402 w 8037833"/>
              <a:gd name="connsiteY45" fmla="*/ 3642792 h 3784177"/>
              <a:gd name="connsiteX46" fmla="*/ 4270245 w 8037833"/>
              <a:gd name="connsiteY46" fmla="*/ 3665789 h 3784177"/>
              <a:gd name="connsiteX47" fmla="*/ 4208725 w 8037833"/>
              <a:gd name="connsiteY47" fmla="*/ 3704841 h 3784177"/>
              <a:gd name="connsiteX48" fmla="*/ 4201632 w 8037833"/>
              <a:gd name="connsiteY48" fmla="*/ 3702602 h 3784177"/>
              <a:gd name="connsiteX49" fmla="*/ 4191289 w 8037833"/>
              <a:gd name="connsiteY49" fmla="*/ 3702380 h 3784177"/>
              <a:gd name="connsiteX50" fmla="*/ 4191039 w 8037833"/>
              <a:gd name="connsiteY50" fmla="*/ 3702831 h 3784177"/>
              <a:gd name="connsiteX51" fmla="*/ 4181340 w 8037833"/>
              <a:gd name="connsiteY51" fmla="*/ 3701729 h 3784177"/>
              <a:gd name="connsiteX52" fmla="*/ 4133816 w 8037833"/>
              <a:gd name="connsiteY52" fmla="*/ 3690565 h 3784177"/>
              <a:gd name="connsiteX53" fmla="*/ 4071732 w 8037833"/>
              <a:gd name="connsiteY53" fmla="*/ 3732513 h 3784177"/>
              <a:gd name="connsiteX54" fmla="*/ 4045924 w 8037833"/>
              <a:gd name="connsiteY54" fmla="*/ 3739404 h 3784177"/>
              <a:gd name="connsiteX55" fmla="*/ 4032171 w 8037833"/>
              <a:gd name="connsiteY55" fmla="*/ 3745523 h 3784177"/>
              <a:gd name="connsiteX56" fmla="*/ 4031335 w 8037833"/>
              <a:gd name="connsiteY56" fmla="*/ 3747479 h 3784177"/>
              <a:gd name="connsiteX57" fmla="*/ 3985774 w 8037833"/>
              <a:gd name="connsiteY57" fmla="*/ 3736547 h 3784177"/>
              <a:gd name="connsiteX58" fmla="*/ 3979769 w 8037833"/>
              <a:gd name="connsiteY58" fmla="*/ 3738769 h 3784177"/>
              <a:gd name="connsiteX59" fmla="*/ 3950014 w 8037833"/>
              <a:gd name="connsiteY59" fmla="*/ 3726942 h 3784177"/>
              <a:gd name="connsiteX60" fmla="*/ 3934671 w 8037833"/>
              <a:gd name="connsiteY60" fmla="*/ 3723339 h 3784177"/>
              <a:gd name="connsiteX61" fmla="*/ 3930274 w 8037833"/>
              <a:gd name="connsiteY61" fmla="*/ 3717148 h 3784177"/>
              <a:gd name="connsiteX62" fmla="*/ 3907660 w 8037833"/>
              <a:gd name="connsiteY62" fmla="*/ 3714456 h 3784177"/>
              <a:gd name="connsiteX63" fmla="*/ 3905087 w 8037833"/>
              <a:gd name="connsiteY63" fmla="*/ 3716098 h 3784177"/>
              <a:gd name="connsiteX64" fmla="*/ 3886347 w 8037833"/>
              <a:gd name="connsiteY64" fmla="*/ 3706620 h 3784177"/>
              <a:gd name="connsiteX65" fmla="*/ 3870533 w 8037833"/>
              <a:gd name="connsiteY65" fmla="*/ 3689905 h 3784177"/>
              <a:gd name="connsiteX66" fmla="*/ 3678563 w 8037833"/>
              <a:gd name="connsiteY66" fmla="*/ 3694486 h 3784177"/>
              <a:gd name="connsiteX67" fmla="*/ 3524121 w 8037833"/>
              <a:gd name="connsiteY67" fmla="*/ 3642736 h 3784177"/>
              <a:gd name="connsiteX68" fmla="*/ 3432153 w 8037833"/>
              <a:gd name="connsiteY68" fmla="*/ 3667780 h 3784177"/>
              <a:gd name="connsiteX69" fmla="*/ 3373519 w 8037833"/>
              <a:gd name="connsiteY69" fmla="*/ 3665785 h 3784177"/>
              <a:gd name="connsiteX70" fmla="*/ 3114267 w 8037833"/>
              <a:gd name="connsiteY70" fmla="*/ 3638983 h 3784177"/>
              <a:gd name="connsiteX71" fmla="*/ 3048270 w 8037833"/>
              <a:gd name="connsiteY71" fmla="*/ 3649949 h 3784177"/>
              <a:gd name="connsiteX72" fmla="*/ 2989722 w 8037833"/>
              <a:gd name="connsiteY72" fmla="*/ 3623230 h 3784177"/>
              <a:gd name="connsiteX73" fmla="*/ 2965734 w 8037833"/>
              <a:gd name="connsiteY73" fmla="*/ 3635676 h 3784177"/>
              <a:gd name="connsiteX74" fmla="*/ 2961603 w 8037833"/>
              <a:gd name="connsiteY74" fmla="*/ 3638221 h 3784177"/>
              <a:gd name="connsiteX75" fmla="*/ 2944959 w 8037833"/>
              <a:gd name="connsiteY75" fmla="*/ 3639723 h 3784177"/>
              <a:gd name="connsiteX76" fmla="*/ 2940402 w 8037833"/>
              <a:gd name="connsiteY76" fmla="*/ 3651000 h 3784177"/>
              <a:gd name="connsiteX77" fmla="*/ 2915449 w 8037833"/>
              <a:gd name="connsiteY77" fmla="*/ 3661039 h 3784177"/>
              <a:gd name="connsiteX78" fmla="*/ 2884777 w 8037833"/>
              <a:gd name="connsiteY78" fmla="*/ 3660775 h 3784177"/>
              <a:gd name="connsiteX79" fmla="*/ 2739034 w 8037833"/>
              <a:gd name="connsiteY79" fmla="*/ 3647396 h 3784177"/>
              <a:gd name="connsiteX80" fmla="*/ 2651827 w 8037833"/>
              <a:gd name="connsiteY80" fmla="*/ 3646306 h 3784177"/>
              <a:gd name="connsiteX81" fmla="*/ 2618680 w 8037833"/>
              <a:gd name="connsiteY81" fmla="*/ 3656755 h 3784177"/>
              <a:gd name="connsiteX82" fmla="*/ 2572404 w 8037833"/>
              <a:gd name="connsiteY82" fmla="*/ 3664043 h 3784177"/>
              <a:gd name="connsiteX83" fmla="*/ 2490721 w 8037833"/>
              <a:gd name="connsiteY83" fmla="*/ 3685313 h 3784177"/>
              <a:gd name="connsiteX84" fmla="*/ 2423704 w 8037833"/>
              <a:gd name="connsiteY84" fmla="*/ 3658079 h 3784177"/>
              <a:gd name="connsiteX85" fmla="*/ 2301172 w 8037833"/>
              <a:gd name="connsiteY85" fmla="*/ 3663053 h 3784177"/>
              <a:gd name="connsiteX86" fmla="*/ 2294102 w 8037833"/>
              <a:gd name="connsiteY86" fmla="*/ 3671151 h 3784177"/>
              <a:gd name="connsiteX87" fmla="*/ 2238966 w 8037833"/>
              <a:gd name="connsiteY87" fmla="*/ 3668777 h 3784177"/>
              <a:gd name="connsiteX88" fmla="*/ 2082844 w 8037833"/>
              <a:gd name="connsiteY88" fmla="*/ 3631994 h 3784177"/>
              <a:gd name="connsiteX89" fmla="*/ 1938480 w 8037833"/>
              <a:gd name="connsiteY89" fmla="*/ 3601439 h 3784177"/>
              <a:gd name="connsiteX90" fmla="*/ 1900166 w 8037833"/>
              <a:gd name="connsiteY90" fmla="*/ 3609358 h 3784177"/>
              <a:gd name="connsiteX91" fmla="*/ 1835976 w 8037833"/>
              <a:gd name="connsiteY91" fmla="*/ 3622065 h 3784177"/>
              <a:gd name="connsiteX92" fmla="*/ 1787830 w 8037833"/>
              <a:gd name="connsiteY92" fmla="*/ 3633173 h 3784177"/>
              <a:gd name="connsiteX93" fmla="*/ 1734224 w 8037833"/>
              <a:gd name="connsiteY93" fmla="*/ 3655593 h 3784177"/>
              <a:gd name="connsiteX94" fmla="*/ 1721989 w 8037833"/>
              <a:gd name="connsiteY94" fmla="*/ 3627298 h 3784177"/>
              <a:gd name="connsiteX95" fmla="*/ 1664576 w 8037833"/>
              <a:gd name="connsiteY95" fmla="*/ 3638572 h 3784177"/>
              <a:gd name="connsiteX96" fmla="*/ 1577459 w 8037833"/>
              <a:gd name="connsiteY96" fmla="*/ 3658824 h 3784177"/>
              <a:gd name="connsiteX97" fmla="*/ 1527269 w 8037833"/>
              <a:gd name="connsiteY97" fmla="*/ 3663088 h 3784177"/>
              <a:gd name="connsiteX98" fmla="*/ 1390118 w 8037833"/>
              <a:gd name="connsiteY98" fmla="*/ 3682789 h 3784177"/>
              <a:gd name="connsiteX99" fmla="*/ 1252698 w 8037833"/>
              <a:gd name="connsiteY99" fmla="*/ 3708662 h 3784177"/>
              <a:gd name="connsiteX100" fmla="*/ 1171039 w 8037833"/>
              <a:gd name="connsiteY100" fmla="*/ 3758642 h 3784177"/>
              <a:gd name="connsiteX101" fmla="*/ 1058106 w 8037833"/>
              <a:gd name="connsiteY101" fmla="*/ 3776166 h 3784177"/>
              <a:gd name="connsiteX102" fmla="*/ 1039167 w 8037833"/>
              <a:gd name="connsiteY102" fmla="*/ 3784177 h 3784177"/>
              <a:gd name="connsiteX103" fmla="*/ 1012958 w 8037833"/>
              <a:gd name="connsiteY103" fmla="*/ 3779206 h 3784177"/>
              <a:gd name="connsiteX104" fmla="*/ 907906 w 8037833"/>
              <a:gd name="connsiteY104" fmla="*/ 3757678 h 3784177"/>
              <a:gd name="connsiteX105" fmla="*/ 825226 w 8037833"/>
              <a:gd name="connsiteY105" fmla="*/ 3726369 h 3784177"/>
              <a:gd name="connsiteX106" fmla="*/ 722264 w 8037833"/>
              <a:gd name="connsiteY106" fmla="*/ 3747612 h 3784177"/>
              <a:gd name="connsiteX107" fmla="*/ 659460 w 8037833"/>
              <a:gd name="connsiteY107" fmla="*/ 3740429 h 3784177"/>
              <a:gd name="connsiteX108" fmla="*/ 556552 w 8037833"/>
              <a:gd name="connsiteY108" fmla="*/ 3739124 h 3784177"/>
              <a:gd name="connsiteX109" fmla="*/ 445444 w 8037833"/>
              <a:gd name="connsiteY109" fmla="*/ 3764831 h 3784177"/>
              <a:gd name="connsiteX110" fmla="*/ 393295 w 8037833"/>
              <a:gd name="connsiteY110" fmla="*/ 3753097 h 3784177"/>
              <a:gd name="connsiteX111" fmla="*/ 339711 w 8037833"/>
              <a:gd name="connsiteY111" fmla="*/ 3718242 h 3784177"/>
              <a:gd name="connsiteX112" fmla="*/ 222239 w 8037833"/>
              <a:gd name="connsiteY112" fmla="*/ 3672335 h 3784177"/>
              <a:gd name="connsiteX113" fmla="*/ 163578 w 8037833"/>
              <a:gd name="connsiteY113" fmla="*/ 3656292 h 3784177"/>
              <a:gd name="connsiteX114" fmla="*/ 72220 w 8037833"/>
              <a:gd name="connsiteY114" fmla="*/ 3645272 h 3784177"/>
              <a:gd name="connsiteX115" fmla="*/ 44395 w 8037833"/>
              <a:gd name="connsiteY115" fmla="*/ 3639455 h 3784177"/>
              <a:gd name="connsiteX116" fmla="*/ 1962 w 8037833"/>
              <a:gd name="connsiteY116" fmla="*/ 3635948 h 3784177"/>
              <a:gd name="connsiteX117" fmla="*/ 0 w 8037833"/>
              <a:gd name="connsiteY117" fmla="*/ 3635261 h 3784177"/>
              <a:gd name="connsiteX118" fmla="*/ 0 w 8037833"/>
              <a:gd name="connsiteY118"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718286 w 8037833"/>
              <a:gd name="connsiteY17" fmla="*/ 3382997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835383 w 8037833"/>
              <a:gd name="connsiteY23" fmla="*/ 3377529 h 3784177"/>
              <a:gd name="connsiteX24" fmla="*/ 5746050 w 8037833"/>
              <a:gd name="connsiteY24" fmla="*/ 3426142 h 3784177"/>
              <a:gd name="connsiteX25" fmla="*/ 5613670 w 8037833"/>
              <a:gd name="connsiteY25" fmla="*/ 3428671 h 3784177"/>
              <a:gd name="connsiteX26" fmla="*/ 5535334 w 8037833"/>
              <a:gd name="connsiteY26" fmla="*/ 3437044 h 3784177"/>
              <a:gd name="connsiteX27" fmla="*/ 5506940 w 8037833"/>
              <a:gd name="connsiteY27" fmla="*/ 3450999 h 3784177"/>
              <a:gd name="connsiteX28" fmla="*/ 5466372 w 8037833"/>
              <a:gd name="connsiteY28" fmla="*/ 3463245 h 3784177"/>
              <a:gd name="connsiteX29" fmla="*/ 5395833 w 8037833"/>
              <a:gd name="connsiteY29" fmla="*/ 3493194 h 3784177"/>
              <a:gd name="connsiteX30" fmla="*/ 5305325 w 8037833"/>
              <a:gd name="connsiteY30" fmla="*/ 3505200 h 3784177"/>
              <a:gd name="connsiteX31" fmla="*/ 5223043 w 8037833"/>
              <a:gd name="connsiteY31" fmla="*/ 3491664 h 3784177"/>
              <a:gd name="connsiteX32" fmla="*/ 5217733 w 8037833"/>
              <a:gd name="connsiteY32" fmla="*/ 3500463 h 3784177"/>
              <a:gd name="connsiteX33" fmla="*/ 5167992 w 8037833"/>
              <a:gd name="connsiteY33" fmla="*/ 3504085 h 3784177"/>
              <a:gd name="connsiteX34" fmla="*/ 4987020 w 8037833"/>
              <a:gd name="connsiteY34" fmla="*/ 3461263 h 3784177"/>
              <a:gd name="connsiteX35" fmla="*/ 4890003 w 8037833"/>
              <a:gd name="connsiteY35" fmla="*/ 3469874 h 3784177"/>
              <a:gd name="connsiteX36" fmla="*/ 4856654 w 8037833"/>
              <a:gd name="connsiteY36" fmla="*/ 3481880 h 3784177"/>
              <a:gd name="connsiteX37" fmla="*/ 4800711 w 8037833"/>
              <a:gd name="connsiteY37" fmla="*/ 3501441 h 3784177"/>
              <a:gd name="connsiteX38" fmla="*/ 4761569 w 8037833"/>
              <a:gd name="connsiteY38" fmla="*/ 3538103 h 3784177"/>
              <a:gd name="connsiteX39" fmla="*/ 4713734 w 8037833"/>
              <a:gd name="connsiteY39" fmla="*/ 3545724 h 3784177"/>
              <a:gd name="connsiteX40" fmla="*/ 4699169 w 8037833"/>
              <a:gd name="connsiteY40" fmla="*/ 3518988 h 3784177"/>
              <a:gd name="connsiteX41" fmla="*/ 4649120 w 8037833"/>
              <a:gd name="connsiteY41" fmla="*/ 3536392 h 3784177"/>
              <a:gd name="connsiteX42" fmla="*/ 4573578 w 8037833"/>
              <a:gd name="connsiteY42" fmla="*/ 3565923 h 3784177"/>
              <a:gd name="connsiteX43" fmla="*/ 4529117 w 8037833"/>
              <a:gd name="connsiteY43" fmla="*/ 3575592 h 3784177"/>
              <a:gd name="connsiteX44" fmla="*/ 4408641 w 8037833"/>
              <a:gd name="connsiteY44" fmla="*/ 3610000 h 3784177"/>
              <a:gd name="connsiteX45" fmla="*/ 4356402 w 8037833"/>
              <a:gd name="connsiteY45" fmla="*/ 3642792 h 3784177"/>
              <a:gd name="connsiteX46" fmla="*/ 4270245 w 8037833"/>
              <a:gd name="connsiteY46" fmla="*/ 3665789 h 3784177"/>
              <a:gd name="connsiteX47" fmla="*/ 4208725 w 8037833"/>
              <a:gd name="connsiteY47" fmla="*/ 3704841 h 3784177"/>
              <a:gd name="connsiteX48" fmla="*/ 4201632 w 8037833"/>
              <a:gd name="connsiteY48" fmla="*/ 3702602 h 3784177"/>
              <a:gd name="connsiteX49" fmla="*/ 4191289 w 8037833"/>
              <a:gd name="connsiteY49" fmla="*/ 3702380 h 3784177"/>
              <a:gd name="connsiteX50" fmla="*/ 4191039 w 8037833"/>
              <a:gd name="connsiteY50" fmla="*/ 3702831 h 3784177"/>
              <a:gd name="connsiteX51" fmla="*/ 4181340 w 8037833"/>
              <a:gd name="connsiteY51" fmla="*/ 3701729 h 3784177"/>
              <a:gd name="connsiteX52" fmla="*/ 4133816 w 8037833"/>
              <a:gd name="connsiteY52" fmla="*/ 3690565 h 3784177"/>
              <a:gd name="connsiteX53" fmla="*/ 4071732 w 8037833"/>
              <a:gd name="connsiteY53" fmla="*/ 3732513 h 3784177"/>
              <a:gd name="connsiteX54" fmla="*/ 4045924 w 8037833"/>
              <a:gd name="connsiteY54" fmla="*/ 3739404 h 3784177"/>
              <a:gd name="connsiteX55" fmla="*/ 4032171 w 8037833"/>
              <a:gd name="connsiteY55" fmla="*/ 3745523 h 3784177"/>
              <a:gd name="connsiteX56" fmla="*/ 4031335 w 8037833"/>
              <a:gd name="connsiteY56" fmla="*/ 3747479 h 3784177"/>
              <a:gd name="connsiteX57" fmla="*/ 3985774 w 8037833"/>
              <a:gd name="connsiteY57" fmla="*/ 3736547 h 3784177"/>
              <a:gd name="connsiteX58" fmla="*/ 3979769 w 8037833"/>
              <a:gd name="connsiteY58" fmla="*/ 3738769 h 3784177"/>
              <a:gd name="connsiteX59" fmla="*/ 3950014 w 8037833"/>
              <a:gd name="connsiteY59" fmla="*/ 3726942 h 3784177"/>
              <a:gd name="connsiteX60" fmla="*/ 3934671 w 8037833"/>
              <a:gd name="connsiteY60" fmla="*/ 3723339 h 3784177"/>
              <a:gd name="connsiteX61" fmla="*/ 3930274 w 8037833"/>
              <a:gd name="connsiteY61" fmla="*/ 3717148 h 3784177"/>
              <a:gd name="connsiteX62" fmla="*/ 3907660 w 8037833"/>
              <a:gd name="connsiteY62" fmla="*/ 3714456 h 3784177"/>
              <a:gd name="connsiteX63" fmla="*/ 3905087 w 8037833"/>
              <a:gd name="connsiteY63" fmla="*/ 3716098 h 3784177"/>
              <a:gd name="connsiteX64" fmla="*/ 3886347 w 8037833"/>
              <a:gd name="connsiteY64" fmla="*/ 3706620 h 3784177"/>
              <a:gd name="connsiteX65" fmla="*/ 3870533 w 8037833"/>
              <a:gd name="connsiteY65" fmla="*/ 3689905 h 3784177"/>
              <a:gd name="connsiteX66" fmla="*/ 3678563 w 8037833"/>
              <a:gd name="connsiteY66" fmla="*/ 3694486 h 3784177"/>
              <a:gd name="connsiteX67" fmla="*/ 3524121 w 8037833"/>
              <a:gd name="connsiteY67" fmla="*/ 3642736 h 3784177"/>
              <a:gd name="connsiteX68" fmla="*/ 3432153 w 8037833"/>
              <a:gd name="connsiteY68" fmla="*/ 3667780 h 3784177"/>
              <a:gd name="connsiteX69" fmla="*/ 3373519 w 8037833"/>
              <a:gd name="connsiteY69" fmla="*/ 3665785 h 3784177"/>
              <a:gd name="connsiteX70" fmla="*/ 3114267 w 8037833"/>
              <a:gd name="connsiteY70" fmla="*/ 3638983 h 3784177"/>
              <a:gd name="connsiteX71" fmla="*/ 3048270 w 8037833"/>
              <a:gd name="connsiteY71" fmla="*/ 3649949 h 3784177"/>
              <a:gd name="connsiteX72" fmla="*/ 2989722 w 8037833"/>
              <a:gd name="connsiteY72" fmla="*/ 3623230 h 3784177"/>
              <a:gd name="connsiteX73" fmla="*/ 2965734 w 8037833"/>
              <a:gd name="connsiteY73" fmla="*/ 3635676 h 3784177"/>
              <a:gd name="connsiteX74" fmla="*/ 2961603 w 8037833"/>
              <a:gd name="connsiteY74" fmla="*/ 3638221 h 3784177"/>
              <a:gd name="connsiteX75" fmla="*/ 2944959 w 8037833"/>
              <a:gd name="connsiteY75" fmla="*/ 3639723 h 3784177"/>
              <a:gd name="connsiteX76" fmla="*/ 2940402 w 8037833"/>
              <a:gd name="connsiteY76" fmla="*/ 3651000 h 3784177"/>
              <a:gd name="connsiteX77" fmla="*/ 2915449 w 8037833"/>
              <a:gd name="connsiteY77" fmla="*/ 3661039 h 3784177"/>
              <a:gd name="connsiteX78" fmla="*/ 2884777 w 8037833"/>
              <a:gd name="connsiteY78" fmla="*/ 3660775 h 3784177"/>
              <a:gd name="connsiteX79" fmla="*/ 2739034 w 8037833"/>
              <a:gd name="connsiteY79" fmla="*/ 3647396 h 3784177"/>
              <a:gd name="connsiteX80" fmla="*/ 2651827 w 8037833"/>
              <a:gd name="connsiteY80" fmla="*/ 3646306 h 3784177"/>
              <a:gd name="connsiteX81" fmla="*/ 2618680 w 8037833"/>
              <a:gd name="connsiteY81" fmla="*/ 3656755 h 3784177"/>
              <a:gd name="connsiteX82" fmla="*/ 2572404 w 8037833"/>
              <a:gd name="connsiteY82" fmla="*/ 3664043 h 3784177"/>
              <a:gd name="connsiteX83" fmla="*/ 2490721 w 8037833"/>
              <a:gd name="connsiteY83" fmla="*/ 3685313 h 3784177"/>
              <a:gd name="connsiteX84" fmla="*/ 2423704 w 8037833"/>
              <a:gd name="connsiteY84" fmla="*/ 3658079 h 3784177"/>
              <a:gd name="connsiteX85" fmla="*/ 2301172 w 8037833"/>
              <a:gd name="connsiteY85" fmla="*/ 3663053 h 3784177"/>
              <a:gd name="connsiteX86" fmla="*/ 2294102 w 8037833"/>
              <a:gd name="connsiteY86" fmla="*/ 3671151 h 3784177"/>
              <a:gd name="connsiteX87" fmla="*/ 2238966 w 8037833"/>
              <a:gd name="connsiteY87" fmla="*/ 3668777 h 3784177"/>
              <a:gd name="connsiteX88" fmla="*/ 2082844 w 8037833"/>
              <a:gd name="connsiteY88" fmla="*/ 3631994 h 3784177"/>
              <a:gd name="connsiteX89" fmla="*/ 1938480 w 8037833"/>
              <a:gd name="connsiteY89" fmla="*/ 3601439 h 3784177"/>
              <a:gd name="connsiteX90" fmla="*/ 1900166 w 8037833"/>
              <a:gd name="connsiteY90" fmla="*/ 3609358 h 3784177"/>
              <a:gd name="connsiteX91" fmla="*/ 1835976 w 8037833"/>
              <a:gd name="connsiteY91" fmla="*/ 3622065 h 3784177"/>
              <a:gd name="connsiteX92" fmla="*/ 1787830 w 8037833"/>
              <a:gd name="connsiteY92" fmla="*/ 3633173 h 3784177"/>
              <a:gd name="connsiteX93" fmla="*/ 1734224 w 8037833"/>
              <a:gd name="connsiteY93" fmla="*/ 3655593 h 3784177"/>
              <a:gd name="connsiteX94" fmla="*/ 1721989 w 8037833"/>
              <a:gd name="connsiteY94" fmla="*/ 3627298 h 3784177"/>
              <a:gd name="connsiteX95" fmla="*/ 1664576 w 8037833"/>
              <a:gd name="connsiteY95" fmla="*/ 3638572 h 3784177"/>
              <a:gd name="connsiteX96" fmla="*/ 1577459 w 8037833"/>
              <a:gd name="connsiteY96" fmla="*/ 3658824 h 3784177"/>
              <a:gd name="connsiteX97" fmla="*/ 1527269 w 8037833"/>
              <a:gd name="connsiteY97" fmla="*/ 3663088 h 3784177"/>
              <a:gd name="connsiteX98" fmla="*/ 1390118 w 8037833"/>
              <a:gd name="connsiteY98" fmla="*/ 3682789 h 3784177"/>
              <a:gd name="connsiteX99" fmla="*/ 1252698 w 8037833"/>
              <a:gd name="connsiteY99" fmla="*/ 3708662 h 3784177"/>
              <a:gd name="connsiteX100" fmla="*/ 1171039 w 8037833"/>
              <a:gd name="connsiteY100" fmla="*/ 3758642 h 3784177"/>
              <a:gd name="connsiteX101" fmla="*/ 1058106 w 8037833"/>
              <a:gd name="connsiteY101" fmla="*/ 3776166 h 3784177"/>
              <a:gd name="connsiteX102" fmla="*/ 1039167 w 8037833"/>
              <a:gd name="connsiteY102" fmla="*/ 3784177 h 3784177"/>
              <a:gd name="connsiteX103" fmla="*/ 1012958 w 8037833"/>
              <a:gd name="connsiteY103" fmla="*/ 3779206 h 3784177"/>
              <a:gd name="connsiteX104" fmla="*/ 907906 w 8037833"/>
              <a:gd name="connsiteY104" fmla="*/ 3757678 h 3784177"/>
              <a:gd name="connsiteX105" fmla="*/ 825226 w 8037833"/>
              <a:gd name="connsiteY105" fmla="*/ 3726369 h 3784177"/>
              <a:gd name="connsiteX106" fmla="*/ 722264 w 8037833"/>
              <a:gd name="connsiteY106" fmla="*/ 3747612 h 3784177"/>
              <a:gd name="connsiteX107" fmla="*/ 659460 w 8037833"/>
              <a:gd name="connsiteY107" fmla="*/ 3740429 h 3784177"/>
              <a:gd name="connsiteX108" fmla="*/ 556552 w 8037833"/>
              <a:gd name="connsiteY108" fmla="*/ 3739124 h 3784177"/>
              <a:gd name="connsiteX109" fmla="*/ 445444 w 8037833"/>
              <a:gd name="connsiteY109" fmla="*/ 3764831 h 3784177"/>
              <a:gd name="connsiteX110" fmla="*/ 393295 w 8037833"/>
              <a:gd name="connsiteY110" fmla="*/ 3753097 h 3784177"/>
              <a:gd name="connsiteX111" fmla="*/ 339711 w 8037833"/>
              <a:gd name="connsiteY111" fmla="*/ 3718242 h 3784177"/>
              <a:gd name="connsiteX112" fmla="*/ 222239 w 8037833"/>
              <a:gd name="connsiteY112" fmla="*/ 3672335 h 3784177"/>
              <a:gd name="connsiteX113" fmla="*/ 163578 w 8037833"/>
              <a:gd name="connsiteY113" fmla="*/ 3656292 h 3784177"/>
              <a:gd name="connsiteX114" fmla="*/ 72220 w 8037833"/>
              <a:gd name="connsiteY114" fmla="*/ 3645272 h 3784177"/>
              <a:gd name="connsiteX115" fmla="*/ 44395 w 8037833"/>
              <a:gd name="connsiteY115" fmla="*/ 3639455 h 3784177"/>
              <a:gd name="connsiteX116" fmla="*/ 1962 w 8037833"/>
              <a:gd name="connsiteY116" fmla="*/ 3635948 h 3784177"/>
              <a:gd name="connsiteX117" fmla="*/ 0 w 8037833"/>
              <a:gd name="connsiteY117" fmla="*/ 3635261 h 3784177"/>
              <a:gd name="connsiteX118" fmla="*/ 0 w 8037833"/>
              <a:gd name="connsiteY118"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835383 w 8037833"/>
              <a:gd name="connsiteY23" fmla="*/ 3377529 h 3784177"/>
              <a:gd name="connsiteX24" fmla="*/ 5746050 w 8037833"/>
              <a:gd name="connsiteY24" fmla="*/ 3426142 h 3784177"/>
              <a:gd name="connsiteX25" fmla="*/ 5613670 w 8037833"/>
              <a:gd name="connsiteY25" fmla="*/ 3428671 h 3784177"/>
              <a:gd name="connsiteX26" fmla="*/ 5535334 w 8037833"/>
              <a:gd name="connsiteY26" fmla="*/ 3437044 h 3784177"/>
              <a:gd name="connsiteX27" fmla="*/ 5506940 w 8037833"/>
              <a:gd name="connsiteY27" fmla="*/ 3450999 h 3784177"/>
              <a:gd name="connsiteX28" fmla="*/ 5466372 w 8037833"/>
              <a:gd name="connsiteY28" fmla="*/ 3463245 h 3784177"/>
              <a:gd name="connsiteX29" fmla="*/ 5395833 w 8037833"/>
              <a:gd name="connsiteY29" fmla="*/ 3493194 h 3784177"/>
              <a:gd name="connsiteX30" fmla="*/ 5305325 w 8037833"/>
              <a:gd name="connsiteY30" fmla="*/ 3505200 h 3784177"/>
              <a:gd name="connsiteX31" fmla="*/ 5223043 w 8037833"/>
              <a:gd name="connsiteY31" fmla="*/ 3491664 h 3784177"/>
              <a:gd name="connsiteX32" fmla="*/ 5217733 w 8037833"/>
              <a:gd name="connsiteY32" fmla="*/ 3500463 h 3784177"/>
              <a:gd name="connsiteX33" fmla="*/ 5167992 w 8037833"/>
              <a:gd name="connsiteY33" fmla="*/ 3504085 h 3784177"/>
              <a:gd name="connsiteX34" fmla="*/ 4987020 w 8037833"/>
              <a:gd name="connsiteY34" fmla="*/ 3461263 h 3784177"/>
              <a:gd name="connsiteX35" fmla="*/ 4890003 w 8037833"/>
              <a:gd name="connsiteY35" fmla="*/ 3469874 h 3784177"/>
              <a:gd name="connsiteX36" fmla="*/ 4856654 w 8037833"/>
              <a:gd name="connsiteY36" fmla="*/ 3481880 h 3784177"/>
              <a:gd name="connsiteX37" fmla="*/ 4800711 w 8037833"/>
              <a:gd name="connsiteY37" fmla="*/ 3501441 h 3784177"/>
              <a:gd name="connsiteX38" fmla="*/ 4761569 w 8037833"/>
              <a:gd name="connsiteY38" fmla="*/ 3538103 h 3784177"/>
              <a:gd name="connsiteX39" fmla="*/ 4713734 w 8037833"/>
              <a:gd name="connsiteY39" fmla="*/ 3545724 h 3784177"/>
              <a:gd name="connsiteX40" fmla="*/ 4699169 w 8037833"/>
              <a:gd name="connsiteY40" fmla="*/ 3518988 h 3784177"/>
              <a:gd name="connsiteX41" fmla="*/ 4649120 w 8037833"/>
              <a:gd name="connsiteY41" fmla="*/ 3536392 h 3784177"/>
              <a:gd name="connsiteX42" fmla="*/ 4573578 w 8037833"/>
              <a:gd name="connsiteY42" fmla="*/ 3565923 h 3784177"/>
              <a:gd name="connsiteX43" fmla="*/ 4529117 w 8037833"/>
              <a:gd name="connsiteY43" fmla="*/ 3575592 h 3784177"/>
              <a:gd name="connsiteX44" fmla="*/ 4408641 w 8037833"/>
              <a:gd name="connsiteY44" fmla="*/ 3610000 h 3784177"/>
              <a:gd name="connsiteX45" fmla="*/ 4356402 w 8037833"/>
              <a:gd name="connsiteY45" fmla="*/ 3642792 h 3784177"/>
              <a:gd name="connsiteX46" fmla="*/ 4270245 w 8037833"/>
              <a:gd name="connsiteY46" fmla="*/ 3665789 h 3784177"/>
              <a:gd name="connsiteX47" fmla="*/ 4208725 w 8037833"/>
              <a:gd name="connsiteY47" fmla="*/ 3704841 h 3784177"/>
              <a:gd name="connsiteX48" fmla="*/ 4201632 w 8037833"/>
              <a:gd name="connsiteY48" fmla="*/ 3702602 h 3784177"/>
              <a:gd name="connsiteX49" fmla="*/ 4191289 w 8037833"/>
              <a:gd name="connsiteY49" fmla="*/ 3702380 h 3784177"/>
              <a:gd name="connsiteX50" fmla="*/ 4191039 w 8037833"/>
              <a:gd name="connsiteY50" fmla="*/ 3702831 h 3784177"/>
              <a:gd name="connsiteX51" fmla="*/ 4181340 w 8037833"/>
              <a:gd name="connsiteY51" fmla="*/ 3701729 h 3784177"/>
              <a:gd name="connsiteX52" fmla="*/ 4133816 w 8037833"/>
              <a:gd name="connsiteY52" fmla="*/ 3690565 h 3784177"/>
              <a:gd name="connsiteX53" fmla="*/ 4071732 w 8037833"/>
              <a:gd name="connsiteY53" fmla="*/ 3732513 h 3784177"/>
              <a:gd name="connsiteX54" fmla="*/ 4045924 w 8037833"/>
              <a:gd name="connsiteY54" fmla="*/ 3739404 h 3784177"/>
              <a:gd name="connsiteX55" fmla="*/ 4032171 w 8037833"/>
              <a:gd name="connsiteY55" fmla="*/ 3745523 h 3784177"/>
              <a:gd name="connsiteX56" fmla="*/ 4031335 w 8037833"/>
              <a:gd name="connsiteY56" fmla="*/ 3747479 h 3784177"/>
              <a:gd name="connsiteX57" fmla="*/ 3985774 w 8037833"/>
              <a:gd name="connsiteY57" fmla="*/ 3736547 h 3784177"/>
              <a:gd name="connsiteX58" fmla="*/ 3979769 w 8037833"/>
              <a:gd name="connsiteY58" fmla="*/ 3738769 h 3784177"/>
              <a:gd name="connsiteX59" fmla="*/ 3950014 w 8037833"/>
              <a:gd name="connsiteY59" fmla="*/ 3726942 h 3784177"/>
              <a:gd name="connsiteX60" fmla="*/ 3934671 w 8037833"/>
              <a:gd name="connsiteY60" fmla="*/ 3723339 h 3784177"/>
              <a:gd name="connsiteX61" fmla="*/ 3930274 w 8037833"/>
              <a:gd name="connsiteY61" fmla="*/ 3717148 h 3784177"/>
              <a:gd name="connsiteX62" fmla="*/ 3907660 w 8037833"/>
              <a:gd name="connsiteY62" fmla="*/ 3714456 h 3784177"/>
              <a:gd name="connsiteX63" fmla="*/ 3905087 w 8037833"/>
              <a:gd name="connsiteY63" fmla="*/ 3716098 h 3784177"/>
              <a:gd name="connsiteX64" fmla="*/ 3886347 w 8037833"/>
              <a:gd name="connsiteY64" fmla="*/ 3706620 h 3784177"/>
              <a:gd name="connsiteX65" fmla="*/ 3870533 w 8037833"/>
              <a:gd name="connsiteY65" fmla="*/ 3689905 h 3784177"/>
              <a:gd name="connsiteX66" fmla="*/ 3678563 w 8037833"/>
              <a:gd name="connsiteY66" fmla="*/ 3694486 h 3784177"/>
              <a:gd name="connsiteX67" fmla="*/ 3524121 w 8037833"/>
              <a:gd name="connsiteY67" fmla="*/ 3642736 h 3784177"/>
              <a:gd name="connsiteX68" fmla="*/ 3432153 w 8037833"/>
              <a:gd name="connsiteY68" fmla="*/ 3667780 h 3784177"/>
              <a:gd name="connsiteX69" fmla="*/ 3373519 w 8037833"/>
              <a:gd name="connsiteY69" fmla="*/ 3665785 h 3784177"/>
              <a:gd name="connsiteX70" fmla="*/ 3114267 w 8037833"/>
              <a:gd name="connsiteY70" fmla="*/ 3638983 h 3784177"/>
              <a:gd name="connsiteX71" fmla="*/ 3048270 w 8037833"/>
              <a:gd name="connsiteY71" fmla="*/ 3649949 h 3784177"/>
              <a:gd name="connsiteX72" fmla="*/ 2989722 w 8037833"/>
              <a:gd name="connsiteY72" fmla="*/ 3623230 h 3784177"/>
              <a:gd name="connsiteX73" fmla="*/ 2965734 w 8037833"/>
              <a:gd name="connsiteY73" fmla="*/ 3635676 h 3784177"/>
              <a:gd name="connsiteX74" fmla="*/ 2961603 w 8037833"/>
              <a:gd name="connsiteY74" fmla="*/ 3638221 h 3784177"/>
              <a:gd name="connsiteX75" fmla="*/ 2944959 w 8037833"/>
              <a:gd name="connsiteY75" fmla="*/ 3639723 h 3784177"/>
              <a:gd name="connsiteX76" fmla="*/ 2940402 w 8037833"/>
              <a:gd name="connsiteY76" fmla="*/ 3651000 h 3784177"/>
              <a:gd name="connsiteX77" fmla="*/ 2915449 w 8037833"/>
              <a:gd name="connsiteY77" fmla="*/ 3661039 h 3784177"/>
              <a:gd name="connsiteX78" fmla="*/ 2884777 w 8037833"/>
              <a:gd name="connsiteY78" fmla="*/ 3660775 h 3784177"/>
              <a:gd name="connsiteX79" fmla="*/ 2739034 w 8037833"/>
              <a:gd name="connsiteY79" fmla="*/ 3647396 h 3784177"/>
              <a:gd name="connsiteX80" fmla="*/ 2651827 w 8037833"/>
              <a:gd name="connsiteY80" fmla="*/ 3646306 h 3784177"/>
              <a:gd name="connsiteX81" fmla="*/ 2618680 w 8037833"/>
              <a:gd name="connsiteY81" fmla="*/ 3656755 h 3784177"/>
              <a:gd name="connsiteX82" fmla="*/ 2572404 w 8037833"/>
              <a:gd name="connsiteY82" fmla="*/ 3664043 h 3784177"/>
              <a:gd name="connsiteX83" fmla="*/ 2490721 w 8037833"/>
              <a:gd name="connsiteY83" fmla="*/ 3685313 h 3784177"/>
              <a:gd name="connsiteX84" fmla="*/ 2423704 w 8037833"/>
              <a:gd name="connsiteY84" fmla="*/ 3658079 h 3784177"/>
              <a:gd name="connsiteX85" fmla="*/ 2301172 w 8037833"/>
              <a:gd name="connsiteY85" fmla="*/ 3663053 h 3784177"/>
              <a:gd name="connsiteX86" fmla="*/ 2294102 w 8037833"/>
              <a:gd name="connsiteY86" fmla="*/ 3671151 h 3784177"/>
              <a:gd name="connsiteX87" fmla="*/ 2238966 w 8037833"/>
              <a:gd name="connsiteY87" fmla="*/ 3668777 h 3784177"/>
              <a:gd name="connsiteX88" fmla="*/ 2082844 w 8037833"/>
              <a:gd name="connsiteY88" fmla="*/ 3631994 h 3784177"/>
              <a:gd name="connsiteX89" fmla="*/ 1938480 w 8037833"/>
              <a:gd name="connsiteY89" fmla="*/ 3601439 h 3784177"/>
              <a:gd name="connsiteX90" fmla="*/ 1900166 w 8037833"/>
              <a:gd name="connsiteY90" fmla="*/ 3609358 h 3784177"/>
              <a:gd name="connsiteX91" fmla="*/ 1835976 w 8037833"/>
              <a:gd name="connsiteY91" fmla="*/ 3622065 h 3784177"/>
              <a:gd name="connsiteX92" fmla="*/ 1787830 w 8037833"/>
              <a:gd name="connsiteY92" fmla="*/ 3633173 h 3784177"/>
              <a:gd name="connsiteX93" fmla="*/ 1734224 w 8037833"/>
              <a:gd name="connsiteY93" fmla="*/ 3655593 h 3784177"/>
              <a:gd name="connsiteX94" fmla="*/ 1721989 w 8037833"/>
              <a:gd name="connsiteY94" fmla="*/ 3627298 h 3784177"/>
              <a:gd name="connsiteX95" fmla="*/ 1664576 w 8037833"/>
              <a:gd name="connsiteY95" fmla="*/ 3638572 h 3784177"/>
              <a:gd name="connsiteX96" fmla="*/ 1577459 w 8037833"/>
              <a:gd name="connsiteY96" fmla="*/ 3658824 h 3784177"/>
              <a:gd name="connsiteX97" fmla="*/ 1527269 w 8037833"/>
              <a:gd name="connsiteY97" fmla="*/ 3663088 h 3784177"/>
              <a:gd name="connsiteX98" fmla="*/ 1390118 w 8037833"/>
              <a:gd name="connsiteY98" fmla="*/ 3682789 h 3784177"/>
              <a:gd name="connsiteX99" fmla="*/ 1252698 w 8037833"/>
              <a:gd name="connsiteY99" fmla="*/ 3708662 h 3784177"/>
              <a:gd name="connsiteX100" fmla="*/ 1171039 w 8037833"/>
              <a:gd name="connsiteY100" fmla="*/ 3758642 h 3784177"/>
              <a:gd name="connsiteX101" fmla="*/ 1058106 w 8037833"/>
              <a:gd name="connsiteY101" fmla="*/ 3776166 h 3784177"/>
              <a:gd name="connsiteX102" fmla="*/ 1039167 w 8037833"/>
              <a:gd name="connsiteY102" fmla="*/ 3784177 h 3784177"/>
              <a:gd name="connsiteX103" fmla="*/ 1012958 w 8037833"/>
              <a:gd name="connsiteY103" fmla="*/ 3779206 h 3784177"/>
              <a:gd name="connsiteX104" fmla="*/ 907906 w 8037833"/>
              <a:gd name="connsiteY104" fmla="*/ 3757678 h 3784177"/>
              <a:gd name="connsiteX105" fmla="*/ 825226 w 8037833"/>
              <a:gd name="connsiteY105" fmla="*/ 3726369 h 3784177"/>
              <a:gd name="connsiteX106" fmla="*/ 722264 w 8037833"/>
              <a:gd name="connsiteY106" fmla="*/ 3747612 h 3784177"/>
              <a:gd name="connsiteX107" fmla="*/ 659460 w 8037833"/>
              <a:gd name="connsiteY107" fmla="*/ 3740429 h 3784177"/>
              <a:gd name="connsiteX108" fmla="*/ 556552 w 8037833"/>
              <a:gd name="connsiteY108" fmla="*/ 3739124 h 3784177"/>
              <a:gd name="connsiteX109" fmla="*/ 445444 w 8037833"/>
              <a:gd name="connsiteY109" fmla="*/ 3764831 h 3784177"/>
              <a:gd name="connsiteX110" fmla="*/ 393295 w 8037833"/>
              <a:gd name="connsiteY110" fmla="*/ 3753097 h 3784177"/>
              <a:gd name="connsiteX111" fmla="*/ 339711 w 8037833"/>
              <a:gd name="connsiteY111" fmla="*/ 3718242 h 3784177"/>
              <a:gd name="connsiteX112" fmla="*/ 222239 w 8037833"/>
              <a:gd name="connsiteY112" fmla="*/ 3672335 h 3784177"/>
              <a:gd name="connsiteX113" fmla="*/ 163578 w 8037833"/>
              <a:gd name="connsiteY113" fmla="*/ 3656292 h 3784177"/>
              <a:gd name="connsiteX114" fmla="*/ 72220 w 8037833"/>
              <a:gd name="connsiteY114" fmla="*/ 3645272 h 3784177"/>
              <a:gd name="connsiteX115" fmla="*/ 44395 w 8037833"/>
              <a:gd name="connsiteY115" fmla="*/ 3639455 h 3784177"/>
              <a:gd name="connsiteX116" fmla="*/ 1962 w 8037833"/>
              <a:gd name="connsiteY116" fmla="*/ 3635948 h 3784177"/>
              <a:gd name="connsiteX117" fmla="*/ 0 w 8037833"/>
              <a:gd name="connsiteY117" fmla="*/ 3635261 h 3784177"/>
              <a:gd name="connsiteX118" fmla="*/ 0 w 8037833"/>
              <a:gd name="connsiteY118"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835383 w 8037833"/>
              <a:gd name="connsiteY23" fmla="*/ 3377529 h 3784177"/>
              <a:gd name="connsiteX24" fmla="*/ 5746050 w 8037833"/>
              <a:gd name="connsiteY24" fmla="*/ 3426142 h 3784177"/>
              <a:gd name="connsiteX25" fmla="*/ 5613670 w 8037833"/>
              <a:gd name="connsiteY25" fmla="*/ 3428671 h 3784177"/>
              <a:gd name="connsiteX26" fmla="*/ 5535334 w 8037833"/>
              <a:gd name="connsiteY26" fmla="*/ 3437044 h 3784177"/>
              <a:gd name="connsiteX27" fmla="*/ 5506940 w 8037833"/>
              <a:gd name="connsiteY27" fmla="*/ 3450999 h 3784177"/>
              <a:gd name="connsiteX28" fmla="*/ 5466372 w 8037833"/>
              <a:gd name="connsiteY28" fmla="*/ 3463245 h 3784177"/>
              <a:gd name="connsiteX29" fmla="*/ 5395833 w 8037833"/>
              <a:gd name="connsiteY29" fmla="*/ 3493194 h 3784177"/>
              <a:gd name="connsiteX30" fmla="*/ 5305325 w 8037833"/>
              <a:gd name="connsiteY30" fmla="*/ 3505200 h 3784177"/>
              <a:gd name="connsiteX31" fmla="*/ 5223043 w 8037833"/>
              <a:gd name="connsiteY31" fmla="*/ 3491664 h 3784177"/>
              <a:gd name="connsiteX32" fmla="*/ 5217733 w 8037833"/>
              <a:gd name="connsiteY32" fmla="*/ 3500463 h 3784177"/>
              <a:gd name="connsiteX33" fmla="*/ 5167992 w 8037833"/>
              <a:gd name="connsiteY33" fmla="*/ 3504085 h 3784177"/>
              <a:gd name="connsiteX34" fmla="*/ 4987020 w 8037833"/>
              <a:gd name="connsiteY34" fmla="*/ 3461263 h 3784177"/>
              <a:gd name="connsiteX35" fmla="*/ 4890003 w 8037833"/>
              <a:gd name="connsiteY35" fmla="*/ 3469874 h 3784177"/>
              <a:gd name="connsiteX36" fmla="*/ 4856654 w 8037833"/>
              <a:gd name="connsiteY36" fmla="*/ 3481880 h 3784177"/>
              <a:gd name="connsiteX37" fmla="*/ 4800711 w 8037833"/>
              <a:gd name="connsiteY37" fmla="*/ 3501441 h 3784177"/>
              <a:gd name="connsiteX38" fmla="*/ 4761569 w 8037833"/>
              <a:gd name="connsiteY38" fmla="*/ 3538103 h 3784177"/>
              <a:gd name="connsiteX39" fmla="*/ 4713734 w 8037833"/>
              <a:gd name="connsiteY39" fmla="*/ 3545724 h 3784177"/>
              <a:gd name="connsiteX40" fmla="*/ 4699169 w 8037833"/>
              <a:gd name="connsiteY40" fmla="*/ 3518988 h 3784177"/>
              <a:gd name="connsiteX41" fmla="*/ 4649120 w 8037833"/>
              <a:gd name="connsiteY41" fmla="*/ 3536392 h 3784177"/>
              <a:gd name="connsiteX42" fmla="*/ 4573578 w 8037833"/>
              <a:gd name="connsiteY42" fmla="*/ 3565923 h 3784177"/>
              <a:gd name="connsiteX43" fmla="*/ 4529117 w 8037833"/>
              <a:gd name="connsiteY43" fmla="*/ 3575592 h 3784177"/>
              <a:gd name="connsiteX44" fmla="*/ 4408641 w 8037833"/>
              <a:gd name="connsiteY44" fmla="*/ 3610000 h 3784177"/>
              <a:gd name="connsiteX45" fmla="*/ 4356402 w 8037833"/>
              <a:gd name="connsiteY45" fmla="*/ 3642792 h 3784177"/>
              <a:gd name="connsiteX46" fmla="*/ 4270245 w 8037833"/>
              <a:gd name="connsiteY46" fmla="*/ 3665789 h 3784177"/>
              <a:gd name="connsiteX47" fmla="*/ 4208725 w 8037833"/>
              <a:gd name="connsiteY47" fmla="*/ 3704841 h 3784177"/>
              <a:gd name="connsiteX48" fmla="*/ 4201632 w 8037833"/>
              <a:gd name="connsiteY48" fmla="*/ 3702602 h 3784177"/>
              <a:gd name="connsiteX49" fmla="*/ 4191289 w 8037833"/>
              <a:gd name="connsiteY49" fmla="*/ 3702380 h 3784177"/>
              <a:gd name="connsiteX50" fmla="*/ 4191039 w 8037833"/>
              <a:gd name="connsiteY50" fmla="*/ 3702831 h 3784177"/>
              <a:gd name="connsiteX51" fmla="*/ 4181340 w 8037833"/>
              <a:gd name="connsiteY51" fmla="*/ 3701729 h 3784177"/>
              <a:gd name="connsiteX52" fmla="*/ 4133816 w 8037833"/>
              <a:gd name="connsiteY52" fmla="*/ 3690565 h 3784177"/>
              <a:gd name="connsiteX53" fmla="*/ 4071732 w 8037833"/>
              <a:gd name="connsiteY53" fmla="*/ 3732513 h 3784177"/>
              <a:gd name="connsiteX54" fmla="*/ 4045924 w 8037833"/>
              <a:gd name="connsiteY54" fmla="*/ 3739404 h 3784177"/>
              <a:gd name="connsiteX55" fmla="*/ 4032171 w 8037833"/>
              <a:gd name="connsiteY55" fmla="*/ 3745523 h 3784177"/>
              <a:gd name="connsiteX56" fmla="*/ 4031335 w 8037833"/>
              <a:gd name="connsiteY56" fmla="*/ 3747479 h 3784177"/>
              <a:gd name="connsiteX57" fmla="*/ 3985774 w 8037833"/>
              <a:gd name="connsiteY57" fmla="*/ 3736547 h 3784177"/>
              <a:gd name="connsiteX58" fmla="*/ 3979769 w 8037833"/>
              <a:gd name="connsiteY58" fmla="*/ 3738769 h 3784177"/>
              <a:gd name="connsiteX59" fmla="*/ 3950014 w 8037833"/>
              <a:gd name="connsiteY59" fmla="*/ 3726942 h 3784177"/>
              <a:gd name="connsiteX60" fmla="*/ 3934671 w 8037833"/>
              <a:gd name="connsiteY60" fmla="*/ 3723339 h 3784177"/>
              <a:gd name="connsiteX61" fmla="*/ 3930274 w 8037833"/>
              <a:gd name="connsiteY61" fmla="*/ 3717148 h 3784177"/>
              <a:gd name="connsiteX62" fmla="*/ 3907660 w 8037833"/>
              <a:gd name="connsiteY62" fmla="*/ 3714456 h 3784177"/>
              <a:gd name="connsiteX63" fmla="*/ 3905087 w 8037833"/>
              <a:gd name="connsiteY63" fmla="*/ 3716098 h 3784177"/>
              <a:gd name="connsiteX64" fmla="*/ 3886347 w 8037833"/>
              <a:gd name="connsiteY64" fmla="*/ 3706620 h 3784177"/>
              <a:gd name="connsiteX65" fmla="*/ 3870533 w 8037833"/>
              <a:gd name="connsiteY65" fmla="*/ 3689905 h 3784177"/>
              <a:gd name="connsiteX66" fmla="*/ 3678563 w 8037833"/>
              <a:gd name="connsiteY66" fmla="*/ 3694486 h 3784177"/>
              <a:gd name="connsiteX67" fmla="*/ 3524121 w 8037833"/>
              <a:gd name="connsiteY67" fmla="*/ 3642736 h 3784177"/>
              <a:gd name="connsiteX68" fmla="*/ 3432153 w 8037833"/>
              <a:gd name="connsiteY68" fmla="*/ 3667780 h 3784177"/>
              <a:gd name="connsiteX69" fmla="*/ 3373519 w 8037833"/>
              <a:gd name="connsiteY69" fmla="*/ 3665785 h 3784177"/>
              <a:gd name="connsiteX70" fmla="*/ 3114267 w 8037833"/>
              <a:gd name="connsiteY70" fmla="*/ 3638983 h 3784177"/>
              <a:gd name="connsiteX71" fmla="*/ 2989722 w 8037833"/>
              <a:gd name="connsiteY71" fmla="*/ 3623230 h 3784177"/>
              <a:gd name="connsiteX72" fmla="*/ 2965734 w 8037833"/>
              <a:gd name="connsiteY72" fmla="*/ 3635676 h 3784177"/>
              <a:gd name="connsiteX73" fmla="*/ 2961603 w 8037833"/>
              <a:gd name="connsiteY73" fmla="*/ 3638221 h 3784177"/>
              <a:gd name="connsiteX74" fmla="*/ 2944959 w 8037833"/>
              <a:gd name="connsiteY74" fmla="*/ 3639723 h 3784177"/>
              <a:gd name="connsiteX75" fmla="*/ 2940402 w 8037833"/>
              <a:gd name="connsiteY75" fmla="*/ 3651000 h 3784177"/>
              <a:gd name="connsiteX76" fmla="*/ 2915449 w 8037833"/>
              <a:gd name="connsiteY76" fmla="*/ 3661039 h 3784177"/>
              <a:gd name="connsiteX77" fmla="*/ 2884777 w 8037833"/>
              <a:gd name="connsiteY77" fmla="*/ 3660775 h 3784177"/>
              <a:gd name="connsiteX78" fmla="*/ 2739034 w 8037833"/>
              <a:gd name="connsiteY78" fmla="*/ 3647396 h 3784177"/>
              <a:gd name="connsiteX79" fmla="*/ 2651827 w 8037833"/>
              <a:gd name="connsiteY79" fmla="*/ 3646306 h 3784177"/>
              <a:gd name="connsiteX80" fmla="*/ 2618680 w 8037833"/>
              <a:gd name="connsiteY80" fmla="*/ 3656755 h 3784177"/>
              <a:gd name="connsiteX81" fmla="*/ 2572404 w 8037833"/>
              <a:gd name="connsiteY81" fmla="*/ 3664043 h 3784177"/>
              <a:gd name="connsiteX82" fmla="*/ 2490721 w 8037833"/>
              <a:gd name="connsiteY82" fmla="*/ 3685313 h 3784177"/>
              <a:gd name="connsiteX83" fmla="*/ 2423704 w 8037833"/>
              <a:gd name="connsiteY83" fmla="*/ 3658079 h 3784177"/>
              <a:gd name="connsiteX84" fmla="*/ 2301172 w 8037833"/>
              <a:gd name="connsiteY84" fmla="*/ 3663053 h 3784177"/>
              <a:gd name="connsiteX85" fmla="*/ 2294102 w 8037833"/>
              <a:gd name="connsiteY85" fmla="*/ 3671151 h 3784177"/>
              <a:gd name="connsiteX86" fmla="*/ 2238966 w 8037833"/>
              <a:gd name="connsiteY86" fmla="*/ 3668777 h 3784177"/>
              <a:gd name="connsiteX87" fmla="*/ 2082844 w 8037833"/>
              <a:gd name="connsiteY87" fmla="*/ 3631994 h 3784177"/>
              <a:gd name="connsiteX88" fmla="*/ 1938480 w 8037833"/>
              <a:gd name="connsiteY88" fmla="*/ 3601439 h 3784177"/>
              <a:gd name="connsiteX89" fmla="*/ 1900166 w 8037833"/>
              <a:gd name="connsiteY89" fmla="*/ 3609358 h 3784177"/>
              <a:gd name="connsiteX90" fmla="*/ 1835976 w 8037833"/>
              <a:gd name="connsiteY90" fmla="*/ 3622065 h 3784177"/>
              <a:gd name="connsiteX91" fmla="*/ 1787830 w 8037833"/>
              <a:gd name="connsiteY91" fmla="*/ 3633173 h 3784177"/>
              <a:gd name="connsiteX92" fmla="*/ 1734224 w 8037833"/>
              <a:gd name="connsiteY92" fmla="*/ 3655593 h 3784177"/>
              <a:gd name="connsiteX93" fmla="*/ 1721989 w 8037833"/>
              <a:gd name="connsiteY93" fmla="*/ 3627298 h 3784177"/>
              <a:gd name="connsiteX94" fmla="*/ 1664576 w 8037833"/>
              <a:gd name="connsiteY94" fmla="*/ 3638572 h 3784177"/>
              <a:gd name="connsiteX95" fmla="*/ 1577459 w 8037833"/>
              <a:gd name="connsiteY95" fmla="*/ 3658824 h 3784177"/>
              <a:gd name="connsiteX96" fmla="*/ 1527269 w 8037833"/>
              <a:gd name="connsiteY96" fmla="*/ 3663088 h 3784177"/>
              <a:gd name="connsiteX97" fmla="*/ 1390118 w 8037833"/>
              <a:gd name="connsiteY97" fmla="*/ 3682789 h 3784177"/>
              <a:gd name="connsiteX98" fmla="*/ 1252698 w 8037833"/>
              <a:gd name="connsiteY98" fmla="*/ 3708662 h 3784177"/>
              <a:gd name="connsiteX99" fmla="*/ 1171039 w 8037833"/>
              <a:gd name="connsiteY99" fmla="*/ 3758642 h 3784177"/>
              <a:gd name="connsiteX100" fmla="*/ 1058106 w 8037833"/>
              <a:gd name="connsiteY100" fmla="*/ 3776166 h 3784177"/>
              <a:gd name="connsiteX101" fmla="*/ 1039167 w 8037833"/>
              <a:gd name="connsiteY101" fmla="*/ 3784177 h 3784177"/>
              <a:gd name="connsiteX102" fmla="*/ 1012958 w 8037833"/>
              <a:gd name="connsiteY102" fmla="*/ 3779206 h 3784177"/>
              <a:gd name="connsiteX103" fmla="*/ 907906 w 8037833"/>
              <a:gd name="connsiteY103" fmla="*/ 3757678 h 3784177"/>
              <a:gd name="connsiteX104" fmla="*/ 825226 w 8037833"/>
              <a:gd name="connsiteY104" fmla="*/ 3726369 h 3784177"/>
              <a:gd name="connsiteX105" fmla="*/ 722264 w 8037833"/>
              <a:gd name="connsiteY105" fmla="*/ 3747612 h 3784177"/>
              <a:gd name="connsiteX106" fmla="*/ 659460 w 8037833"/>
              <a:gd name="connsiteY106" fmla="*/ 3740429 h 3784177"/>
              <a:gd name="connsiteX107" fmla="*/ 556552 w 8037833"/>
              <a:gd name="connsiteY107" fmla="*/ 3739124 h 3784177"/>
              <a:gd name="connsiteX108" fmla="*/ 445444 w 8037833"/>
              <a:gd name="connsiteY108" fmla="*/ 3764831 h 3784177"/>
              <a:gd name="connsiteX109" fmla="*/ 393295 w 8037833"/>
              <a:gd name="connsiteY109" fmla="*/ 3753097 h 3784177"/>
              <a:gd name="connsiteX110" fmla="*/ 339711 w 8037833"/>
              <a:gd name="connsiteY110" fmla="*/ 3718242 h 3784177"/>
              <a:gd name="connsiteX111" fmla="*/ 222239 w 8037833"/>
              <a:gd name="connsiteY111" fmla="*/ 3672335 h 3784177"/>
              <a:gd name="connsiteX112" fmla="*/ 163578 w 8037833"/>
              <a:gd name="connsiteY112" fmla="*/ 3656292 h 3784177"/>
              <a:gd name="connsiteX113" fmla="*/ 72220 w 8037833"/>
              <a:gd name="connsiteY113" fmla="*/ 3645272 h 3784177"/>
              <a:gd name="connsiteX114" fmla="*/ 44395 w 8037833"/>
              <a:gd name="connsiteY114" fmla="*/ 3639455 h 3784177"/>
              <a:gd name="connsiteX115" fmla="*/ 1962 w 8037833"/>
              <a:gd name="connsiteY115" fmla="*/ 3635948 h 3784177"/>
              <a:gd name="connsiteX116" fmla="*/ 0 w 8037833"/>
              <a:gd name="connsiteY116" fmla="*/ 3635261 h 3784177"/>
              <a:gd name="connsiteX117" fmla="*/ 0 w 8037833"/>
              <a:gd name="connsiteY117"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99169 w 8037833"/>
              <a:gd name="connsiteY39" fmla="*/ 3518988 h 3784177"/>
              <a:gd name="connsiteX40" fmla="*/ 4649120 w 8037833"/>
              <a:gd name="connsiteY40" fmla="*/ 3536392 h 3784177"/>
              <a:gd name="connsiteX41" fmla="*/ 4573578 w 8037833"/>
              <a:gd name="connsiteY41" fmla="*/ 3565923 h 3784177"/>
              <a:gd name="connsiteX42" fmla="*/ 4529117 w 8037833"/>
              <a:gd name="connsiteY42" fmla="*/ 3575592 h 3784177"/>
              <a:gd name="connsiteX43" fmla="*/ 4408641 w 8037833"/>
              <a:gd name="connsiteY43" fmla="*/ 3610000 h 3784177"/>
              <a:gd name="connsiteX44" fmla="*/ 4356402 w 8037833"/>
              <a:gd name="connsiteY44" fmla="*/ 3642792 h 3784177"/>
              <a:gd name="connsiteX45" fmla="*/ 4270245 w 8037833"/>
              <a:gd name="connsiteY45" fmla="*/ 3665789 h 3784177"/>
              <a:gd name="connsiteX46" fmla="*/ 4208725 w 8037833"/>
              <a:gd name="connsiteY46" fmla="*/ 3704841 h 3784177"/>
              <a:gd name="connsiteX47" fmla="*/ 4201632 w 8037833"/>
              <a:gd name="connsiteY47" fmla="*/ 3702602 h 3784177"/>
              <a:gd name="connsiteX48" fmla="*/ 4191289 w 8037833"/>
              <a:gd name="connsiteY48" fmla="*/ 3702380 h 3784177"/>
              <a:gd name="connsiteX49" fmla="*/ 4191039 w 8037833"/>
              <a:gd name="connsiteY49" fmla="*/ 3702831 h 3784177"/>
              <a:gd name="connsiteX50" fmla="*/ 4181340 w 8037833"/>
              <a:gd name="connsiteY50" fmla="*/ 3701729 h 3784177"/>
              <a:gd name="connsiteX51" fmla="*/ 4133816 w 8037833"/>
              <a:gd name="connsiteY51" fmla="*/ 3690565 h 3784177"/>
              <a:gd name="connsiteX52" fmla="*/ 4071732 w 8037833"/>
              <a:gd name="connsiteY52" fmla="*/ 3732513 h 3784177"/>
              <a:gd name="connsiteX53" fmla="*/ 4045924 w 8037833"/>
              <a:gd name="connsiteY53" fmla="*/ 3739404 h 3784177"/>
              <a:gd name="connsiteX54" fmla="*/ 4032171 w 8037833"/>
              <a:gd name="connsiteY54" fmla="*/ 3745523 h 3784177"/>
              <a:gd name="connsiteX55" fmla="*/ 4031335 w 8037833"/>
              <a:gd name="connsiteY55" fmla="*/ 3747479 h 3784177"/>
              <a:gd name="connsiteX56" fmla="*/ 3985774 w 8037833"/>
              <a:gd name="connsiteY56" fmla="*/ 3736547 h 3784177"/>
              <a:gd name="connsiteX57" fmla="*/ 3979769 w 8037833"/>
              <a:gd name="connsiteY57" fmla="*/ 3738769 h 3784177"/>
              <a:gd name="connsiteX58" fmla="*/ 3950014 w 8037833"/>
              <a:gd name="connsiteY58" fmla="*/ 3726942 h 3784177"/>
              <a:gd name="connsiteX59" fmla="*/ 3934671 w 8037833"/>
              <a:gd name="connsiteY59" fmla="*/ 3723339 h 3784177"/>
              <a:gd name="connsiteX60" fmla="*/ 3930274 w 8037833"/>
              <a:gd name="connsiteY60" fmla="*/ 3717148 h 3784177"/>
              <a:gd name="connsiteX61" fmla="*/ 3907660 w 8037833"/>
              <a:gd name="connsiteY61" fmla="*/ 3714456 h 3784177"/>
              <a:gd name="connsiteX62" fmla="*/ 3905087 w 8037833"/>
              <a:gd name="connsiteY62" fmla="*/ 3716098 h 3784177"/>
              <a:gd name="connsiteX63" fmla="*/ 3886347 w 8037833"/>
              <a:gd name="connsiteY63" fmla="*/ 3706620 h 3784177"/>
              <a:gd name="connsiteX64" fmla="*/ 3870533 w 8037833"/>
              <a:gd name="connsiteY64" fmla="*/ 3689905 h 3784177"/>
              <a:gd name="connsiteX65" fmla="*/ 3678563 w 8037833"/>
              <a:gd name="connsiteY65" fmla="*/ 3694486 h 3784177"/>
              <a:gd name="connsiteX66" fmla="*/ 3524121 w 8037833"/>
              <a:gd name="connsiteY66" fmla="*/ 3642736 h 3784177"/>
              <a:gd name="connsiteX67" fmla="*/ 3432153 w 8037833"/>
              <a:gd name="connsiteY67" fmla="*/ 3667780 h 3784177"/>
              <a:gd name="connsiteX68" fmla="*/ 3373519 w 8037833"/>
              <a:gd name="connsiteY68" fmla="*/ 3665785 h 3784177"/>
              <a:gd name="connsiteX69" fmla="*/ 3114267 w 8037833"/>
              <a:gd name="connsiteY69" fmla="*/ 3638983 h 3784177"/>
              <a:gd name="connsiteX70" fmla="*/ 2989722 w 8037833"/>
              <a:gd name="connsiteY70" fmla="*/ 3623230 h 3784177"/>
              <a:gd name="connsiteX71" fmla="*/ 2965734 w 8037833"/>
              <a:gd name="connsiteY71" fmla="*/ 3635676 h 3784177"/>
              <a:gd name="connsiteX72" fmla="*/ 2961603 w 8037833"/>
              <a:gd name="connsiteY72" fmla="*/ 3638221 h 3784177"/>
              <a:gd name="connsiteX73" fmla="*/ 2944959 w 8037833"/>
              <a:gd name="connsiteY73" fmla="*/ 3639723 h 3784177"/>
              <a:gd name="connsiteX74" fmla="*/ 2940402 w 8037833"/>
              <a:gd name="connsiteY74" fmla="*/ 3651000 h 3784177"/>
              <a:gd name="connsiteX75" fmla="*/ 2915449 w 8037833"/>
              <a:gd name="connsiteY75" fmla="*/ 3661039 h 3784177"/>
              <a:gd name="connsiteX76" fmla="*/ 2884777 w 8037833"/>
              <a:gd name="connsiteY76" fmla="*/ 3660775 h 3784177"/>
              <a:gd name="connsiteX77" fmla="*/ 2739034 w 8037833"/>
              <a:gd name="connsiteY77" fmla="*/ 3647396 h 3784177"/>
              <a:gd name="connsiteX78" fmla="*/ 2651827 w 8037833"/>
              <a:gd name="connsiteY78" fmla="*/ 3646306 h 3784177"/>
              <a:gd name="connsiteX79" fmla="*/ 2618680 w 8037833"/>
              <a:gd name="connsiteY79" fmla="*/ 3656755 h 3784177"/>
              <a:gd name="connsiteX80" fmla="*/ 2572404 w 8037833"/>
              <a:gd name="connsiteY80" fmla="*/ 3664043 h 3784177"/>
              <a:gd name="connsiteX81" fmla="*/ 2490721 w 8037833"/>
              <a:gd name="connsiteY81" fmla="*/ 3685313 h 3784177"/>
              <a:gd name="connsiteX82" fmla="*/ 2423704 w 8037833"/>
              <a:gd name="connsiteY82" fmla="*/ 3658079 h 3784177"/>
              <a:gd name="connsiteX83" fmla="*/ 2301172 w 8037833"/>
              <a:gd name="connsiteY83" fmla="*/ 3663053 h 3784177"/>
              <a:gd name="connsiteX84" fmla="*/ 2294102 w 8037833"/>
              <a:gd name="connsiteY84" fmla="*/ 3671151 h 3784177"/>
              <a:gd name="connsiteX85" fmla="*/ 2238966 w 8037833"/>
              <a:gd name="connsiteY85" fmla="*/ 3668777 h 3784177"/>
              <a:gd name="connsiteX86" fmla="*/ 2082844 w 8037833"/>
              <a:gd name="connsiteY86" fmla="*/ 3631994 h 3784177"/>
              <a:gd name="connsiteX87" fmla="*/ 1938480 w 8037833"/>
              <a:gd name="connsiteY87" fmla="*/ 3601439 h 3784177"/>
              <a:gd name="connsiteX88" fmla="*/ 1900166 w 8037833"/>
              <a:gd name="connsiteY88" fmla="*/ 3609358 h 3784177"/>
              <a:gd name="connsiteX89" fmla="*/ 1835976 w 8037833"/>
              <a:gd name="connsiteY89" fmla="*/ 3622065 h 3784177"/>
              <a:gd name="connsiteX90" fmla="*/ 1787830 w 8037833"/>
              <a:gd name="connsiteY90" fmla="*/ 3633173 h 3784177"/>
              <a:gd name="connsiteX91" fmla="*/ 1734224 w 8037833"/>
              <a:gd name="connsiteY91" fmla="*/ 3655593 h 3784177"/>
              <a:gd name="connsiteX92" fmla="*/ 1721989 w 8037833"/>
              <a:gd name="connsiteY92" fmla="*/ 3627298 h 3784177"/>
              <a:gd name="connsiteX93" fmla="*/ 1664576 w 8037833"/>
              <a:gd name="connsiteY93" fmla="*/ 3638572 h 3784177"/>
              <a:gd name="connsiteX94" fmla="*/ 1577459 w 8037833"/>
              <a:gd name="connsiteY94" fmla="*/ 3658824 h 3784177"/>
              <a:gd name="connsiteX95" fmla="*/ 1527269 w 8037833"/>
              <a:gd name="connsiteY95" fmla="*/ 3663088 h 3784177"/>
              <a:gd name="connsiteX96" fmla="*/ 1390118 w 8037833"/>
              <a:gd name="connsiteY96" fmla="*/ 3682789 h 3784177"/>
              <a:gd name="connsiteX97" fmla="*/ 1252698 w 8037833"/>
              <a:gd name="connsiteY97" fmla="*/ 3708662 h 3784177"/>
              <a:gd name="connsiteX98" fmla="*/ 1171039 w 8037833"/>
              <a:gd name="connsiteY98" fmla="*/ 3758642 h 3784177"/>
              <a:gd name="connsiteX99" fmla="*/ 1058106 w 8037833"/>
              <a:gd name="connsiteY99" fmla="*/ 3776166 h 3784177"/>
              <a:gd name="connsiteX100" fmla="*/ 1039167 w 8037833"/>
              <a:gd name="connsiteY100" fmla="*/ 3784177 h 3784177"/>
              <a:gd name="connsiteX101" fmla="*/ 1012958 w 8037833"/>
              <a:gd name="connsiteY101" fmla="*/ 3779206 h 3784177"/>
              <a:gd name="connsiteX102" fmla="*/ 907906 w 8037833"/>
              <a:gd name="connsiteY102" fmla="*/ 3757678 h 3784177"/>
              <a:gd name="connsiteX103" fmla="*/ 825226 w 8037833"/>
              <a:gd name="connsiteY103" fmla="*/ 3726369 h 3784177"/>
              <a:gd name="connsiteX104" fmla="*/ 722264 w 8037833"/>
              <a:gd name="connsiteY104" fmla="*/ 3747612 h 3784177"/>
              <a:gd name="connsiteX105" fmla="*/ 659460 w 8037833"/>
              <a:gd name="connsiteY105" fmla="*/ 3740429 h 3784177"/>
              <a:gd name="connsiteX106" fmla="*/ 556552 w 8037833"/>
              <a:gd name="connsiteY106" fmla="*/ 3739124 h 3784177"/>
              <a:gd name="connsiteX107" fmla="*/ 445444 w 8037833"/>
              <a:gd name="connsiteY107" fmla="*/ 3764831 h 3784177"/>
              <a:gd name="connsiteX108" fmla="*/ 393295 w 8037833"/>
              <a:gd name="connsiteY108" fmla="*/ 3753097 h 3784177"/>
              <a:gd name="connsiteX109" fmla="*/ 339711 w 8037833"/>
              <a:gd name="connsiteY109" fmla="*/ 3718242 h 3784177"/>
              <a:gd name="connsiteX110" fmla="*/ 222239 w 8037833"/>
              <a:gd name="connsiteY110" fmla="*/ 3672335 h 3784177"/>
              <a:gd name="connsiteX111" fmla="*/ 163578 w 8037833"/>
              <a:gd name="connsiteY111" fmla="*/ 3656292 h 3784177"/>
              <a:gd name="connsiteX112" fmla="*/ 72220 w 8037833"/>
              <a:gd name="connsiteY112" fmla="*/ 3645272 h 3784177"/>
              <a:gd name="connsiteX113" fmla="*/ 44395 w 8037833"/>
              <a:gd name="connsiteY113" fmla="*/ 3639455 h 3784177"/>
              <a:gd name="connsiteX114" fmla="*/ 1962 w 8037833"/>
              <a:gd name="connsiteY114" fmla="*/ 3635948 h 3784177"/>
              <a:gd name="connsiteX115" fmla="*/ 0 w 8037833"/>
              <a:gd name="connsiteY115" fmla="*/ 3635261 h 3784177"/>
              <a:gd name="connsiteX116" fmla="*/ 0 w 8037833"/>
              <a:gd name="connsiteY116"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432153 w 8037833"/>
              <a:gd name="connsiteY66" fmla="*/ 3667780 h 3784177"/>
              <a:gd name="connsiteX67" fmla="*/ 3373519 w 8037833"/>
              <a:gd name="connsiteY67" fmla="*/ 3665785 h 3784177"/>
              <a:gd name="connsiteX68" fmla="*/ 3114267 w 8037833"/>
              <a:gd name="connsiteY68" fmla="*/ 3638983 h 3784177"/>
              <a:gd name="connsiteX69" fmla="*/ 2989722 w 8037833"/>
              <a:gd name="connsiteY69" fmla="*/ 3623230 h 3784177"/>
              <a:gd name="connsiteX70" fmla="*/ 2965734 w 8037833"/>
              <a:gd name="connsiteY70" fmla="*/ 3635676 h 3784177"/>
              <a:gd name="connsiteX71" fmla="*/ 2961603 w 8037833"/>
              <a:gd name="connsiteY71" fmla="*/ 3638221 h 3784177"/>
              <a:gd name="connsiteX72" fmla="*/ 2944959 w 8037833"/>
              <a:gd name="connsiteY72" fmla="*/ 3639723 h 3784177"/>
              <a:gd name="connsiteX73" fmla="*/ 2940402 w 8037833"/>
              <a:gd name="connsiteY73" fmla="*/ 3651000 h 3784177"/>
              <a:gd name="connsiteX74" fmla="*/ 2915449 w 8037833"/>
              <a:gd name="connsiteY74" fmla="*/ 3661039 h 3784177"/>
              <a:gd name="connsiteX75" fmla="*/ 2884777 w 8037833"/>
              <a:gd name="connsiteY75" fmla="*/ 3660775 h 3784177"/>
              <a:gd name="connsiteX76" fmla="*/ 2739034 w 8037833"/>
              <a:gd name="connsiteY76" fmla="*/ 3647396 h 3784177"/>
              <a:gd name="connsiteX77" fmla="*/ 2651827 w 8037833"/>
              <a:gd name="connsiteY77" fmla="*/ 3646306 h 3784177"/>
              <a:gd name="connsiteX78" fmla="*/ 2618680 w 8037833"/>
              <a:gd name="connsiteY78" fmla="*/ 3656755 h 3784177"/>
              <a:gd name="connsiteX79" fmla="*/ 2572404 w 8037833"/>
              <a:gd name="connsiteY79" fmla="*/ 3664043 h 3784177"/>
              <a:gd name="connsiteX80" fmla="*/ 2490721 w 8037833"/>
              <a:gd name="connsiteY80" fmla="*/ 3685313 h 3784177"/>
              <a:gd name="connsiteX81" fmla="*/ 2423704 w 8037833"/>
              <a:gd name="connsiteY81" fmla="*/ 3658079 h 3784177"/>
              <a:gd name="connsiteX82" fmla="*/ 2301172 w 8037833"/>
              <a:gd name="connsiteY82" fmla="*/ 3663053 h 3784177"/>
              <a:gd name="connsiteX83" fmla="*/ 2294102 w 8037833"/>
              <a:gd name="connsiteY83" fmla="*/ 3671151 h 3784177"/>
              <a:gd name="connsiteX84" fmla="*/ 2238966 w 8037833"/>
              <a:gd name="connsiteY84" fmla="*/ 3668777 h 3784177"/>
              <a:gd name="connsiteX85" fmla="*/ 2082844 w 8037833"/>
              <a:gd name="connsiteY85" fmla="*/ 3631994 h 3784177"/>
              <a:gd name="connsiteX86" fmla="*/ 1938480 w 8037833"/>
              <a:gd name="connsiteY86" fmla="*/ 3601439 h 3784177"/>
              <a:gd name="connsiteX87" fmla="*/ 1900166 w 8037833"/>
              <a:gd name="connsiteY87" fmla="*/ 3609358 h 3784177"/>
              <a:gd name="connsiteX88" fmla="*/ 1835976 w 8037833"/>
              <a:gd name="connsiteY88" fmla="*/ 3622065 h 3784177"/>
              <a:gd name="connsiteX89" fmla="*/ 1787830 w 8037833"/>
              <a:gd name="connsiteY89" fmla="*/ 3633173 h 3784177"/>
              <a:gd name="connsiteX90" fmla="*/ 1734224 w 8037833"/>
              <a:gd name="connsiteY90" fmla="*/ 3655593 h 3784177"/>
              <a:gd name="connsiteX91" fmla="*/ 1721989 w 8037833"/>
              <a:gd name="connsiteY91" fmla="*/ 3627298 h 3784177"/>
              <a:gd name="connsiteX92" fmla="*/ 1664576 w 8037833"/>
              <a:gd name="connsiteY92" fmla="*/ 3638572 h 3784177"/>
              <a:gd name="connsiteX93" fmla="*/ 1577459 w 8037833"/>
              <a:gd name="connsiteY93" fmla="*/ 3658824 h 3784177"/>
              <a:gd name="connsiteX94" fmla="*/ 1527269 w 8037833"/>
              <a:gd name="connsiteY94" fmla="*/ 3663088 h 3784177"/>
              <a:gd name="connsiteX95" fmla="*/ 1390118 w 8037833"/>
              <a:gd name="connsiteY95" fmla="*/ 3682789 h 3784177"/>
              <a:gd name="connsiteX96" fmla="*/ 1252698 w 8037833"/>
              <a:gd name="connsiteY96" fmla="*/ 3708662 h 3784177"/>
              <a:gd name="connsiteX97" fmla="*/ 1171039 w 8037833"/>
              <a:gd name="connsiteY97" fmla="*/ 3758642 h 3784177"/>
              <a:gd name="connsiteX98" fmla="*/ 1058106 w 8037833"/>
              <a:gd name="connsiteY98" fmla="*/ 3776166 h 3784177"/>
              <a:gd name="connsiteX99" fmla="*/ 1039167 w 8037833"/>
              <a:gd name="connsiteY99" fmla="*/ 3784177 h 3784177"/>
              <a:gd name="connsiteX100" fmla="*/ 1012958 w 8037833"/>
              <a:gd name="connsiteY100" fmla="*/ 3779206 h 3784177"/>
              <a:gd name="connsiteX101" fmla="*/ 907906 w 8037833"/>
              <a:gd name="connsiteY101" fmla="*/ 3757678 h 3784177"/>
              <a:gd name="connsiteX102" fmla="*/ 825226 w 8037833"/>
              <a:gd name="connsiteY102" fmla="*/ 3726369 h 3784177"/>
              <a:gd name="connsiteX103" fmla="*/ 722264 w 8037833"/>
              <a:gd name="connsiteY103" fmla="*/ 3747612 h 3784177"/>
              <a:gd name="connsiteX104" fmla="*/ 659460 w 8037833"/>
              <a:gd name="connsiteY104" fmla="*/ 3740429 h 3784177"/>
              <a:gd name="connsiteX105" fmla="*/ 556552 w 8037833"/>
              <a:gd name="connsiteY105" fmla="*/ 3739124 h 3784177"/>
              <a:gd name="connsiteX106" fmla="*/ 445444 w 8037833"/>
              <a:gd name="connsiteY106" fmla="*/ 3764831 h 3784177"/>
              <a:gd name="connsiteX107" fmla="*/ 393295 w 8037833"/>
              <a:gd name="connsiteY107" fmla="*/ 3753097 h 3784177"/>
              <a:gd name="connsiteX108" fmla="*/ 339711 w 8037833"/>
              <a:gd name="connsiteY108" fmla="*/ 3718242 h 3784177"/>
              <a:gd name="connsiteX109" fmla="*/ 222239 w 8037833"/>
              <a:gd name="connsiteY109" fmla="*/ 3672335 h 3784177"/>
              <a:gd name="connsiteX110" fmla="*/ 163578 w 8037833"/>
              <a:gd name="connsiteY110" fmla="*/ 3656292 h 3784177"/>
              <a:gd name="connsiteX111" fmla="*/ 72220 w 8037833"/>
              <a:gd name="connsiteY111" fmla="*/ 3645272 h 3784177"/>
              <a:gd name="connsiteX112" fmla="*/ 44395 w 8037833"/>
              <a:gd name="connsiteY112" fmla="*/ 3639455 h 3784177"/>
              <a:gd name="connsiteX113" fmla="*/ 1962 w 8037833"/>
              <a:gd name="connsiteY113" fmla="*/ 3635948 h 3784177"/>
              <a:gd name="connsiteX114" fmla="*/ 0 w 8037833"/>
              <a:gd name="connsiteY114" fmla="*/ 3635261 h 3784177"/>
              <a:gd name="connsiteX115" fmla="*/ 0 w 8037833"/>
              <a:gd name="connsiteY115"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432153 w 8037833"/>
              <a:gd name="connsiteY66" fmla="*/ 3667780 h 3784177"/>
              <a:gd name="connsiteX67" fmla="*/ 3373519 w 8037833"/>
              <a:gd name="connsiteY67" fmla="*/ 3665785 h 3784177"/>
              <a:gd name="connsiteX68" fmla="*/ 3114267 w 8037833"/>
              <a:gd name="connsiteY68" fmla="*/ 3638983 h 3784177"/>
              <a:gd name="connsiteX69" fmla="*/ 2989722 w 8037833"/>
              <a:gd name="connsiteY69" fmla="*/ 3623230 h 3784177"/>
              <a:gd name="connsiteX70" fmla="*/ 2965734 w 8037833"/>
              <a:gd name="connsiteY70" fmla="*/ 3635676 h 3784177"/>
              <a:gd name="connsiteX71" fmla="*/ 2961603 w 8037833"/>
              <a:gd name="connsiteY71" fmla="*/ 3638221 h 3784177"/>
              <a:gd name="connsiteX72" fmla="*/ 2944959 w 8037833"/>
              <a:gd name="connsiteY72" fmla="*/ 3639723 h 3784177"/>
              <a:gd name="connsiteX73" fmla="*/ 2940402 w 8037833"/>
              <a:gd name="connsiteY73" fmla="*/ 3651000 h 3784177"/>
              <a:gd name="connsiteX74" fmla="*/ 2915449 w 8037833"/>
              <a:gd name="connsiteY74" fmla="*/ 3661039 h 3784177"/>
              <a:gd name="connsiteX75" fmla="*/ 2884777 w 8037833"/>
              <a:gd name="connsiteY75" fmla="*/ 3660775 h 3784177"/>
              <a:gd name="connsiteX76" fmla="*/ 2739034 w 8037833"/>
              <a:gd name="connsiteY76" fmla="*/ 3647396 h 3784177"/>
              <a:gd name="connsiteX77" fmla="*/ 2651827 w 8037833"/>
              <a:gd name="connsiteY77" fmla="*/ 3646306 h 3784177"/>
              <a:gd name="connsiteX78" fmla="*/ 2618680 w 8037833"/>
              <a:gd name="connsiteY78" fmla="*/ 3656755 h 3784177"/>
              <a:gd name="connsiteX79" fmla="*/ 2572404 w 8037833"/>
              <a:gd name="connsiteY79" fmla="*/ 3664043 h 3784177"/>
              <a:gd name="connsiteX80" fmla="*/ 2423704 w 8037833"/>
              <a:gd name="connsiteY80" fmla="*/ 3658079 h 3784177"/>
              <a:gd name="connsiteX81" fmla="*/ 2301172 w 8037833"/>
              <a:gd name="connsiteY81" fmla="*/ 3663053 h 3784177"/>
              <a:gd name="connsiteX82" fmla="*/ 2294102 w 8037833"/>
              <a:gd name="connsiteY82" fmla="*/ 3671151 h 3784177"/>
              <a:gd name="connsiteX83" fmla="*/ 2238966 w 8037833"/>
              <a:gd name="connsiteY83" fmla="*/ 3668777 h 3784177"/>
              <a:gd name="connsiteX84" fmla="*/ 2082844 w 8037833"/>
              <a:gd name="connsiteY84" fmla="*/ 3631994 h 3784177"/>
              <a:gd name="connsiteX85" fmla="*/ 1938480 w 8037833"/>
              <a:gd name="connsiteY85" fmla="*/ 3601439 h 3784177"/>
              <a:gd name="connsiteX86" fmla="*/ 1900166 w 8037833"/>
              <a:gd name="connsiteY86" fmla="*/ 3609358 h 3784177"/>
              <a:gd name="connsiteX87" fmla="*/ 1835976 w 8037833"/>
              <a:gd name="connsiteY87" fmla="*/ 3622065 h 3784177"/>
              <a:gd name="connsiteX88" fmla="*/ 1787830 w 8037833"/>
              <a:gd name="connsiteY88" fmla="*/ 3633173 h 3784177"/>
              <a:gd name="connsiteX89" fmla="*/ 1734224 w 8037833"/>
              <a:gd name="connsiteY89" fmla="*/ 3655593 h 3784177"/>
              <a:gd name="connsiteX90" fmla="*/ 1721989 w 8037833"/>
              <a:gd name="connsiteY90" fmla="*/ 3627298 h 3784177"/>
              <a:gd name="connsiteX91" fmla="*/ 1664576 w 8037833"/>
              <a:gd name="connsiteY91" fmla="*/ 3638572 h 3784177"/>
              <a:gd name="connsiteX92" fmla="*/ 1577459 w 8037833"/>
              <a:gd name="connsiteY92" fmla="*/ 3658824 h 3784177"/>
              <a:gd name="connsiteX93" fmla="*/ 1527269 w 8037833"/>
              <a:gd name="connsiteY93" fmla="*/ 3663088 h 3784177"/>
              <a:gd name="connsiteX94" fmla="*/ 1390118 w 8037833"/>
              <a:gd name="connsiteY94" fmla="*/ 3682789 h 3784177"/>
              <a:gd name="connsiteX95" fmla="*/ 1252698 w 8037833"/>
              <a:gd name="connsiteY95" fmla="*/ 3708662 h 3784177"/>
              <a:gd name="connsiteX96" fmla="*/ 1171039 w 8037833"/>
              <a:gd name="connsiteY96" fmla="*/ 3758642 h 3784177"/>
              <a:gd name="connsiteX97" fmla="*/ 1058106 w 8037833"/>
              <a:gd name="connsiteY97" fmla="*/ 3776166 h 3784177"/>
              <a:gd name="connsiteX98" fmla="*/ 1039167 w 8037833"/>
              <a:gd name="connsiteY98" fmla="*/ 3784177 h 3784177"/>
              <a:gd name="connsiteX99" fmla="*/ 1012958 w 8037833"/>
              <a:gd name="connsiteY99" fmla="*/ 3779206 h 3784177"/>
              <a:gd name="connsiteX100" fmla="*/ 907906 w 8037833"/>
              <a:gd name="connsiteY100" fmla="*/ 3757678 h 3784177"/>
              <a:gd name="connsiteX101" fmla="*/ 825226 w 8037833"/>
              <a:gd name="connsiteY101" fmla="*/ 3726369 h 3784177"/>
              <a:gd name="connsiteX102" fmla="*/ 722264 w 8037833"/>
              <a:gd name="connsiteY102" fmla="*/ 3747612 h 3784177"/>
              <a:gd name="connsiteX103" fmla="*/ 659460 w 8037833"/>
              <a:gd name="connsiteY103" fmla="*/ 3740429 h 3784177"/>
              <a:gd name="connsiteX104" fmla="*/ 556552 w 8037833"/>
              <a:gd name="connsiteY104" fmla="*/ 3739124 h 3784177"/>
              <a:gd name="connsiteX105" fmla="*/ 445444 w 8037833"/>
              <a:gd name="connsiteY105" fmla="*/ 3764831 h 3784177"/>
              <a:gd name="connsiteX106" fmla="*/ 393295 w 8037833"/>
              <a:gd name="connsiteY106" fmla="*/ 3753097 h 3784177"/>
              <a:gd name="connsiteX107" fmla="*/ 339711 w 8037833"/>
              <a:gd name="connsiteY107" fmla="*/ 3718242 h 3784177"/>
              <a:gd name="connsiteX108" fmla="*/ 222239 w 8037833"/>
              <a:gd name="connsiteY108" fmla="*/ 3672335 h 3784177"/>
              <a:gd name="connsiteX109" fmla="*/ 163578 w 8037833"/>
              <a:gd name="connsiteY109" fmla="*/ 3656292 h 3784177"/>
              <a:gd name="connsiteX110" fmla="*/ 72220 w 8037833"/>
              <a:gd name="connsiteY110" fmla="*/ 3645272 h 3784177"/>
              <a:gd name="connsiteX111" fmla="*/ 44395 w 8037833"/>
              <a:gd name="connsiteY111" fmla="*/ 3639455 h 3784177"/>
              <a:gd name="connsiteX112" fmla="*/ 1962 w 8037833"/>
              <a:gd name="connsiteY112" fmla="*/ 3635948 h 3784177"/>
              <a:gd name="connsiteX113" fmla="*/ 0 w 8037833"/>
              <a:gd name="connsiteY113" fmla="*/ 3635261 h 3784177"/>
              <a:gd name="connsiteX114" fmla="*/ 0 w 8037833"/>
              <a:gd name="connsiteY11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432153 w 8037833"/>
              <a:gd name="connsiteY66" fmla="*/ 3667780 h 3784177"/>
              <a:gd name="connsiteX67" fmla="*/ 3373519 w 8037833"/>
              <a:gd name="connsiteY67" fmla="*/ 3665785 h 3784177"/>
              <a:gd name="connsiteX68" fmla="*/ 3114267 w 8037833"/>
              <a:gd name="connsiteY68" fmla="*/ 3638983 h 3784177"/>
              <a:gd name="connsiteX69" fmla="*/ 2989722 w 8037833"/>
              <a:gd name="connsiteY69" fmla="*/ 3623230 h 3784177"/>
              <a:gd name="connsiteX70" fmla="*/ 2965734 w 8037833"/>
              <a:gd name="connsiteY70" fmla="*/ 3635676 h 3784177"/>
              <a:gd name="connsiteX71" fmla="*/ 2961603 w 8037833"/>
              <a:gd name="connsiteY71" fmla="*/ 3638221 h 3784177"/>
              <a:gd name="connsiteX72" fmla="*/ 2944959 w 8037833"/>
              <a:gd name="connsiteY72" fmla="*/ 3639723 h 3784177"/>
              <a:gd name="connsiteX73" fmla="*/ 2940402 w 8037833"/>
              <a:gd name="connsiteY73" fmla="*/ 3651000 h 3784177"/>
              <a:gd name="connsiteX74" fmla="*/ 2915449 w 8037833"/>
              <a:gd name="connsiteY74" fmla="*/ 3661039 h 3784177"/>
              <a:gd name="connsiteX75" fmla="*/ 2884777 w 8037833"/>
              <a:gd name="connsiteY75" fmla="*/ 3660775 h 3784177"/>
              <a:gd name="connsiteX76" fmla="*/ 2739034 w 8037833"/>
              <a:gd name="connsiteY76" fmla="*/ 3647396 h 3784177"/>
              <a:gd name="connsiteX77" fmla="*/ 2651827 w 8037833"/>
              <a:gd name="connsiteY77" fmla="*/ 3646306 h 3784177"/>
              <a:gd name="connsiteX78" fmla="*/ 2618680 w 8037833"/>
              <a:gd name="connsiteY78" fmla="*/ 3656755 h 3784177"/>
              <a:gd name="connsiteX79" fmla="*/ 2572404 w 8037833"/>
              <a:gd name="connsiteY79" fmla="*/ 3664043 h 3784177"/>
              <a:gd name="connsiteX80" fmla="*/ 2423704 w 8037833"/>
              <a:gd name="connsiteY80" fmla="*/ 3658079 h 3784177"/>
              <a:gd name="connsiteX81" fmla="*/ 2301172 w 8037833"/>
              <a:gd name="connsiteY81" fmla="*/ 3663053 h 3784177"/>
              <a:gd name="connsiteX82" fmla="*/ 2294102 w 8037833"/>
              <a:gd name="connsiteY82" fmla="*/ 3671151 h 3784177"/>
              <a:gd name="connsiteX83" fmla="*/ 2238966 w 8037833"/>
              <a:gd name="connsiteY83" fmla="*/ 3668777 h 3784177"/>
              <a:gd name="connsiteX84" fmla="*/ 2082844 w 8037833"/>
              <a:gd name="connsiteY84" fmla="*/ 3631994 h 3784177"/>
              <a:gd name="connsiteX85" fmla="*/ 1938480 w 8037833"/>
              <a:gd name="connsiteY85" fmla="*/ 3601439 h 3784177"/>
              <a:gd name="connsiteX86" fmla="*/ 1900166 w 8037833"/>
              <a:gd name="connsiteY86" fmla="*/ 3609358 h 3784177"/>
              <a:gd name="connsiteX87" fmla="*/ 1835976 w 8037833"/>
              <a:gd name="connsiteY87" fmla="*/ 3622065 h 3784177"/>
              <a:gd name="connsiteX88" fmla="*/ 1787830 w 8037833"/>
              <a:gd name="connsiteY88" fmla="*/ 3633173 h 3784177"/>
              <a:gd name="connsiteX89" fmla="*/ 1734224 w 8037833"/>
              <a:gd name="connsiteY89" fmla="*/ 3655593 h 3784177"/>
              <a:gd name="connsiteX90" fmla="*/ 1664576 w 8037833"/>
              <a:gd name="connsiteY90" fmla="*/ 3638572 h 3784177"/>
              <a:gd name="connsiteX91" fmla="*/ 1577459 w 8037833"/>
              <a:gd name="connsiteY91" fmla="*/ 3658824 h 3784177"/>
              <a:gd name="connsiteX92" fmla="*/ 1527269 w 8037833"/>
              <a:gd name="connsiteY92" fmla="*/ 3663088 h 3784177"/>
              <a:gd name="connsiteX93" fmla="*/ 1390118 w 8037833"/>
              <a:gd name="connsiteY93" fmla="*/ 3682789 h 3784177"/>
              <a:gd name="connsiteX94" fmla="*/ 1252698 w 8037833"/>
              <a:gd name="connsiteY94" fmla="*/ 3708662 h 3784177"/>
              <a:gd name="connsiteX95" fmla="*/ 1171039 w 8037833"/>
              <a:gd name="connsiteY95" fmla="*/ 3758642 h 3784177"/>
              <a:gd name="connsiteX96" fmla="*/ 1058106 w 8037833"/>
              <a:gd name="connsiteY96" fmla="*/ 3776166 h 3784177"/>
              <a:gd name="connsiteX97" fmla="*/ 1039167 w 8037833"/>
              <a:gd name="connsiteY97" fmla="*/ 3784177 h 3784177"/>
              <a:gd name="connsiteX98" fmla="*/ 1012958 w 8037833"/>
              <a:gd name="connsiteY98" fmla="*/ 3779206 h 3784177"/>
              <a:gd name="connsiteX99" fmla="*/ 907906 w 8037833"/>
              <a:gd name="connsiteY99" fmla="*/ 3757678 h 3784177"/>
              <a:gd name="connsiteX100" fmla="*/ 825226 w 8037833"/>
              <a:gd name="connsiteY100" fmla="*/ 3726369 h 3784177"/>
              <a:gd name="connsiteX101" fmla="*/ 722264 w 8037833"/>
              <a:gd name="connsiteY101" fmla="*/ 3747612 h 3784177"/>
              <a:gd name="connsiteX102" fmla="*/ 659460 w 8037833"/>
              <a:gd name="connsiteY102" fmla="*/ 3740429 h 3784177"/>
              <a:gd name="connsiteX103" fmla="*/ 556552 w 8037833"/>
              <a:gd name="connsiteY103" fmla="*/ 3739124 h 3784177"/>
              <a:gd name="connsiteX104" fmla="*/ 445444 w 8037833"/>
              <a:gd name="connsiteY104" fmla="*/ 3764831 h 3784177"/>
              <a:gd name="connsiteX105" fmla="*/ 393295 w 8037833"/>
              <a:gd name="connsiteY105" fmla="*/ 3753097 h 3784177"/>
              <a:gd name="connsiteX106" fmla="*/ 339711 w 8037833"/>
              <a:gd name="connsiteY106" fmla="*/ 3718242 h 3784177"/>
              <a:gd name="connsiteX107" fmla="*/ 222239 w 8037833"/>
              <a:gd name="connsiteY107" fmla="*/ 3672335 h 3784177"/>
              <a:gd name="connsiteX108" fmla="*/ 163578 w 8037833"/>
              <a:gd name="connsiteY108" fmla="*/ 3656292 h 3784177"/>
              <a:gd name="connsiteX109" fmla="*/ 72220 w 8037833"/>
              <a:gd name="connsiteY109" fmla="*/ 3645272 h 3784177"/>
              <a:gd name="connsiteX110" fmla="*/ 44395 w 8037833"/>
              <a:gd name="connsiteY110" fmla="*/ 3639455 h 3784177"/>
              <a:gd name="connsiteX111" fmla="*/ 1962 w 8037833"/>
              <a:gd name="connsiteY111" fmla="*/ 3635948 h 3784177"/>
              <a:gd name="connsiteX112" fmla="*/ 0 w 8037833"/>
              <a:gd name="connsiteY112" fmla="*/ 3635261 h 3784177"/>
              <a:gd name="connsiteX113" fmla="*/ 0 w 8037833"/>
              <a:gd name="connsiteY113"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432153 w 8037833"/>
              <a:gd name="connsiteY66" fmla="*/ 3667780 h 3784177"/>
              <a:gd name="connsiteX67" fmla="*/ 3373519 w 8037833"/>
              <a:gd name="connsiteY67" fmla="*/ 3665785 h 3784177"/>
              <a:gd name="connsiteX68" fmla="*/ 3114267 w 8037833"/>
              <a:gd name="connsiteY68" fmla="*/ 3638983 h 3784177"/>
              <a:gd name="connsiteX69" fmla="*/ 2989722 w 8037833"/>
              <a:gd name="connsiteY69" fmla="*/ 3623230 h 3784177"/>
              <a:gd name="connsiteX70" fmla="*/ 2965734 w 8037833"/>
              <a:gd name="connsiteY70" fmla="*/ 3635676 h 3784177"/>
              <a:gd name="connsiteX71" fmla="*/ 2961603 w 8037833"/>
              <a:gd name="connsiteY71" fmla="*/ 3638221 h 3784177"/>
              <a:gd name="connsiteX72" fmla="*/ 2944959 w 8037833"/>
              <a:gd name="connsiteY72" fmla="*/ 3639723 h 3784177"/>
              <a:gd name="connsiteX73" fmla="*/ 2940402 w 8037833"/>
              <a:gd name="connsiteY73" fmla="*/ 3651000 h 3784177"/>
              <a:gd name="connsiteX74" fmla="*/ 2915449 w 8037833"/>
              <a:gd name="connsiteY74" fmla="*/ 3661039 h 3784177"/>
              <a:gd name="connsiteX75" fmla="*/ 2884777 w 8037833"/>
              <a:gd name="connsiteY75" fmla="*/ 3660775 h 3784177"/>
              <a:gd name="connsiteX76" fmla="*/ 2739034 w 8037833"/>
              <a:gd name="connsiteY76" fmla="*/ 3647396 h 3784177"/>
              <a:gd name="connsiteX77" fmla="*/ 2651827 w 8037833"/>
              <a:gd name="connsiteY77" fmla="*/ 3646306 h 3784177"/>
              <a:gd name="connsiteX78" fmla="*/ 2618680 w 8037833"/>
              <a:gd name="connsiteY78" fmla="*/ 3656755 h 3784177"/>
              <a:gd name="connsiteX79" fmla="*/ 2572404 w 8037833"/>
              <a:gd name="connsiteY79" fmla="*/ 3664043 h 3784177"/>
              <a:gd name="connsiteX80" fmla="*/ 2423704 w 8037833"/>
              <a:gd name="connsiteY80" fmla="*/ 3658079 h 3784177"/>
              <a:gd name="connsiteX81" fmla="*/ 2301172 w 8037833"/>
              <a:gd name="connsiteY81" fmla="*/ 3663053 h 3784177"/>
              <a:gd name="connsiteX82" fmla="*/ 2294102 w 8037833"/>
              <a:gd name="connsiteY82" fmla="*/ 3671151 h 3784177"/>
              <a:gd name="connsiteX83" fmla="*/ 2238966 w 8037833"/>
              <a:gd name="connsiteY83" fmla="*/ 3668777 h 3784177"/>
              <a:gd name="connsiteX84" fmla="*/ 2082844 w 8037833"/>
              <a:gd name="connsiteY84" fmla="*/ 3631994 h 3784177"/>
              <a:gd name="connsiteX85" fmla="*/ 1938480 w 8037833"/>
              <a:gd name="connsiteY85" fmla="*/ 3601439 h 3784177"/>
              <a:gd name="connsiteX86" fmla="*/ 1900166 w 8037833"/>
              <a:gd name="connsiteY86" fmla="*/ 3609358 h 3784177"/>
              <a:gd name="connsiteX87" fmla="*/ 1787830 w 8037833"/>
              <a:gd name="connsiteY87" fmla="*/ 3633173 h 3784177"/>
              <a:gd name="connsiteX88" fmla="*/ 1734224 w 8037833"/>
              <a:gd name="connsiteY88" fmla="*/ 3655593 h 3784177"/>
              <a:gd name="connsiteX89" fmla="*/ 1664576 w 8037833"/>
              <a:gd name="connsiteY89" fmla="*/ 3638572 h 3784177"/>
              <a:gd name="connsiteX90" fmla="*/ 1577459 w 8037833"/>
              <a:gd name="connsiteY90" fmla="*/ 3658824 h 3784177"/>
              <a:gd name="connsiteX91" fmla="*/ 1527269 w 8037833"/>
              <a:gd name="connsiteY91" fmla="*/ 3663088 h 3784177"/>
              <a:gd name="connsiteX92" fmla="*/ 1390118 w 8037833"/>
              <a:gd name="connsiteY92" fmla="*/ 3682789 h 3784177"/>
              <a:gd name="connsiteX93" fmla="*/ 1252698 w 8037833"/>
              <a:gd name="connsiteY93" fmla="*/ 3708662 h 3784177"/>
              <a:gd name="connsiteX94" fmla="*/ 1171039 w 8037833"/>
              <a:gd name="connsiteY94" fmla="*/ 3758642 h 3784177"/>
              <a:gd name="connsiteX95" fmla="*/ 1058106 w 8037833"/>
              <a:gd name="connsiteY95" fmla="*/ 3776166 h 3784177"/>
              <a:gd name="connsiteX96" fmla="*/ 1039167 w 8037833"/>
              <a:gd name="connsiteY96" fmla="*/ 3784177 h 3784177"/>
              <a:gd name="connsiteX97" fmla="*/ 1012958 w 8037833"/>
              <a:gd name="connsiteY97" fmla="*/ 3779206 h 3784177"/>
              <a:gd name="connsiteX98" fmla="*/ 907906 w 8037833"/>
              <a:gd name="connsiteY98" fmla="*/ 3757678 h 3784177"/>
              <a:gd name="connsiteX99" fmla="*/ 825226 w 8037833"/>
              <a:gd name="connsiteY99" fmla="*/ 3726369 h 3784177"/>
              <a:gd name="connsiteX100" fmla="*/ 722264 w 8037833"/>
              <a:gd name="connsiteY100" fmla="*/ 3747612 h 3784177"/>
              <a:gd name="connsiteX101" fmla="*/ 659460 w 8037833"/>
              <a:gd name="connsiteY101" fmla="*/ 3740429 h 3784177"/>
              <a:gd name="connsiteX102" fmla="*/ 556552 w 8037833"/>
              <a:gd name="connsiteY102" fmla="*/ 3739124 h 3784177"/>
              <a:gd name="connsiteX103" fmla="*/ 445444 w 8037833"/>
              <a:gd name="connsiteY103" fmla="*/ 3764831 h 3784177"/>
              <a:gd name="connsiteX104" fmla="*/ 393295 w 8037833"/>
              <a:gd name="connsiteY104" fmla="*/ 3753097 h 3784177"/>
              <a:gd name="connsiteX105" fmla="*/ 339711 w 8037833"/>
              <a:gd name="connsiteY105" fmla="*/ 3718242 h 3784177"/>
              <a:gd name="connsiteX106" fmla="*/ 222239 w 8037833"/>
              <a:gd name="connsiteY106" fmla="*/ 3672335 h 3784177"/>
              <a:gd name="connsiteX107" fmla="*/ 163578 w 8037833"/>
              <a:gd name="connsiteY107" fmla="*/ 3656292 h 3784177"/>
              <a:gd name="connsiteX108" fmla="*/ 72220 w 8037833"/>
              <a:gd name="connsiteY108" fmla="*/ 3645272 h 3784177"/>
              <a:gd name="connsiteX109" fmla="*/ 44395 w 8037833"/>
              <a:gd name="connsiteY109" fmla="*/ 3639455 h 3784177"/>
              <a:gd name="connsiteX110" fmla="*/ 1962 w 8037833"/>
              <a:gd name="connsiteY110" fmla="*/ 3635948 h 3784177"/>
              <a:gd name="connsiteX111" fmla="*/ 0 w 8037833"/>
              <a:gd name="connsiteY111" fmla="*/ 3635261 h 3784177"/>
              <a:gd name="connsiteX112" fmla="*/ 0 w 8037833"/>
              <a:gd name="connsiteY112"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373519 w 8037833"/>
              <a:gd name="connsiteY66" fmla="*/ 3665785 h 3784177"/>
              <a:gd name="connsiteX67" fmla="*/ 3114267 w 8037833"/>
              <a:gd name="connsiteY67" fmla="*/ 3638983 h 3784177"/>
              <a:gd name="connsiteX68" fmla="*/ 2989722 w 8037833"/>
              <a:gd name="connsiteY68" fmla="*/ 3623230 h 3784177"/>
              <a:gd name="connsiteX69" fmla="*/ 2965734 w 8037833"/>
              <a:gd name="connsiteY69" fmla="*/ 3635676 h 3784177"/>
              <a:gd name="connsiteX70" fmla="*/ 2961603 w 8037833"/>
              <a:gd name="connsiteY70" fmla="*/ 3638221 h 3784177"/>
              <a:gd name="connsiteX71" fmla="*/ 2944959 w 8037833"/>
              <a:gd name="connsiteY71" fmla="*/ 3639723 h 3784177"/>
              <a:gd name="connsiteX72" fmla="*/ 2940402 w 8037833"/>
              <a:gd name="connsiteY72" fmla="*/ 3651000 h 3784177"/>
              <a:gd name="connsiteX73" fmla="*/ 2915449 w 8037833"/>
              <a:gd name="connsiteY73" fmla="*/ 3661039 h 3784177"/>
              <a:gd name="connsiteX74" fmla="*/ 2884777 w 8037833"/>
              <a:gd name="connsiteY74" fmla="*/ 3660775 h 3784177"/>
              <a:gd name="connsiteX75" fmla="*/ 2739034 w 8037833"/>
              <a:gd name="connsiteY75" fmla="*/ 3647396 h 3784177"/>
              <a:gd name="connsiteX76" fmla="*/ 2651827 w 8037833"/>
              <a:gd name="connsiteY76" fmla="*/ 3646306 h 3784177"/>
              <a:gd name="connsiteX77" fmla="*/ 2618680 w 8037833"/>
              <a:gd name="connsiteY77" fmla="*/ 3656755 h 3784177"/>
              <a:gd name="connsiteX78" fmla="*/ 2572404 w 8037833"/>
              <a:gd name="connsiteY78" fmla="*/ 3664043 h 3784177"/>
              <a:gd name="connsiteX79" fmla="*/ 2423704 w 8037833"/>
              <a:gd name="connsiteY79" fmla="*/ 3658079 h 3784177"/>
              <a:gd name="connsiteX80" fmla="*/ 2301172 w 8037833"/>
              <a:gd name="connsiteY80" fmla="*/ 3663053 h 3784177"/>
              <a:gd name="connsiteX81" fmla="*/ 2294102 w 8037833"/>
              <a:gd name="connsiteY81" fmla="*/ 3671151 h 3784177"/>
              <a:gd name="connsiteX82" fmla="*/ 2238966 w 8037833"/>
              <a:gd name="connsiteY82" fmla="*/ 3668777 h 3784177"/>
              <a:gd name="connsiteX83" fmla="*/ 2082844 w 8037833"/>
              <a:gd name="connsiteY83" fmla="*/ 3631994 h 3784177"/>
              <a:gd name="connsiteX84" fmla="*/ 1938480 w 8037833"/>
              <a:gd name="connsiteY84" fmla="*/ 3601439 h 3784177"/>
              <a:gd name="connsiteX85" fmla="*/ 1900166 w 8037833"/>
              <a:gd name="connsiteY85" fmla="*/ 3609358 h 3784177"/>
              <a:gd name="connsiteX86" fmla="*/ 1787830 w 8037833"/>
              <a:gd name="connsiteY86" fmla="*/ 3633173 h 3784177"/>
              <a:gd name="connsiteX87" fmla="*/ 1734224 w 8037833"/>
              <a:gd name="connsiteY87" fmla="*/ 3655593 h 3784177"/>
              <a:gd name="connsiteX88" fmla="*/ 1664576 w 8037833"/>
              <a:gd name="connsiteY88" fmla="*/ 3638572 h 3784177"/>
              <a:gd name="connsiteX89" fmla="*/ 1577459 w 8037833"/>
              <a:gd name="connsiteY89" fmla="*/ 3658824 h 3784177"/>
              <a:gd name="connsiteX90" fmla="*/ 1527269 w 8037833"/>
              <a:gd name="connsiteY90" fmla="*/ 3663088 h 3784177"/>
              <a:gd name="connsiteX91" fmla="*/ 1390118 w 8037833"/>
              <a:gd name="connsiteY91" fmla="*/ 3682789 h 3784177"/>
              <a:gd name="connsiteX92" fmla="*/ 1252698 w 8037833"/>
              <a:gd name="connsiteY92" fmla="*/ 3708662 h 3784177"/>
              <a:gd name="connsiteX93" fmla="*/ 1171039 w 8037833"/>
              <a:gd name="connsiteY93" fmla="*/ 3758642 h 3784177"/>
              <a:gd name="connsiteX94" fmla="*/ 1058106 w 8037833"/>
              <a:gd name="connsiteY94" fmla="*/ 3776166 h 3784177"/>
              <a:gd name="connsiteX95" fmla="*/ 1039167 w 8037833"/>
              <a:gd name="connsiteY95" fmla="*/ 3784177 h 3784177"/>
              <a:gd name="connsiteX96" fmla="*/ 1012958 w 8037833"/>
              <a:gd name="connsiteY96" fmla="*/ 3779206 h 3784177"/>
              <a:gd name="connsiteX97" fmla="*/ 907906 w 8037833"/>
              <a:gd name="connsiteY97" fmla="*/ 3757678 h 3784177"/>
              <a:gd name="connsiteX98" fmla="*/ 825226 w 8037833"/>
              <a:gd name="connsiteY98" fmla="*/ 3726369 h 3784177"/>
              <a:gd name="connsiteX99" fmla="*/ 722264 w 8037833"/>
              <a:gd name="connsiteY99" fmla="*/ 3747612 h 3784177"/>
              <a:gd name="connsiteX100" fmla="*/ 659460 w 8037833"/>
              <a:gd name="connsiteY100" fmla="*/ 3740429 h 3784177"/>
              <a:gd name="connsiteX101" fmla="*/ 556552 w 8037833"/>
              <a:gd name="connsiteY101" fmla="*/ 3739124 h 3784177"/>
              <a:gd name="connsiteX102" fmla="*/ 445444 w 8037833"/>
              <a:gd name="connsiteY102" fmla="*/ 3764831 h 3784177"/>
              <a:gd name="connsiteX103" fmla="*/ 393295 w 8037833"/>
              <a:gd name="connsiteY103" fmla="*/ 3753097 h 3784177"/>
              <a:gd name="connsiteX104" fmla="*/ 339711 w 8037833"/>
              <a:gd name="connsiteY104" fmla="*/ 3718242 h 3784177"/>
              <a:gd name="connsiteX105" fmla="*/ 222239 w 8037833"/>
              <a:gd name="connsiteY105" fmla="*/ 3672335 h 3784177"/>
              <a:gd name="connsiteX106" fmla="*/ 163578 w 8037833"/>
              <a:gd name="connsiteY106" fmla="*/ 3656292 h 3784177"/>
              <a:gd name="connsiteX107" fmla="*/ 72220 w 8037833"/>
              <a:gd name="connsiteY107" fmla="*/ 3645272 h 3784177"/>
              <a:gd name="connsiteX108" fmla="*/ 44395 w 8037833"/>
              <a:gd name="connsiteY108" fmla="*/ 3639455 h 3784177"/>
              <a:gd name="connsiteX109" fmla="*/ 1962 w 8037833"/>
              <a:gd name="connsiteY109" fmla="*/ 3635948 h 3784177"/>
              <a:gd name="connsiteX110" fmla="*/ 0 w 8037833"/>
              <a:gd name="connsiteY110" fmla="*/ 3635261 h 3784177"/>
              <a:gd name="connsiteX111" fmla="*/ 0 w 8037833"/>
              <a:gd name="connsiteY111"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373519 w 8037833"/>
              <a:gd name="connsiteY66" fmla="*/ 3665785 h 3784177"/>
              <a:gd name="connsiteX67" fmla="*/ 3114267 w 8037833"/>
              <a:gd name="connsiteY67" fmla="*/ 3638983 h 3784177"/>
              <a:gd name="connsiteX68" fmla="*/ 2989722 w 8037833"/>
              <a:gd name="connsiteY68" fmla="*/ 3623230 h 3784177"/>
              <a:gd name="connsiteX69" fmla="*/ 2965734 w 8037833"/>
              <a:gd name="connsiteY69" fmla="*/ 3635676 h 3784177"/>
              <a:gd name="connsiteX70" fmla="*/ 2961603 w 8037833"/>
              <a:gd name="connsiteY70" fmla="*/ 3638221 h 3784177"/>
              <a:gd name="connsiteX71" fmla="*/ 2944959 w 8037833"/>
              <a:gd name="connsiteY71" fmla="*/ 3639723 h 3784177"/>
              <a:gd name="connsiteX72" fmla="*/ 2940402 w 8037833"/>
              <a:gd name="connsiteY72" fmla="*/ 3651000 h 3784177"/>
              <a:gd name="connsiteX73" fmla="*/ 2915449 w 8037833"/>
              <a:gd name="connsiteY73" fmla="*/ 3661039 h 3784177"/>
              <a:gd name="connsiteX74" fmla="*/ 2884777 w 8037833"/>
              <a:gd name="connsiteY74" fmla="*/ 3660775 h 3784177"/>
              <a:gd name="connsiteX75" fmla="*/ 2739034 w 8037833"/>
              <a:gd name="connsiteY75" fmla="*/ 3647396 h 3784177"/>
              <a:gd name="connsiteX76" fmla="*/ 2651827 w 8037833"/>
              <a:gd name="connsiteY76" fmla="*/ 3646306 h 3784177"/>
              <a:gd name="connsiteX77" fmla="*/ 2618680 w 8037833"/>
              <a:gd name="connsiteY77" fmla="*/ 3656755 h 3784177"/>
              <a:gd name="connsiteX78" fmla="*/ 2572404 w 8037833"/>
              <a:gd name="connsiteY78" fmla="*/ 3664043 h 3784177"/>
              <a:gd name="connsiteX79" fmla="*/ 2423704 w 8037833"/>
              <a:gd name="connsiteY79" fmla="*/ 3658079 h 3784177"/>
              <a:gd name="connsiteX80" fmla="*/ 2301172 w 8037833"/>
              <a:gd name="connsiteY80" fmla="*/ 3663053 h 3784177"/>
              <a:gd name="connsiteX81" fmla="*/ 2238966 w 8037833"/>
              <a:gd name="connsiteY81" fmla="*/ 3668777 h 3784177"/>
              <a:gd name="connsiteX82" fmla="*/ 2082844 w 8037833"/>
              <a:gd name="connsiteY82" fmla="*/ 3631994 h 3784177"/>
              <a:gd name="connsiteX83" fmla="*/ 1938480 w 8037833"/>
              <a:gd name="connsiteY83" fmla="*/ 3601439 h 3784177"/>
              <a:gd name="connsiteX84" fmla="*/ 1900166 w 8037833"/>
              <a:gd name="connsiteY84" fmla="*/ 3609358 h 3784177"/>
              <a:gd name="connsiteX85" fmla="*/ 1787830 w 8037833"/>
              <a:gd name="connsiteY85" fmla="*/ 3633173 h 3784177"/>
              <a:gd name="connsiteX86" fmla="*/ 1734224 w 8037833"/>
              <a:gd name="connsiteY86" fmla="*/ 3655593 h 3784177"/>
              <a:gd name="connsiteX87" fmla="*/ 1664576 w 8037833"/>
              <a:gd name="connsiteY87" fmla="*/ 3638572 h 3784177"/>
              <a:gd name="connsiteX88" fmla="*/ 1577459 w 8037833"/>
              <a:gd name="connsiteY88" fmla="*/ 3658824 h 3784177"/>
              <a:gd name="connsiteX89" fmla="*/ 1527269 w 8037833"/>
              <a:gd name="connsiteY89" fmla="*/ 3663088 h 3784177"/>
              <a:gd name="connsiteX90" fmla="*/ 1390118 w 8037833"/>
              <a:gd name="connsiteY90" fmla="*/ 3682789 h 3784177"/>
              <a:gd name="connsiteX91" fmla="*/ 1252698 w 8037833"/>
              <a:gd name="connsiteY91" fmla="*/ 3708662 h 3784177"/>
              <a:gd name="connsiteX92" fmla="*/ 1171039 w 8037833"/>
              <a:gd name="connsiteY92" fmla="*/ 3758642 h 3784177"/>
              <a:gd name="connsiteX93" fmla="*/ 1058106 w 8037833"/>
              <a:gd name="connsiteY93" fmla="*/ 3776166 h 3784177"/>
              <a:gd name="connsiteX94" fmla="*/ 1039167 w 8037833"/>
              <a:gd name="connsiteY94" fmla="*/ 3784177 h 3784177"/>
              <a:gd name="connsiteX95" fmla="*/ 1012958 w 8037833"/>
              <a:gd name="connsiteY95" fmla="*/ 3779206 h 3784177"/>
              <a:gd name="connsiteX96" fmla="*/ 907906 w 8037833"/>
              <a:gd name="connsiteY96" fmla="*/ 3757678 h 3784177"/>
              <a:gd name="connsiteX97" fmla="*/ 825226 w 8037833"/>
              <a:gd name="connsiteY97" fmla="*/ 3726369 h 3784177"/>
              <a:gd name="connsiteX98" fmla="*/ 722264 w 8037833"/>
              <a:gd name="connsiteY98" fmla="*/ 3747612 h 3784177"/>
              <a:gd name="connsiteX99" fmla="*/ 659460 w 8037833"/>
              <a:gd name="connsiteY99" fmla="*/ 3740429 h 3784177"/>
              <a:gd name="connsiteX100" fmla="*/ 556552 w 8037833"/>
              <a:gd name="connsiteY100" fmla="*/ 3739124 h 3784177"/>
              <a:gd name="connsiteX101" fmla="*/ 445444 w 8037833"/>
              <a:gd name="connsiteY101" fmla="*/ 3764831 h 3784177"/>
              <a:gd name="connsiteX102" fmla="*/ 393295 w 8037833"/>
              <a:gd name="connsiteY102" fmla="*/ 3753097 h 3784177"/>
              <a:gd name="connsiteX103" fmla="*/ 339711 w 8037833"/>
              <a:gd name="connsiteY103" fmla="*/ 3718242 h 3784177"/>
              <a:gd name="connsiteX104" fmla="*/ 222239 w 8037833"/>
              <a:gd name="connsiteY104" fmla="*/ 3672335 h 3784177"/>
              <a:gd name="connsiteX105" fmla="*/ 163578 w 8037833"/>
              <a:gd name="connsiteY105" fmla="*/ 3656292 h 3784177"/>
              <a:gd name="connsiteX106" fmla="*/ 72220 w 8037833"/>
              <a:gd name="connsiteY106" fmla="*/ 3645272 h 3784177"/>
              <a:gd name="connsiteX107" fmla="*/ 44395 w 8037833"/>
              <a:gd name="connsiteY107" fmla="*/ 3639455 h 3784177"/>
              <a:gd name="connsiteX108" fmla="*/ 1962 w 8037833"/>
              <a:gd name="connsiteY108" fmla="*/ 3635948 h 3784177"/>
              <a:gd name="connsiteX109" fmla="*/ 0 w 8037833"/>
              <a:gd name="connsiteY109" fmla="*/ 3635261 h 3784177"/>
              <a:gd name="connsiteX110" fmla="*/ 0 w 8037833"/>
              <a:gd name="connsiteY11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373519 w 8037833"/>
              <a:gd name="connsiteY66" fmla="*/ 3665785 h 3784177"/>
              <a:gd name="connsiteX67" fmla="*/ 3114267 w 8037833"/>
              <a:gd name="connsiteY67" fmla="*/ 3638983 h 3784177"/>
              <a:gd name="connsiteX68" fmla="*/ 2989722 w 8037833"/>
              <a:gd name="connsiteY68" fmla="*/ 3623230 h 3784177"/>
              <a:gd name="connsiteX69" fmla="*/ 2965734 w 8037833"/>
              <a:gd name="connsiteY69" fmla="*/ 3635676 h 3784177"/>
              <a:gd name="connsiteX70" fmla="*/ 2961603 w 8037833"/>
              <a:gd name="connsiteY70" fmla="*/ 3638221 h 3784177"/>
              <a:gd name="connsiteX71" fmla="*/ 2944959 w 8037833"/>
              <a:gd name="connsiteY71" fmla="*/ 3639723 h 3784177"/>
              <a:gd name="connsiteX72" fmla="*/ 2940402 w 8037833"/>
              <a:gd name="connsiteY72" fmla="*/ 3651000 h 3784177"/>
              <a:gd name="connsiteX73" fmla="*/ 2915449 w 8037833"/>
              <a:gd name="connsiteY73" fmla="*/ 3661039 h 3784177"/>
              <a:gd name="connsiteX74" fmla="*/ 2884777 w 8037833"/>
              <a:gd name="connsiteY74" fmla="*/ 3660775 h 3784177"/>
              <a:gd name="connsiteX75" fmla="*/ 2739034 w 8037833"/>
              <a:gd name="connsiteY75" fmla="*/ 3647396 h 3784177"/>
              <a:gd name="connsiteX76" fmla="*/ 2651827 w 8037833"/>
              <a:gd name="connsiteY76" fmla="*/ 3646306 h 3784177"/>
              <a:gd name="connsiteX77" fmla="*/ 2618680 w 8037833"/>
              <a:gd name="connsiteY77" fmla="*/ 3656755 h 3784177"/>
              <a:gd name="connsiteX78" fmla="*/ 2572404 w 8037833"/>
              <a:gd name="connsiteY78" fmla="*/ 3664043 h 3784177"/>
              <a:gd name="connsiteX79" fmla="*/ 2423704 w 8037833"/>
              <a:gd name="connsiteY79" fmla="*/ 3658079 h 3784177"/>
              <a:gd name="connsiteX80" fmla="*/ 2301172 w 8037833"/>
              <a:gd name="connsiteY80" fmla="*/ 3663053 h 3784177"/>
              <a:gd name="connsiteX81" fmla="*/ 2238966 w 8037833"/>
              <a:gd name="connsiteY81" fmla="*/ 3668777 h 3784177"/>
              <a:gd name="connsiteX82" fmla="*/ 2082844 w 8037833"/>
              <a:gd name="connsiteY82" fmla="*/ 3631994 h 3784177"/>
              <a:gd name="connsiteX83" fmla="*/ 1938480 w 8037833"/>
              <a:gd name="connsiteY83" fmla="*/ 3601439 h 3784177"/>
              <a:gd name="connsiteX84" fmla="*/ 1900166 w 8037833"/>
              <a:gd name="connsiteY84" fmla="*/ 3609358 h 3784177"/>
              <a:gd name="connsiteX85" fmla="*/ 1787830 w 8037833"/>
              <a:gd name="connsiteY85" fmla="*/ 3633173 h 3784177"/>
              <a:gd name="connsiteX86" fmla="*/ 1734224 w 8037833"/>
              <a:gd name="connsiteY86" fmla="*/ 3655593 h 3784177"/>
              <a:gd name="connsiteX87" fmla="*/ 1664576 w 8037833"/>
              <a:gd name="connsiteY87" fmla="*/ 3638572 h 3784177"/>
              <a:gd name="connsiteX88" fmla="*/ 1577459 w 8037833"/>
              <a:gd name="connsiteY88" fmla="*/ 3658824 h 3784177"/>
              <a:gd name="connsiteX89" fmla="*/ 1527269 w 8037833"/>
              <a:gd name="connsiteY89" fmla="*/ 3663088 h 3784177"/>
              <a:gd name="connsiteX90" fmla="*/ 1390118 w 8037833"/>
              <a:gd name="connsiteY90" fmla="*/ 3682789 h 3784177"/>
              <a:gd name="connsiteX91" fmla="*/ 1252698 w 8037833"/>
              <a:gd name="connsiteY91" fmla="*/ 3708662 h 3784177"/>
              <a:gd name="connsiteX92" fmla="*/ 1171039 w 8037833"/>
              <a:gd name="connsiteY92" fmla="*/ 3758642 h 3784177"/>
              <a:gd name="connsiteX93" fmla="*/ 1058106 w 8037833"/>
              <a:gd name="connsiteY93" fmla="*/ 3776166 h 3784177"/>
              <a:gd name="connsiteX94" fmla="*/ 1039167 w 8037833"/>
              <a:gd name="connsiteY94" fmla="*/ 3784177 h 3784177"/>
              <a:gd name="connsiteX95" fmla="*/ 1012958 w 8037833"/>
              <a:gd name="connsiteY95" fmla="*/ 3779206 h 3784177"/>
              <a:gd name="connsiteX96" fmla="*/ 907906 w 8037833"/>
              <a:gd name="connsiteY96" fmla="*/ 3757678 h 3784177"/>
              <a:gd name="connsiteX97" fmla="*/ 825226 w 8037833"/>
              <a:gd name="connsiteY97" fmla="*/ 3726369 h 3784177"/>
              <a:gd name="connsiteX98" fmla="*/ 722264 w 8037833"/>
              <a:gd name="connsiteY98" fmla="*/ 3747612 h 3784177"/>
              <a:gd name="connsiteX99" fmla="*/ 659460 w 8037833"/>
              <a:gd name="connsiteY99" fmla="*/ 3740429 h 3784177"/>
              <a:gd name="connsiteX100" fmla="*/ 556552 w 8037833"/>
              <a:gd name="connsiteY100" fmla="*/ 3739124 h 3784177"/>
              <a:gd name="connsiteX101" fmla="*/ 445444 w 8037833"/>
              <a:gd name="connsiteY101" fmla="*/ 3764831 h 3784177"/>
              <a:gd name="connsiteX102" fmla="*/ 393295 w 8037833"/>
              <a:gd name="connsiteY102" fmla="*/ 3753097 h 3784177"/>
              <a:gd name="connsiteX103" fmla="*/ 339711 w 8037833"/>
              <a:gd name="connsiteY103" fmla="*/ 3718242 h 3784177"/>
              <a:gd name="connsiteX104" fmla="*/ 222239 w 8037833"/>
              <a:gd name="connsiteY104" fmla="*/ 3672335 h 3784177"/>
              <a:gd name="connsiteX105" fmla="*/ 163578 w 8037833"/>
              <a:gd name="connsiteY105" fmla="*/ 3656292 h 3784177"/>
              <a:gd name="connsiteX106" fmla="*/ 72220 w 8037833"/>
              <a:gd name="connsiteY106" fmla="*/ 3645272 h 3784177"/>
              <a:gd name="connsiteX107" fmla="*/ 44395 w 8037833"/>
              <a:gd name="connsiteY107" fmla="*/ 3639455 h 3784177"/>
              <a:gd name="connsiteX108" fmla="*/ 1962 w 8037833"/>
              <a:gd name="connsiteY108" fmla="*/ 3635948 h 3784177"/>
              <a:gd name="connsiteX109" fmla="*/ 0 w 8037833"/>
              <a:gd name="connsiteY109" fmla="*/ 3635261 h 3784177"/>
              <a:gd name="connsiteX110" fmla="*/ 0 w 8037833"/>
              <a:gd name="connsiteY110"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373519 w 8037833"/>
              <a:gd name="connsiteY66" fmla="*/ 3665785 h 3784177"/>
              <a:gd name="connsiteX67" fmla="*/ 3114267 w 8037833"/>
              <a:gd name="connsiteY67" fmla="*/ 3638983 h 3784177"/>
              <a:gd name="connsiteX68" fmla="*/ 2989722 w 8037833"/>
              <a:gd name="connsiteY68" fmla="*/ 3623230 h 3784177"/>
              <a:gd name="connsiteX69" fmla="*/ 2965734 w 8037833"/>
              <a:gd name="connsiteY69" fmla="*/ 3635676 h 3784177"/>
              <a:gd name="connsiteX70" fmla="*/ 2961603 w 8037833"/>
              <a:gd name="connsiteY70" fmla="*/ 3638221 h 3784177"/>
              <a:gd name="connsiteX71" fmla="*/ 2944959 w 8037833"/>
              <a:gd name="connsiteY71" fmla="*/ 3639723 h 3784177"/>
              <a:gd name="connsiteX72" fmla="*/ 2940402 w 8037833"/>
              <a:gd name="connsiteY72" fmla="*/ 3651000 h 3784177"/>
              <a:gd name="connsiteX73" fmla="*/ 2915449 w 8037833"/>
              <a:gd name="connsiteY73" fmla="*/ 3661039 h 3784177"/>
              <a:gd name="connsiteX74" fmla="*/ 2884777 w 8037833"/>
              <a:gd name="connsiteY74" fmla="*/ 3660775 h 3784177"/>
              <a:gd name="connsiteX75" fmla="*/ 2739034 w 8037833"/>
              <a:gd name="connsiteY75" fmla="*/ 3647396 h 3784177"/>
              <a:gd name="connsiteX76" fmla="*/ 2651827 w 8037833"/>
              <a:gd name="connsiteY76" fmla="*/ 3646306 h 3784177"/>
              <a:gd name="connsiteX77" fmla="*/ 2618680 w 8037833"/>
              <a:gd name="connsiteY77" fmla="*/ 3656755 h 3784177"/>
              <a:gd name="connsiteX78" fmla="*/ 2572404 w 8037833"/>
              <a:gd name="connsiteY78" fmla="*/ 3664043 h 3784177"/>
              <a:gd name="connsiteX79" fmla="*/ 2423704 w 8037833"/>
              <a:gd name="connsiteY79" fmla="*/ 3658079 h 3784177"/>
              <a:gd name="connsiteX80" fmla="*/ 2301172 w 8037833"/>
              <a:gd name="connsiteY80" fmla="*/ 3663053 h 3784177"/>
              <a:gd name="connsiteX81" fmla="*/ 2238966 w 8037833"/>
              <a:gd name="connsiteY81" fmla="*/ 3668777 h 3784177"/>
              <a:gd name="connsiteX82" fmla="*/ 2082844 w 8037833"/>
              <a:gd name="connsiteY82" fmla="*/ 3631994 h 3784177"/>
              <a:gd name="connsiteX83" fmla="*/ 1938480 w 8037833"/>
              <a:gd name="connsiteY83" fmla="*/ 3601439 h 3784177"/>
              <a:gd name="connsiteX84" fmla="*/ 1900166 w 8037833"/>
              <a:gd name="connsiteY84" fmla="*/ 3609358 h 3784177"/>
              <a:gd name="connsiteX85" fmla="*/ 1787830 w 8037833"/>
              <a:gd name="connsiteY85" fmla="*/ 3633173 h 3784177"/>
              <a:gd name="connsiteX86" fmla="*/ 1734224 w 8037833"/>
              <a:gd name="connsiteY86" fmla="*/ 3655593 h 3784177"/>
              <a:gd name="connsiteX87" fmla="*/ 1664576 w 8037833"/>
              <a:gd name="connsiteY87" fmla="*/ 3638572 h 3784177"/>
              <a:gd name="connsiteX88" fmla="*/ 1577459 w 8037833"/>
              <a:gd name="connsiteY88" fmla="*/ 3658824 h 3784177"/>
              <a:gd name="connsiteX89" fmla="*/ 1527269 w 8037833"/>
              <a:gd name="connsiteY89" fmla="*/ 3663088 h 3784177"/>
              <a:gd name="connsiteX90" fmla="*/ 1390118 w 8037833"/>
              <a:gd name="connsiteY90" fmla="*/ 3682789 h 3784177"/>
              <a:gd name="connsiteX91" fmla="*/ 1252698 w 8037833"/>
              <a:gd name="connsiteY91" fmla="*/ 3708662 h 3784177"/>
              <a:gd name="connsiteX92" fmla="*/ 1171039 w 8037833"/>
              <a:gd name="connsiteY92" fmla="*/ 3758642 h 3784177"/>
              <a:gd name="connsiteX93" fmla="*/ 1058106 w 8037833"/>
              <a:gd name="connsiteY93" fmla="*/ 3776166 h 3784177"/>
              <a:gd name="connsiteX94" fmla="*/ 1039167 w 8037833"/>
              <a:gd name="connsiteY94" fmla="*/ 3784177 h 3784177"/>
              <a:gd name="connsiteX95" fmla="*/ 1012958 w 8037833"/>
              <a:gd name="connsiteY95" fmla="*/ 3779206 h 3784177"/>
              <a:gd name="connsiteX96" fmla="*/ 907906 w 8037833"/>
              <a:gd name="connsiteY96" fmla="*/ 3757678 h 3784177"/>
              <a:gd name="connsiteX97" fmla="*/ 825226 w 8037833"/>
              <a:gd name="connsiteY97" fmla="*/ 3726369 h 3784177"/>
              <a:gd name="connsiteX98" fmla="*/ 722264 w 8037833"/>
              <a:gd name="connsiteY98" fmla="*/ 3747612 h 3784177"/>
              <a:gd name="connsiteX99" fmla="*/ 659460 w 8037833"/>
              <a:gd name="connsiteY99" fmla="*/ 3740429 h 3784177"/>
              <a:gd name="connsiteX100" fmla="*/ 556552 w 8037833"/>
              <a:gd name="connsiteY100" fmla="*/ 3739124 h 3784177"/>
              <a:gd name="connsiteX101" fmla="*/ 393295 w 8037833"/>
              <a:gd name="connsiteY101" fmla="*/ 3753097 h 3784177"/>
              <a:gd name="connsiteX102" fmla="*/ 339711 w 8037833"/>
              <a:gd name="connsiteY102" fmla="*/ 3718242 h 3784177"/>
              <a:gd name="connsiteX103" fmla="*/ 222239 w 8037833"/>
              <a:gd name="connsiteY103" fmla="*/ 3672335 h 3784177"/>
              <a:gd name="connsiteX104" fmla="*/ 163578 w 8037833"/>
              <a:gd name="connsiteY104" fmla="*/ 3656292 h 3784177"/>
              <a:gd name="connsiteX105" fmla="*/ 72220 w 8037833"/>
              <a:gd name="connsiteY105" fmla="*/ 3645272 h 3784177"/>
              <a:gd name="connsiteX106" fmla="*/ 44395 w 8037833"/>
              <a:gd name="connsiteY106" fmla="*/ 3639455 h 3784177"/>
              <a:gd name="connsiteX107" fmla="*/ 1962 w 8037833"/>
              <a:gd name="connsiteY107" fmla="*/ 3635948 h 3784177"/>
              <a:gd name="connsiteX108" fmla="*/ 0 w 8037833"/>
              <a:gd name="connsiteY108" fmla="*/ 3635261 h 3784177"/>
              <a:gd name="connsiteX109" fmla="*/ 0 w 8037833"/>
              <a:gd name="connsiteY109"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373519 w 8037833"/>
              <a:gd name="connsiteY66" fmla="*/ 3665785 h 3784177"/>
              <a:gd name="connsiteX67" fmla="*/ 3114267 w 8037833"/>
              <a:gd name="connsiteY67" fmla="*/ 3638983 h 3784177"/>
              <a:gd name="connsiteX68" fmla="*/ 2989722 w 8037833"/>
              <a:gd name="connsiteY68" fmla="*/ 3623230 h 3784177"/>
              <a:gd name="connsiteX69" fmla="*/ 2965734 w 8037833"/>
              <a:gd name="connsiteY69" fmla="*/ 3635676 h 3784177"/>
              <a:gd name="connsiteX70" fmla="*/ 2961603 w 8037833"/>
              <a:gd name="connsiteY70" fmla="*/ 3638221 h 3784177"/>
              <a:gd name="connsiteX71" fmla="*/ 2944959 w 8037833"/>
              <a:gd name="connsiteY71" fmla="*/ 3639723 h 3784177"/>
              <a:gd name="connsiteX72" fmla="*/ 2940402 w 8037833"/>
              <a:gd name="connsiteY72" fmla="*/ 3651000 h 3784177"/>
              <a:gd name="connsiteX73" fmla="*/ 2915449 w 8037833"/>
              <a:gd name="connsiteY73" fmla="*/ 3661039 h 3784177"/>
              <a:gd name="connsiteX74" fmla="*/ 2884777 w 8037833"/>
              <a:gd name="connsiteY74" fmla="*/ 3660775 h 3784177"/>
              <a:gd name="connsiteX75" fmla="*/ 2739034 w 8037833"/>
              <a:gd name="connsiteY75" fmla="*/ 3647396 h 3784177"/>
              <a:gd name="connsiteX76" fmla="*/ 2651827 w 8037833"/>
              <a:gd name="connsiteY76" fmla="*/ 3646306 h 3784177"/>
              <a:gd name="connsiteX77" fmla="*/ 2618680 w 8037833"/>
              <a:gd name="connsiteY77" fmla="*/ 3656755 h 3784177"/>
              <a:gd name="connsiteX78" fmla="*/ 2572404 w 8037833"/>
              <a:gd name="connsiteY78" fmla="*/ 3664043 h 3784177"/>
              <a:gd name="connsiteX79" fmla="*/ 2423704 w 8037833"/>
              <a:gd name="connsiteY79" fmla="*/ 3658079 h 3784177"/>
              <a:gd name="connsiteX80" fmla="*/ 2301172 w 8037833"/>
              <a:gd name="connsiteY80" fmla="*/ 3663053 h 3784177"/>
              <a:gd name="connsiteX81" fmla="*/ 2238966 w 8037833"/>
              <a:gd name="connsiteY81" fmla="*/ 3668777 h 3784177"/>
              <a:gd name="connsiteX82" fmla="*/ 2082844 w 8037833"/>
              <a:gd name="connsiteY82" fmla="*/ 3631994 h 3784177"/>
              <a:gd name="connsiteX83" fmla="*/ 1938480 w 8037833"/>
              <a:gd name="connsiteY83" fmla="*/ 3601439 h 3784177"/>
              <a:gd name="connsiteX84" fmla="*/ 1900166 w 8037833"/>
              <a:gd name="connsiteY84" fmla="*/ 3609358 h 3784177"/>
              <a:gd name="connsiteX85" fmla="*/ 1787830 w 8037833"/>
              <a:gd name="connsiteY85" fmla="*/ 3633173 h 3784177"/>
              <a:gd name="connsiteX86" fmla="*/ 1734224 w 8037833"/>
              <a:gd name="connsiteY86" fmla="*/ 3655593 h 3784177"/>
              <a:gd name="connsiteX87" fmla="*/ 1664576 w 8037833"/>
              <a:gd name="connsiteY87" fmla="*/ 3638572 h 3784177"/>
              <a:gd name="connsiteX88" fmla="*/ 1577459 w 8037833"/>
              <a:gd name="connsiteY88" fmla="*/ 3658824 h 3784177"/>
              <a:gd name="connsiteX89" fmla="*/ 1527269 w 8037833"/>
              <a:gd name="connsiteY89" fmla="*/ 3663088 h 3784177"/>
              <a:gd name="connsiteX90" fmla="*/ 1390118 w 8037833"/>
              <a:gd name="connsiteY90" fmla="*/ 3682789 h 3784177"/>
              <a:gd name="connsiteX91" fmla="*/ 1252698 w 8037833"/>
              <a:gd name="connsiteY91" fmla="*/ 3708662 h 3784177"/>
              <a:gd name="connsiteX92" fmla="*/ 1171039 w 8037833"/>
              <a:gd name="connsiteY92" fmla="*/ 3758642 h 3784177"/>
              <a:gd name="connsiteX93" fmla="*/ 1058106 w 8037833"/>
              <a:gd name="connsiteY93" fmla="*/ 3776166 h 3784177"/>
              <a:gd name="connsiteX94" fmla="*/ 1039167 w 8037833"/>
              <a:gd name="connsiteY94" fmla="*/ 3784177 h 3784177"/>
              <a:gd name="connsiteX95" fmla="*/ 1012958 w 8037833"/>
              <a:gd name="connsiteY95" fmla="*/ 3779206 h 3784177"/>
              <a:gd name="connsiteX96" fmla="*/ 907906 w 8037833"/>
              <a:gd name="connsiteY96" fmla="*/ 3757678 h 3784177"/>
              <a:gd name="connsiteX97" fmla="*/ 825226 w 8037833"/>
              <a:gd name="connsiteY97" fmla="*/ 3726369 h 3784177"/>
              <a:gd name="connsiteX98" fmla="*/ 722264 w 8037833"/>
              <a:gd name="connsiteY98" fmla="*/ 3747612 h 3784177"/>
              <a:gd name="connsiteX99" fmla="*/ 659460 w 8037833"/>
              <a:gd name="connsiteY99" fmla="*/ 3740429 h 3784177"/>
              <a:gd name="connsiteX100" fmla="*/ 556552 w 8037833"/>
              <a:gd name="connsiteY100" fmla="*/ 3739124 h 3784177"/>
              <a:gd name="connsiteX101" fmla="*/ 393295 w 8037833"/>
              <a:gd name="connsiteY101" fmla="*/ 3753097 h 3784177"/>
              <a:gd name="connsiteX102" fmla="*/ 339711 w 8037833"/>
              <a:gd name="connsiteY102" fmla="*/ 3718242 h 3784177"/>
              <a:gd name="connsiteX103" fmla="*/ 222239 w 8037833"/>
              <a:gd name="connsiteY103" fmla="*/ 3672335 h 3784177"/>
              <a:gd name="connsiteX104" fmla="*/ 163578 w 8037833"/>
              <a:gd name="connsiteY104" fmla="*/ 3656292 h 3784177"/>
              <a:gd name="connsiteX105" fmla="*/ 72220 w 8037833"/>
              <a:gd name="connsiteY105" fmla="*/ 3645272 h 3784177"/>
              <a:gd name="connsiteX106" fmla="*/ 44395 w 8037833"/>
              <a:gd name="connsiteY106" fmla="*/ 3639455 h 3784177"/>
              <a:gd name="connsiteX107" fmla="*/ 1962 w 8037833"/>
              <a:gd name="connsiteY107" fmla="*/ 3635948 h 3784177"/>
              <a:gd name="connsiteX108" fmla="*/ 0 w 8037833"/>
              <a:gd name="connsiteY108" fmla="*/ 3635261 h 3784177"/>
              <a:gd name="connsiteX109" fmla="*/ 0 w 8037833"/>
              <a:gd name="connsiteY109"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373519 w 8037833"/>
              <a:gd name="connsiteY66" fmla="*/ 3665785 h 3784177"/>
              <a:gd name="connsiteX67" fmla="*/ 3114267 w 8037833"/>
              <a:gd name="connsiteY67" fmla="*/ 3638983 h 3784177"/>
              <a:gd name="connsiteX68" fmla="*/ 2989722 w 8037833"/>
              <a:gd name="connsiteY68" fmla="*/ 3623230 h 3784177"/>
              <a:gd name="connsiteX69" fmla="*/ 2965734 w 8037833"/>
              <a:gd name="connsiteY69" fmla="*/ 3635676 h 3784177"/>
              <a:gd name="connsiteX70" fmla="*/ 2961603 w 8037833"/>
              <a:gd name="connsiteY70" fmla="*/ 3638221 h 3784177"/>
              <a:gd name="connsiteX71" fmla="*/ 2944959 w 8037833"/>
              <a:gd name="connsiteY71" fmla="*/ 3639723 h 3784177"/>
              <a:gd name="connsiteX72" fmla="*/ 2940402 w 8037833"/>
              <a:gd name="connsiteY72" fmla="*/ 3651000 h 3784177"/>
              <a:gd name="connsiteX73" fmla="*/ 2915449 w 8037833"/>
              <a:gd name="connsiteY73" fmla="*/ 3661039 h 3784177"/>
              <a:gd name="connsiteX74" fmla="*/ 2884777 w 8037833"/>
              <a:gd name="connsiteY74" fmla="*/ 3660775 h 3784177"/>
              <a:gd name="connsiteX75" fmla="*/ 2739034 w 8037833"/>
              <a:gd name="connsiteY75" fmla="*/ 3647396 h 3784177"/>
              <a:gd name="connsiteX76" fmla="*/ 2651827 w 8037833"/>
              <a:gd name="connsiteY76" fmla="*/ 3646306 h 3784177"/>
              <a:gd name="connsiteX77" fmla="*/ 2618680 w 8037833"/>
              <a:gd name="connsiteY77" fmla="*/ 3656755 h 3784177"/>
              <a:gd name="connsiteX78" fmla="*/ 2572404 w 8037833"/>
              <a:gd name="connsiteY78" fmla="*/ 3664043 h 3784177"/>
              <a:gd name="connsiteX79" fmla="*/ 2423704 w 8037833"/>
              <a:gd name="connsiteY79" fmla="*/ 3658079 h 3784177"/>
              <a:gd name="connsiteX80" fmla="*/ 2301172 w 8037833"/>
              <a:gd name="connsiteY80" fmla="*/ 3663053 h 3784177"/>
              <a:gd name="connsiteX81" fmla="*/ 2238966 w 8037833"/>
              <a:gd name="connsiteY81" fmla="*/ 3668777 h 3784177"/>
              <a:gd name="connsiteX82" fmla="*/ 2082844 w 8037833"/>
              <a:gd name="connsiteY82" fmla="*/ 3631994 h 3784177"/>
              <a:gd name="connsiteX83" fmla="*/ 1938480 w 8037833"/>
              <a:gd name="connsiteY83" fmla="*/ 3601439 h 3784177"/>
              <a:gd name="connsiteX84" fmla="*/ 1900166 w 8037833"/>
              <a:gd name="connsiteY84" fmla="*/ 3609358 h 3784177"/>
              <a:gd name="connsiteX85" fmla="*/ 1787830 w 8037833"/>
              <a:gd name="connsiteY85" fmla="*/ 3633173 h 3784177"/>
              <a:gd name="connsiteX86" fmla="*/ 1734224 w 8037833"/>
              <a:gd name="connsiteY86" fmla="*/ 3655593 h 3784177"/>
              <a:gd name="connsiteX87" fmla="*/ 1664576 w 8037833"/>
              <a:gd name="connsiteY87" fmla="*/ 3638572 h 3784177"/>
              <a:gd name="connsiteX88" fmla="*/ 1577459 w 8037833"/>
              <a:gd name="connsiteY88" fmla="*/ 3658824 h 3784177"/>
              <a:gd name="connsiteX89" fmla="*/ 1527269 w 8037833"/>
              <a:gd name="connsiteY89" fmla="*/ 3663088 h 3784177"/>
              <a:gd name="connsiteX90" fmla="*/ 1390118 w 8037833"/>
              <a:gd name="connsiteY90" fmla="*/ 3682789 h 3784177"/>
              <a:gd name="connsiteX91" fmla="*/ 1252698 w 8037833"/>
              <a:gd name="connsiteY91" fmla="*/ 3708662 h 3784177"/>
              <a:gd name="connsiteX92" fmla="*/ 1171039 w 8037833"/>
              <a:gd name="connsiteY92" fmla="*/ 3758642 h 3784177"/>
              <a:gd name="connsiteX93" fmla="*/ 1058106 w 8037833"/>
              <a:gd name="connsiteY93" fmla="*/ 3776166 h 3784177"/>
              <a:gd name="connsiteX94" fmla="*/ 1039167 w 8037833"/>
              <a:gd name="connsiteY94" fmla="*/ 3784177 h 3784177"/>
              <a:gd name="connsiteX95" fmla="*/ 989223 w 8037833"/>
              <a:gd name="connsiteY95" fmla="*/ 3770303 h 3784177"/>
              <a:gd name="connsiteX96" fmla="*/ 907906 w 8037833"/>
              <a:gd name="connsiteY96" fmla="*/ 3757678 h 3784177"/>
              <a:gd name="connsiteX97" fmla="*/ 825226 w 8037833"/>
              <a:gd name="connsiteY97" fmla="*/ 3726369 h 3784177"/>
              <a:gd name="connsiteX98" fmla="*/ 722264 w 8037833"/>
              <a:gd name="connsiteY98" fmla="*/ 3747612 h 3784177"/>
              <a:gd name="connsiteX99" fmla="*/ 659460 w 8037833"/>
              <a:gd name="connsiteY99" fmla="*/ 3740429 h 3784177"/>
              <a:gd name="connsiteX100" fmla="*/ 556552 w 8037833"/>
              <a:gd name="connsiteY100" fmla="*/ 3739124 h 3784177"/>
              <a:gd name="connsiteX101" fmla="*/ 393295 w 8037833"/>
              <a:gd name="connsiteY101" fmla="*/ 3753097 h 3784177"/>
              <a:gd name="connsiteX102" fmla="*/ 339711 w 8037833"/>
              <a:gd name="connsiteY102" fmla="*/ 3718242 h 3784177"/>
              <a:gd name="connsiteX103" fmla="*/ 222239 w 8037833"/>
              <a:gd name="connsiteY103" fmla="*/ 3672335 h 3784177"/>
              <a:gd name="connsiteX104" fmla="*/ 163578 w 8037833"/>
              <a:gd name="connsiteY104" fmla="*/ 3656292 h 3784177"/>
              <a:gd name="connsiteX105" fmla="*/ 72220 w 8037833"/>
              <a:gd name="connsiteY105" fmla="*/ 3645272 h 3784177"/>
              <a:gd name="connsiteX106" fmla="*/ 44395 w 8037833"/>
              <a:gd name="connsiteY106" fmla="*/ 3639455 h 3784177"/>
              <a:gd name="connsiteX107" fmla="*/ 1962 w 8037833"/>
              <a:gd name="connsiteY107" fmla="*/ 3635948 h 3784177"/>
              <a:gd name="connsiteX108" fmla="*/ 0 w 8037833"/>
              <a:gd name="connsiteY108" fmla="*/ 3635261 h 3784177"/>
              <a:gd name="connsiteX109" fmla="*/ 0 w 8037833"/>
              <a:gd name="connsiteY109"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217733 w 8037833"/>
              <a:gd name="connsiteY31" fmla="*/ 3500463 h 3784177"/>
              <a:gd name="connsiteX32" fmla="*/ 5167992 w 8037833"/>
              <a:gd name="connsiteY32" fmla="*/ 3504085 h 3784177"/>
              <a:gd name="connsiteX33" fmla="*/ 4987020 w 8037833"/>
              <a:gd name="connsiteY33" fmla="*/ 3461263 h 3784177"/>
              <a:gd name="connsiteX34" fmla="*/ 4890003 w 8037833"/>
              <a:gd name="connsiteY34" fmla="*/ 3469874 h 3784177"/>
              <a:gd name="connsiteX35" fmla="*/ 4856654 w 8037833"/>
              <a:gd name="connsiteY35" fmla="*/ 3481880 h 3784177"/>
              <a:gd name="connsiteX36" fmla="*/ 4800711 w 8037833"/>
              <a:gd name="connsiteY36" fmla="*/ 3501441 h 3784177"/>
              <a:gd name="connsiteX37" fmla="*/ 4761569 w 8037833"/>
              <a:gd name="connsiteY37" fmla="*/ 3538103 h 3784177"/>
              <a:gd name="connsiteX38" fmla="*/ 4713734 w 8037833"/>
              <a:gd name="connsiteY38" fmla="*/ 3545724 h 3784177"/>
              <a:gd name="connsiteX39" fmla="*/ 4649120 w 8037833"/>
              <a:gd name="connsiteY39" fmla="*/ 3536392 h 3784177"/>
              <a:gd name="connsiteX40" fmla="*/ 4573578 w 8037833"/>
              <a:gd name="connsiteY40" fmla="*/ 3565923 h 3784177"/>
              <a:gd name="connsiteX41" fmla="*/ 4529117 w 8037833"/>
              <a:gd name="connsiteY41" fmla="*/ 3575592 h 3784177"/>
              <a:gd name="connsiteX42" fmla="*/ 4408641 w 8037833"/>
              <a:gd name="connsiteY42" fmla="*/ 3610000 h 3784177"/>
              <a:gd name="connsiteX43" fmla="*/ 4356402 w 8037833"/>
              <a:gd name="connsiteY43" fmla="*/ 3642792 h 3784177"/>
              <a:gd name="connsiteX44" fmla="*/ 4270245 w 8037833"/>
              <a:gd name="connsiteY44" fmla="*/ 3665789 h 3784177"/>
              <a:gd name="connsiteX45" fmla="*/ 4208725 w 8037833"/>
              <a:gd name="connsiteY45" fmla="*/ 3704841 h 3784177"/>
              <a:gd name="connsiteX46" fmla="*/ 4201632 w 8037833"/>
              <a:gd name="connsiteY46" fmla="*/ 3702602 h 3784177"/>
              <a:gd name="connsiteX47" fmla="*/ 4191289 w 8037833"/>
              <a:gd name="connsiteY47" fmla="*/ 3702380 h 3784177"/>
              <a:gd name="connsiteX48" fmla="*/ 4191039 w 8037833"/>
              <a:gd name="connsiteY48" fmla="*/ 3702831 h 3784177"/>
              <a:gd name="connsiteX49" fmla="*/ 4181340 w 8037833"/>
              <a:gd name="connsiteY49" fmla="*/ 3701729 h 3784177"/>
              <a:gd name="connsiteX50" fmla="*/ 4133816 w 8037833"/>
              <a:gd name="connsiteY50" fmla="*/ 3690565 h 3784177"/>
              <a:gd name="connsiteX51" fmla="*/ 4071732 w 8037833"/>
              <a:gd name="connsiteY51" fmla="*/ 3732513 h 3784177"/>
              <a:gd name="connsiteX52" fmla="*/ 4045924 w 8037833"/>
              <a:gd name="connsiteY52" fmla="*/ 3739404 h 3784177"/>
              <a:gd name="connsiteX53" fmla="*/ 4032171 w 8037833"/>
              <a:gd name="connsiteY53" fmla="*/ 3745523 h 3784177"/>
              <a:gd name="connsiteX54" fmla="*/ 4031335 w 8037833"/>
              <a:gd name="connsiteY54" fmla="*/ 3747479 h 3784177"/>
              <a:gd name="connsiteX55" fmla="*/ 3985774 w 8037833"/>
              <a:gd name="connsiteY55" fmla="*/ 3736547 h 3784177"/>
              <a:gd name="connsiteX56" fmla="*/ 3979769 w 8037833"/>
              <a:gd name="connsiteY56" fmla="*/ 3738769 h 3784177"/>
              <a:gd name="connsiteX57" fmla="*/ 3950014 w 8037833"/>
              <a:gd name="connsiteY57" fmla="*/ 3726942 h 3784177"/>
              <a:gd name="connsiteX58" fmla="*/ 3934671 w 8037833"/>
              <a:gd name="connsiteY58" fmla="*/ 3723339 h 3784177"/>
              <a:gd name="connsiteX59" fmla="*/ 3930274 w 8037833"/>
              <a:gd name="connsiteY59" fmla="*/ 3717148 h 3784177"/>
              <a:gd name="connsiteX60" fmla="*/ 3907660 w 8037833"/>
              <a:gd name="connsiteY60" fmla="*/ 3714456 h 3784177"/>
              <a:gd name="connsiteX61" fmla="*/ 3905087 w 8037833"/>
              <a:gd name="connsiteY61" fmla="*/ 3716098 h 3784177"/>
              <a:gd name="connsiteX62" fmla="*/ 3886347 w 8037833"/>
              <a:gd name="connsiteY62" fmla="*/ 3706620 h 3784177"/>
              <a:gd name="connsiteX63" fmla="*/ 3870533 w 8037833"/>
              <a:gd name="connsiteY63" fmla="*/ 3689905 h 3784177"/>
              <a:gd name="connsiteX64" fmla="*/ 3678563 w 8037833"/>
              <a:gd name="connsiteY64" fmla="*/ 3694486 h 3784177"/>
              <a:gd name="connsiteX65" fmla="*/ 3524121 w 8037833"/>
              <a:gd name="connsiteY65" fmla="*/ 3642736 h 3784177"/>
              <a:gd name="connsiteX66" fmla="*/ 3373519 w 8037833"/>
              <a:gd name="connsiteY66" fmla="*/ 3665785 h 3784177"/>
              <a:gd name="connsiteX67" fmla="*/ 3114267 w 8037833"/>
              <a:gd name="connsiteY67" fmla="*/ 3638983 h 3784177"/>
              <a:gd name="connsiteX68" fmla="*/ 2989722 w 8037833"/>
              <a:gd name="connsiteY68" fmla="*/ 3623230 h 3784177"/>
              <a:gd name="connsiteX69" fmla="*/ 2965734 w 8037833"/>
              <a:gd name="connsiteY69" fmla="*/ 3635676 h 3784177"/>
              <a:gd name="connsiteX70" fmla="*/ 2961603 w 8037833"/>
              <a:gd name="connsiteY70" fmla="*/ 3638221 h 3784177"/>
              <a:gd name="connsiteX71" fmla="*/ 2944959 w 8037833"/>
              <a:gd name="connsiteY71" fmla="*/ 3639723 h 3784177"/>
              <a:gd name="connsiteX72" fmla="*/ 2940402 w 8037833"/>
              <a:gd name="connsiteY72" fmla="*/ 3651000 h 3784177"/>
              <a:gd name="connsiteX73" fmla="*/ 2915449 w 8037833"/>
              <a:gd name="connsiteY73" fmla="*/ 3661039 h 3784177"/>
              <a:gd name="connsiteX74" fmla="*/ 2884777 w 8037833"/>
              <a:gd name="connsiteY74" fmla="*/ 3660775 h 3784177"/>
              <a:gd name="connsiteX75" fmla="*/ 2739034 w 8037833"/>
              <a:gd name="connsiteY75" fmla="*/ 3647396 h 3784177"/>
              <a:gd name="connsiteX76" fmla="*/ 2651827 w 8037833"/>
              <a:gd name="connsiteY76" fmla="*/ 3646306 h 3784177"/>
              <a:gd name="connsiteX77" fmla="*/ 2618680 w 8037833"/>
              <a:gd name="connsiteY77" fmla="*/ 3656755 h 3784177"/>
              <a:gd name="connsiteX78" fmla="*/ 2572404 w 8037833"/>
              <a:gd name="connsiteY78" fmla="*/ 3664043 h 3784177"/>
              <a:gd name="connsiteX79" fmla="*/ 2423704 w 8037833"/>
              <a:gd name="connsiteY79" fmla="*/ 3658079 h 3784177"/>
              <a:gd name="connsiteX80" fmla="*/ 2301172 w 8037833"/>
              <a:gd name="connsiteY80" fmla="*/ 3663053 h 3784177"/>
              <a:gd name="connsiteX81" fmla="*/ 2238966 w 8037833"/>
              <a:gd name="connsiteY81" fmla="*/ 3668777 h 3784177"/>
              <a:gd name="connsiteX82" fmla="*/ 2082844 w 8037833"/>
              <a:gd name="connsiteY82" fmla="*/ 3631994 h 3784177"/>
              <a:gd name="connsiteX83" fmla="*/ 1938480 w 8037833"/>
              <a:gd name="connsiteY83" fmla="*/ 3601439 h 3784177"/>
              <a:gd name="connsiteX84" fmla="*/ 1900166 w 8037833"/>
              <a:gd name="connsiteY84" fmla="*/ 3609358 h 3784177"/>
              <a:gd name="connsiteX85" fmla="*/ 1787830 w 8037833"/>
              <a:gd name="connsiteY85" fmla="*/ 3633173 h 3784177"/>
              <a:gd name="connsiteX86" fmla="*/ 1734224 w 8037833"/>
              <a:gd name="connsiteY86" fmla="*/ 3655593 h 3784177"/>
              <a:gd name="connsiteX87" fmla="*/ 1664576 w 8037833"/>
              <a:gd name="connsiteY87" fmla="*/ 3638572 h 3784177"/>
              <a:gd name="connsiteX88" fmla="*/ 1577459 w 8037833"/>
              <a:gd name="connsiteY88" fmla="*/ 3658824 h 3784177"/>
              <a:gd name="connsiteX89" fmla="*/ 1527269 w 8037833"/>
              <a:gd name="connsiteY89" fmla="*/ 3663088 h 3784177"/>
              <a:gd name="connsiteX90" fmla="*/ 1390118 w 8037833"/>
              <a:gd name="connsiteY90" fmla="*/ 3682789 h 3784177"/>
              <a:gd name="connsiteX91" fmla="*/ 1252698 w 8037833"/>
              <a:gd name="connsiteY91" fmla="*/ 3708662 h 3784177"/>
              <a:gd name="connsiteX92" fmla="*/ 1171039 w 8037833"/>
              <a:gd name="connsiteY92" fmla="*/ 3758642 h 3784177"/>
              <a:gd name="connsiteX93" fmla="*/ 1058106 w 8037833"/>
              <a:gd name="connsiteY93" fmla="*/ 3776166 h 3784177"/>
              <a:gd name="connsiteX94" fmla="*/ 1039167 w 8037833"/>
              <a:gd name="connsiteY94" fmla="*/ 3784177 h 3784177"/>
              <a:gd name="connsiteX95" fmla="*/ 989223 w 8037833"/>
              <a:gd name="connsiteY95" fmla="*/ 3770303 h 3784177"/>
              <a:gd name="connsiteX96" fmla="*/ 907906 w 8037833"/>
              <a:gd name="connsiteY96" fmla="*/ 3757678 h 3784177"/>
              <a:gd name="connsiteX97" fmla="*/ 825226 w 8037833"/>
              <a:gd name="connsiteY97" fmla="*/ 3726369 h 3784177"/>
              <a:gd name="connsiteX98" fmla="*/ 722264 w 8037833"/>
              <a:gd name="connsiteY98" fmla="*/ 3747612 h 3784177"/>
              <a:gd name="connsiteX99" fmla="*/ 659460 w 8037833"/>
              <a:gd name="connsiteY99" fmla="*/ 3740429 h 3784177"/>
              <a:gd name="connsiteX100" fmla="*/ 556552 w 8037833"/>
              <a:gd name="connsiteY100" fmla="*/ 3739124 h 3784177"/>
              <a:gd name="connsiteX101" fmla="*/ 385384 w 8037833"/>
              <a:gd name="connsiteY101" fmla="*/ 3726388 h 3784177"/>
              <a:gd name="connsiteX102" fmla="*/ 339711 w 8037833"/>
              <a:gd name="connsiteY102" fmla="*/ 3718242 h 3784177"/>
              <a:gd name="connsiteX103" fmla="*/ 222239 w 8037833"/>
              <a:gd name="connsiteY103" fmla="*/ 3672335 h 3784177"/>
              <a:gd name="connsiteX104" fmla="*/ 163578 w 8037833"/>
              <a:gd name="connsiteY104" fmla="*/ 3656292 h 3784177"/>
              <a:gd name="connsiteX105" fmla="*/ 72220 w 8037833"/>
              <a:gd name="connsiteY105" fmla="*/ 3645272 h 3784177"/>
              <a:gd name="connsiteX106" fmla="*/ 44395 w 8037833"/>
              <a:gd name="connsiteY106" fmla="*/ 3639455 h 3784177"/>
              <a:gd name="connsiteX107" fmla="*/ 1962 w 8037833"/>
              <a:gd name="connsiteY107" fmla="*/ 3635948 h 3784177"/>
              <a:gd name="connsiteX108" fmla="*/ 0 w 8037833"/>
              <a:gd name="connsiteY108" fmla="*/ 3635261 h 3784177"/>
              <a:gd name="connsiteX109" fmla="*/ 0 w 8037833"/>
              <a:gd name="connsiteY109"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504085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704841 h 3784177"/>
              <a:gd name="connsiteX45" fmla="*/ 4201632 w 8037833"/>
              <a:gd name="connsiteY45" fmla="*/ 3702602 h 3784177"/>
              <a:gd name="connsiteX46" fmla="*/ 4191289 w 8037833"/>
              <a:gd name="connsiteY46" fmla="*/ 3702380 h 3784177"/>
              <a:gd name="connsiteX47" fmla="*/ 4191039 w 8037833"/>
              <a:gd name="connsiteY47" fmla="*/ 3702831 h 3784177"/>
              <a:gd name="connsiteX48" fmla="*/ 4181340 w 8037833"/>
              <a:gd name="connsiteY48" fmla="*/ 3701729 h 3784177"/>
              <a:gd name="connsiteX49" fmla="*/ 4133816 w 8037833"/>
              <a:gd name="connsiteY49" fmla="*/ 3690565 h 3784177"/>
              <a:gd name="connsiteX50" fmla="*/ 4071732 w 8037833"/>
              <a:gd name="connsiteY50" fmla="*/ 3732513 h 3784177"/>
              <a:gd name="connsiteX51" fmla="*/ 4045924 w 8037833"/>
              <a:gd name="connsiteY51" fmla="*/ 3739404 h 3784177"/>
              <a:gd name="connsiteX52" fmla="*/ 4032171 w 8037833"/>
              <a:gd name="connsiteY52" fmla="*/ 3745523 h 3784177"/>
              <a:gd name="connsiteX53" fmla="*/ 4031335 w 8037833"/>
              <a:gd name="connsiteY53" fmla="*/ 3747479 h 3784177"/>
              <a:gd name="connsiteX54" fmla="*/ 3985774 w 8037833"/>
              <a:gd name="connsiteY54" fmla="*/ 3736547 h 3784177"/>
              <a:gd name="connsiteX55" fmla="*/ 3979769 w 8037833"/>
              <a:gd name="connsiteY55" fmla="*/ 3738769 h 3784177"/>
              <a:gd name="connsiteX56" fmla="*/ 3950014 w 8037833"/>
              <a:gd name="connsiteY56" fmla="*/ 3726942 h 3784177"/>
              <a:gd name="connsiteX57" fmla="*/ 3934671 w 8037833"/>
              <a:gd name="connsiteY57" fmla="*/ 3723339 h 3784177"/>
              <a:gd name="connsiteX58" fmla="*/ 3930274 w 8037833"/>
              <a:gd name="connsiteY58" fmla="*/ 3717148 h 3784177"/>
              <a:gd name="connsiteX59" fmla="*/ 3907660 w 8037833"/>
              <a:gd name="connsiteY59" fmla="*/ 3714456 h 3784177"/>
              <a:gd name="connsiteX60" fmla="*/ 3905087 w 8037833"/>
              <a:gd name="connsiteY60" fmla="*/ 3716098 h 3784177"/>
              <a:gd name="connsiteX61" fmla="*/ 3886347 w 8037833"/>
              <a:gd name="connsiteY61" fmla="*/ 3706620 h 3784177"/>
              <a:gd name="connsiteX62" fmla="*/ 3870533 w 8037833"/>
              <a:gd name="connsiteY62" fmla="*/ 3689905 h 3784177"/>
              <a:gd name="connsiteX63" fmla="*/ 3678563 w 8037833"/>
              <a:gd name="connsiteY63" fmla="*/ 3694486 h 3784177"/>
              <a:gd name="connsiteX64" fmla="*/ 3524121 w 8037833"/>
              <a:gd name="connsiteY64" fmla="*/ 3642736 h 3784177"/>
              <a:gd name="connsiteX65" fmla="*/ 3373519 w 8037833"/>
              <a:gd name="connsiteY65" fmla="*/ 3665785 h 3784177"/>
              <a:gd name="connsiteX66" fmla="*/ 3114267 w 8037833"/>
              <a:gd name="connsiteY66" fmla="*/ 3638983 h 3784177"/>
              <a:gd name="connsiteX67" fmla="*/ 2989722 w 8037833"/>
              <a:gd name="connsiteY67" fmla="*/ 3623230 h 3784177"/>
              <a:gd name="connsiteX68" fmla="*/ 2965734 w 8037833"/>
              <a:gd name="connsiteY68" fmla="*/ 3635676 h 3784177"/>
              <a:gd name="connsiteX69" fmla="*/ 2961603 w 8037833"/>
              <a:gd name="connsiteY69" fmla="*/ 3638221 h 3784177"/>
              <a:gd name="connsiteX70" fmla="*/ 2944959 w 8037833"/>
              <a:gd name="connsiteY70" fmla="*/ 3639723 h 3784177"/>
              <a:gd name="connsiteX71" fmla="*/ 2940402 w 8037833"/>
              <a:gd name="connsiteY71" fmla="*/ 3651000 h 3784177"/>
              <a:gd name="connsiteX72" fmla="*/ 2915449 w 8037833"/>
              <a:gd name="connsiteY72" fmla="*/ 3661039 h 3784177"/>
              <a:gd name="connsiteX73" fmla="*/ 2884777 w 8037833"/>
              <a:gd name="connsiteY73" fmla="*/ 3660775 h 3784177"/>
              <a:gd name="connsiteX74" fmla="*/ 2739034 w 8037833"/>
              <a:gd name="connsiteY74" fmla="*/ 3647396 h 3784177"/>
              <a:gd name="connsiteX75" fmla="*/ 2651827 w 8037833"/>
              <a:gd name="connsiteY75" fmla="*/ 3646306 h 3784177"/>
              <a:gd name="connsiteX76" fmla="*/ 2618680 w 8037833"/>
              <a:gd name="connsiteY76" fmla="*/ 3656755 h 3784177"/>
              <a:gd name="connsiteX77" fmla="*/ 2572404 w 8037833"/>
              <a:gd name="connsiteY77" fmla="*/ 3664043 h 3784177"/>
              <a:gd name="connsiteX78" fmla="*/ 2423704 w 8037833"/>
              <a:gd name="connsiteY78" fmla="*/ 3658079 h 3784177"/>
              <a:gd name="connsiteX79" fmla="*/ 2301172 w 8037833"/>
              <a:gd name="connsiteY79" fmla="*/ 3663053 h 3784177"/>
              <a:gd name="connsiteX80" fmla="*/ 2238966 w 8037833"/>
              <a:gd name="connsiteY80" fmla="*/ 3668777 h 3784177"/>
              <a:gd name="connsiteX81" fmla="*/ 2082844 w 8037833"/>
              <a:gd name="connsiteY81" fmla="*/ 3631994 h 3784177"/>
              <a:gd name="connsiteX82" fmla="*/ 1938480 w 8037833"/>
              <a:gd name="connsiteY82" fmla="*/ 3601439 h 3784177"/>
              <a:gd name="connsiteX83" fmla="*/ 1900166 w 8037833"/>
              <a:gd name="connsiteY83" fmla="*/ 3609358 h 3784177"/>
              <a:gd name="connsiteX84" fmla="*/ 1787830 w 8037833"/>
              <a:gd name="connsiteY84" fmla="*/ 3633173 h 3784177"/>
              <a:gd name="connsiteX85" fmla="*/ 1734224 w 8037833"/>
              <a:gd name="connsiteY85" fmla="*/ 3655593 h 3784177"/>
              <a:gd name="connsiteX86" fmla="*/ 1664576 w 8037833"/>
              <a:gd name="connsiteY86" fmla="*/ 3638572 h 3784177"/>
              <a:gd name="connsiteX87" fmla="*/ 1577459 w 8037833"/>
              <a:gd name="connsiteY87" fmla="*/ 3658824 h 3784177"/>
              <a:gd name="connsiteX88" fmla="*/ 1527269 w 8037833"/>
              <a:gd name="connsiteY88" fmla="*/ 3663088 h 3784177"/>
              <a:gd name="connsiteX89" fmla="*/ 1390118 w 8037833"/>
              <a:gd name="connsiteY89" fmla="*/ 3682789 h 3784177"/>
              <a:gd name="connsiteX90" fmla="*/ 1252698 w 8037833"/>
              <a:gd name="connsiteY90" fmla="*/ 3708662 h 3784177"/>
              <a:gd name="connsiteX91" fmla="*/ 1171039 w 8037833"/>
              <a:gd name="connsiteY91" fmla="*/ 3758642 h 3784177"/>
              <a:gd name="connsiteX92" fmla="*/ 1058106 w 8037833"/>
              <a:gd name="connsiteY92" fmla="*/ 3776166 h 3784177"/>
              <a:gd name="connsiteX93" fmla="*/ 1039167 w 8037833"/>
              <a:gd name="connsiteY93" fmla="*/ 3784177 h 3784177"/>
              <a:gd name="connsiteX94" fmla="*/ 989223 w 8037833"/>
              <a:gd name="connsiteY94" fmla="*/ 3770303 h 3784177"/>
              <a:gd name="connsiteX95" fmla="*/ 907906 w 8037833"/>
              <a:gd name="connsiteY95" fmla="*/ 3757678 h 3784177"/>
              <a:gd name="connsiteX96" fmla="*/ 825226 w 8037833"/>
              <a:gd name="connsiteY96" fmla="*/ 3726369 h 3784177"/>
              <a:gd name="connsiteX97" fmla="*/ 722264 w 8037833"/>
              <a:gd name="connsiteY97" fmla="*/ 3747612 h 3784177"/>
              <a:gd name="connsiteX98" fmla="*/ 659460 w 8037833"/>
              <a:gd name="connsiteY98" fmla="*/ 3740429 h 3784177"/>
              <a:gd name="connsiteX99" fmla="*/ 556552 w 8037833"/>
              <a:gd name="connsiteY99" fmla="*/ 3739124 h 3784177"/>
              <a:gd name="connsiteX100" fmla="*/ 385384 w 8037833"/>
              <a:gd name="connsiteY100" fmla="*/ 3726388 h 3784177"/>
              <a:gd name="connsiteX101" fmla="*/ 339711 w 8037833"/>
              <a:gd name="connsiteY101" fmla="*/ 3718242 h 3784177"/>
              <a:gd name="connsiteX102" fmla="*/ 222239 w 8037833"/>
              <a:gd name="connsiteY102" fmla="*/ 3672335 h 3784177"/>
              <a:gd name="connsiteX103" fmla="*/ 163578 w 8037833"/>
              <a:gd name="connsiteY103" fmla="*/ 3656292 h 3784177"/>
              <a:gd name="connsiteX104" fmla="*/ 72220 w 8037833"/>
              <a:gd name="connsiteY104" fmla="*/ 3645272 h 3784177"/>
              <a:gd name="connsiteX105" fmla="*/ 44395 w 8037833"/>
              <a:gd name="connsiteY105" fmla="*/ 3639455 h 3784177"/>
              <a:gd name="connsiteX106" fmla="*/ 1962 w 8037833"/>
              <a:gd name="connsiteY106" fmla="*/ 3635948 h 3784177"/>
              <a:gd name="connsiteX107" fmla="*/ 0 w 8037833"/>
              <a:gd name="connsiteY107" fmla="*/ 3635261 h 3784177"/>
              <a:gd name="connsiteX108" fmla="*/ 0 w 8037833"/>
              <a:gd name="connsiteY108"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704841 h 3784177"/>
              <a:gd name="connsiteX45" fmla="*/ 4201632 w 8037833"/>
              <a:gd name="connsiteY45" fmla="*/ 3702602 h 3784177"/>
              <a:gd name="connsiteX46" fmla="*/ 4191289 w 8037833"/>
              <a:gd name="connsiteY46" fmla="*/ 3702380 h 3784177"/>
              <a:gd name="connsiteX47" fmla="*/ 4191039 w 8037833"/>
              <a:gd name="connsiteY47" fmla="*/ 3702831 h 3784177"/>
              <a:gd name="connsiteX48" fmla="*/ 4181340 w 8037833"/>
              <a:gd name="connsiteY48" fmla="*/ 3701729 h 3784177"/>
              <a:gd name="connsiteX49" fmla="*/ 4133816 w 8037833"/>
              <a:gd name="connsiteY49" fmla="*/ 3690565 h 3784177"/>
              <a:gd name="connsiteX50" fmla="*/ 4071732 w 8037833"/>
              <a:gd name="connsiteY50" fmla="*/ 3732513 h 3784177"/>
              <a:gd name="connsiteX51" fmla="*/ 4045924 w 8037833"/>
              <a:gd name="connsiteY51" fmla="*/ 3739404 h 3784177"/>
              <a:gd name="connsiteX52" fmla="*/ 4032171 w 8037833"/>
              <a:gd name="connsiteY52" fmla="*/ 3745523 h 3784177"/>
              <a:gd name="connsiteX53" fmla="*/ 4031335 w 8037833"/>
              <a:gd name="connsiteY53" fmla="*/ 3747479 h 3784177"/>
              <a:gd name="connsiteX54" fmla="*/ 3985774 w 8037833"/>
              <a:gd name="connsiteY54" fmla="*/ 3736547 h 3784177"/>
              <a:gd name="connsiteX55" fmla="*/ 3979769 w 8037833"/>
              <a:gd name="connsiteY55" fmla="*/ 3738769 h 3784177"/>
              <a:gd name="connsiteX56" fmla="*/ 3950014 w 8037833"/>
              <a:gd name="connsiteY56" fmla="*/ 3726942 h 3784177"/>
              <a:gd name="connsiteX57" fmla="*/ 3934671 w 8037833"/>
              <a:gd name="connsiteY57" fmla="*/ 3723339 h 3784177"/>
              <a:gd name="connsiteX58" fmla="*/ 3930274 w 8037833"/>
              <a:gd name="connsiteY58" fmla="*/ 3717148 h 3784177"/>
              <a:gd name="connsiteX59" fmla="*/ 3907660 w 8037833"/>
              <a:gd name="connsiteY59" fmla="*/ 3714456 h 3784177"/>
              <a:gd name="connsiteX60" fmla="*/ 3905087 w 8037833"/>
              <a:gd name="connsiteY60" fmla="*/ 3716098 h 3784177"/>
              <a:gd name="connsiteX61" fmla="*/ 3886347 w 8037833"/>
              <a:gd name="connsiteY61" fmla="*/ 3706620 h 3784177"/>
              <a:gd name="connsiteX62" fmla="*/ 3870533 w 8037833"/>
              <a:gd name="connsiteY62" fmla="*/ 3689905 h 3784177"/>
              <a:gd name="connsiteX63" fmla="*/ 3678563 w 8037833"/>
              <a:gd name="connsiteY63" fmla="*/ 3694486 h 3784177"/>
              <a:gd name="connsiteX64" fmla="*/ 3524121 w 8037833"/>
              <a:gd name="connsiteY64" fmla="*/ 3642736 h 3784177"/>
              <a:gd name="connsiteX65" fmla="*/ 3373519 w 8037833"/>
              <a:gd name="connsiteY65" fmla="*/ 3665785 h 3784177"/>
              <a:gd name="connsiteX66" fmla="*/ 3114267 w 8037833"/>
              <a:gd name="connsiteY66" fmla="*/ 3638983 h 3784177"/>
              <a:gd name="connsiteX67" fmla="*/ 2989722 w 8037833"/>
              <a:gd name="connsiteY67" fmla="*/ 3623230 h 3784177"/>
              <a:gd name="connsiteX68" fmla="*/ 2965734 w 8037833"/>
              <a:gd name="connsiteY68" fmla="*/ 3635676 h 3784177"/>
              <a:gd name="connsiteX69" fmla="*/ 2961603 w 8037833"/>
              <a:gd name="connsiteY69" fmla="*/ 3638221 h 3784177"/>
              <a:gd name="connsiteX70" fmla="*/ 2944959 w 8037833"/>
              <a:gd name="connsiteY70" fmla="*/ 3639723 h 3784177"/>
              <a:gd name="connsiteX71" fmla="*/ 2940402 w 8037833"/>
              <a:gd name="connsiteY71" fmla="*/ 3651000 h 3784177"/>
              <a:gd name="connsiteX72" fmla="*/ 2915449 w 8037833"/>
              <a:gd name="connsiteY72" fmla="*/ 3661039 h 3784177"/>
              <a:gd name="connsiteX73" fmla="*/ 2884777 w 8037833"/>
              <a:gd name="connsiteY73" fmla="*/ 3660775 h 3784177"/>
              <a:gd name="connsiteX74" fmla="*/ 2739034 w 8037833"/>
              <a:gd name="connsiteY74" fmla="*/ 3647396 h 3784177"/>
              <a:gd name="connsiteX75" fmla="*/ 2651827 w 8037833"/>
              <a:gd name="connsiteY75" fmla="*/ 3646306 h 3784177"/>
              <a:gd name="connsiteX76" fmla="*/ 2618680 w 8037833"/>
              <a:gd name="connsiteY76" fmla="*/ 3656755 h 3784177"/>
              <a:gd name="connsiteX77" fmla="*/ 2572404 w 8037833"/>
              <a:gd name="connsiteY77" fmla="*/ 3664043 h 3784177"/>
              <a:gd name="connsiteX78" fmla="*/ 2423704 w 8037833"/>
              <a:gd name="connsiteY78" fmla="*/ 3658079 h 3784177"/>
              <a:gd name="connsiteX79" fmla="*/ 2301172 w 8037833"/>
              <a:gd name="connsiteY79" fmla="*/ 3663053 h 3784177"/>
              <a:gd name="connsiteX80" fmla="*/ 2238966 w 8037833"/>
              <a:gd name="connsiteY80" fmla="*/ 3668777 h 3784177"/>
              <a:gd name="connsiteX81" fmla="*/ 2082844 w 8037833"/>
              <a:gd name="connsiteY81" fmla="*/ 3631994 h 3784177"/>
              <a:gd name="connsiteX82" fmla="*/ 1938480 w 8037833"/>
              <a:gd name="connsiteY82" fmla="*/ 3601439 h 3784177"/>
              <a:gd name="connsiteX83" fmla="*/ 1900166 w 8037833"/>
              <a:gd name="connsiteY83" fmla="*/ 3609358 h 3784177"/>
              <a:gd name="connsiteX84" fmla="*/ 1787830 w 8037833"/>
              <a:gd name="connsiteY84" fmla="*/ 3633173 h 3784177"/>
              <a:gd name="connsiteX85" fmla="*/ 1734224 w 8037833"/>
              <a:gd name="connsiteY85" fmla="*/ 3655593 h 3784177"/>
              <a:gd name="connsiteX86" fmla="*/ 1664576 w 8037833"/>
              <a:gd name="connsiteY86" fmla="*/ 3638572 h 3784177"/>
              <a:gd name="connsiteX87" fmla="*/ 1577459 w 8037833"/>
              <a:gd name="connsiteY87" fmla="*/ 3658824 h 3784177"/>
              <a:gd name="connsiteX88" fmla="*/ 1527269 w 8037833"/>
              <a:gd name="connsiteY88" fmla="*/ 3663088 h 3784177"/>
              <a:gd name="connsiteX89" fmla="*/ 1390118 w 8037833"/>
              <a:gd name="connsiteY89" fmla="*/ 3682789 h 3784177"/>
              <a:gd name="connsiteX90" fmla="*/ 1252698 w 8037833"/>
              <a:gd name="connsiteY90" fmla="*/ 3708662 h 3784177"/>
              <a:gd name="connsiteX91" fmla="*/ 1171039 w 8037833"/>
              <a:gd name="connsiteY91" fmla="*/ 3758642 h 3784177"/>
              <a:gd name="connsiteX92" fmla="*/ 1058106 w 8037833"/>
              <a:gd name="connsiteY92" fmla="*/ 3776166 h 3784177"/>
              <a:gd name="connsiteX93" fmla="*/ 1039167 w 8037833"/>
              <a:gd name="connsiteY93" fmla="*/ 3784177 h 3784177"/>
              <a:gd name="connsiteX94" fmla="*/ 989223 w 8037833"/>
              <a:gd name="connsiteY94" fmla="*/ 3770303 h 3784177"/>
              <a:gd name="connsiteX95" fmla="*/ 907906 w 8037833"/>
              <a:gd name="connsiteY95" fmla="*/ 3757678 h 3784177"/>
              <a:gd name="connsiteX96" fmla="*/ 825226 w 8037833"/>
              <a:gd name="connsiteY96" fmla="*/ 3726369 h 3784177"/>
              <a:gd name="connsiteX97" fmla="*/ 722264 w 8037833"/>
              <a:gd name="connsiteY97" fmla="*/ 3747612 h 3784177"/>
              <a:gd name="connsiteX98" fmla="*/ 659460 w 8037833"/>
              <a:gd name="connsiteY98" fmla="*/ 3740429 h 3784177"/>
              <a:gd name="connsiteX99" fmla="*/ 556552 w 8037833"/>
              <a:gd name="connsiteY99" fmla="*/ 3739124 h 3784177"/>
              <a:gd name="connsiteX100" fmla="*/ 385384 w 8037833"/>
              <a:gd name="connsiteY100" fmla="*/ 3726388 h 3784177"/>
              <a:gd name="connsiteX101" fmla="*/ 339711 w 8037833"/>
              <a:gd name="connsiteY101" fmla="*/ 3718242 h 3784177"/>
              <a:gd name="connsiteX102" fmla="*/ 222239 w 8037833"/>
              <a:gd name="connsiteY102" fmla="*/ 3672335 h 3784177"/>
              <a:gd name="connsiteX103" fmla="*/ 163578 w 8037833"/>
              <a:gd name="connsiteY103" fmla="*/ 3656292 h 3784177"/>
              <a:gd name="connsiteX104" fmla="*/ 72220 w 8037833"/>
              <a:gd name="connsiteY104" fmla="*/ 3645272 h 3784177"/>
              <a:gd name="connsiteX105" fmla="*/ 44395 w 8037833"/>
              <a:gd name="connsiteY105" fmla="*/ 3639455 h 3784177"/>
              <a:gd name="connsiteX106" fmla="*/ 1962 w 8037833"/>
              <a:gd name="connsiteY106" fmla="*/ 3635948 h 3784177"/>
              <a:gd name="connsiteX107" fmla="*/ 0 w 8037833"/>
              <a:gd name="connsiteY107" fmla="*/ 3635261 h 3784177"/>
              <a:gd name="connsiteX108" fmla="*/ 0 w 8037833"/>
              <a:gd name="connsiteY108"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704841 h 3784177"/>
              <a:gd name="connsiteX45" fmla="*/ 4201632 w 8037833"/>
              <a:gd name="connsiteY45" fmla="*/ 3702602 h 3784177"/>
              <a:gd name="connsiteX46" fmla="*/ 4191289 w 8037833"/>
              <a:gd name="connsiteY46" fmla="*/ 3702380 h 3784177"/>
              <a:gd name="connsiteX47" fmla="*/ 4191039 w 8037833"/>
              <a:gd name="connsiteY47" fmla="*/ 3702831 h 3784177"/>
              <a:gd name="connsiteX48" fmla="*/ 4181340 w 8037833"/>
              <a:gd name="connsiteY48" fmla="*/ 3701729 h 3784177"/>
              <a:gd name="connsiteX49" fmla="*/ 4133816 w 8037833"/>
              <a:gd name="connsiteY49" fmla="*/ 3690565 h 3784177"/>
              <a:gd name="connsiteX50" fmla="*/ 4071732 w 8037833"/>
              <a:gd name="connsiteY50" fmla="*/ 3732513 h 3784177"/>
              <a:gd name="connsiteX51" fmla="*/ 4045924 w 8037833"/>
              <a:gd name="connsiteY51" fmla="*/ 3739404 h 3784177"/>
              <a:gd name="connsiteX52" fmla="*/ 4032171 w 8037833"/>
              <a:gd name="connsiteY52" fmla="*/ 3745523 h 3784177"/>
              <a:gd name="connsiteX53" fmla="*/ 4031335 w 8037833"/>
              <a:gd name="connsiteY53" fmla="*/ 3747479 h 3784177"/>
              <a:gd name="connsiteX54" fmla="*/ 3985774 w 8037833"/>
              <a:gd name="connsiteY54" fmla="*/ 3736547 h 3784177"/>
              <a:gd name="connsiteX55" fmla="*/ 3979769 w 8037833"/>
              <a:gd name="connsiteY55" fmla="*/ 3738769 h 3784177"/>
              <a:gd name="connsiteX56" fmla="*/ 3950014 w 8037833"/>
              <a:gd name="connsiteY56" fmla="*/ 3726942 h 3784177"/>
              <a:gd name="connsiteX57" fmla="*/ 3934671 w 8037833"/>
              <a:gd name="connsiteY57" fmla="*/ 3723339 h 3784177"/>
              <a:gd name="connsiteX58" fmla="*/ 3930274 w 8037833"/>
              <a:gd name="connsiteY58" fmla="*/ 3717148 h 3784177"/>
              <a:gd name="connsiteX59" fmla="*/ 3907660 w 8037833"/>
              <a:gd name="connsiteY59" fmla="*/ 3714456 h 3784177"/>
              <a:gd name="connsiteX60" fmla="*/ 3905087 w 8037833"/>
              <a:gd name="connsiteY60" fmla="*/ 3716098 h 3784177"/>
              <a:gd name="connsiteX61" fmla="*/ 3886347 w 8037833"/>
              <a:gd name="connsiteY61" fmla="*/ 3706620 h 3784177"/>
              <a:gd name="connsiteX62" fmla="*/ 3870533 w 8037833"/>
              <a:gd name="connsiteY62" fmla="*/ 3689905 h 3784177"/>
              <a:gd name="connsiteX63" fmla="*/ 3678563 w 8037833"/>
              <a:gd name="connsiteY63" fmla="*/ 3694486 h 3784177"/>
              <a:gd name="connsiteX64" fmla="*/ 3524121 w 8037833"/>
              <a:gd name="connsiteY64" fmla="*/ 3642736 h 3784177"/>
              <a:gd name="connsiteX65" fmla="*/ 3373519 w 8037833"/>
              <a:gd name="connsiteY65" fmla="*/ 3665785 h 3784177"/>
              <a:gd name="connsiteX66" fmla="*/ 3114267 w 8037833"/>
              <a:gd name="connsiteY66" fmla="*/ 3638983 h 3784177"/>
              <a:gd name="connsiteX67" fmla="*/ 2989722 w 8037833"/>
              <a:gd name="connsiteY67" fmla="*/ 3623230 h 3784177"/>
              <a:gd name="connsiteX68" fmla="*/ 2965734 w 8037833"/>
              <a:gd name="connsiteY68" fmla="*/ 3635676 h 3784177"/>
              <a:gd name="connsiteX69" fmla="*/ 2961603 w 8037833"/>
              <a:gd name="connsiteY69" fmla="*/ 3638221 h 3784177"/>
              <a:gd name="connsiteX70" fmla="*/ 2944959 w 8037833"/>
              <a:gd name="connsiteY70" fmla="*/ 3639723 h 3784177"/>
              <a:gd name="connsiteX71" fmla="*/ 2940402 w 8037833"/>
              <a:gd name="connsiteY71" fmla="*/ 3651000 h 3784177"/>
              <a:gd name="connsiteX72" fmla="*/ 2915449 w 8037833"/>
              <a:gd name="connsiteY72" fmla="*/ 3661039 h 3784177"/>
              <a:gd name="connsiteX73" fmla="*/ 2884777 w 8037833"/>
              <a:gd name="connsiteY73" fmla="*/ 3660775 h 3784177"/>
              <a:gd name="connsiteX74" fmla="*/ 2739034 w 8037833"/>
              <a:gd name="connsiteY74" fmla="*/ 3647396 h 3784177"/>
              <a:gd name="connsiteX75" fmla="*/ 2651827 w 8037833"/>
              <a:gd name="connsiteY75" fmla="*/ 3646306 h 3784177"/>
              <a:gd name="connsiteX76" fmla="*/ 2618680 w 8037833"/>
              <a:gd name="connsiteY76" fmla="*/ 3656755 h 3784177"/>
              <a:gd name="connsiteX77" fmla="*/ 2572404 w 8037833"/>
              <a:gd name="connsiteY77" fmla="*/ 3664043 h 3784177"/>
              <a:gd name="connsiteX78" fmla="*/ 2423704 w 8037833"/>
              <a:gd name="connsiteY78" fmla="*/ 3658079 h 3784177"/>
              <a:gd name="connsiteX79" fmla="*/ 2301172 w 8037833"/>
              <a:gd name="connsiteY79" fmla="*/ 3663053 h 3784177"/>
              <a:gd name="connsiteX80" fmla="*/ 2238966 w 8037833"/>
              <a:gd name="connsiteY80" fmla="*/ 3668777 h 3784177"/>
              <a:gd name="connsiteX81" fmla="*/ 2082844 w 8037833"/>
              <a:gd name="connsiteY81" fmla="*/ 3631994 h 3784177"/>
              <a:gd name="connsiteX82" fmla="*/ 1938480 w 8037833"/>
              <a:gd name="connsiteY82" fmla="*/ 3601439 h 3784177"/>
              <a:gd name="connsiteX83" fmla="*/ 1900166 w 8037833"/>
              <a:gd name="connsiteY83" fmla="*/ 3609358 h 3784177"/>
              <a:gd name="connsiteX84" fmla="*/ 1787830 w 8037833"/>
              <a:gd name="connsiteY84" fmla="*/ 3633173 h 3784177"/>
              <a:gd name="connsiteX85" fmla="*/ 1734224 w 8037833"/>
              <a:gd name="connsiteY85" fmla="*/ 3655593 h 3784177"/>
              <a:gd name="connsiteX86" fmla="*/ 1664576 w 8037833"/>
              <a:gd name="connsiteY86" fmla="*/ 3638572 h 3784177"/>
              <a:gd name="connsiteX87" fmla="*/ 1577459 w 8037833"/>
              <a:gd name="connsiteY87" fmla="*/ 3658824 h 3784177"/>
              <a:gd name="connsiteX88" fmla="*/ 1527269 w 8037833"/>
              <a:gd name="connsiteY88" fmla="*/ 3663088 h 3784177"/>
              <a:gd name="connsiteX89" fmla="*/ 1390118 w 8037833"/>
              <a:gd name="connsiteY89" fmla="*/ 3682789 h 3784177"/>
              <a:gd name="connsiteX90" fmla="*/ 1252698 w 8037833"/>
              <a:gd name="connsiteY90" fmla="*/ 3708662 h 3784177"/>
              <a:gd name="connsiteX91" fmla="*/ 1171039 w 8037833"/>
              <a:gd name="connsiteY91" fmla="*/ 3758642 h 3784177"/>
              <a:gd name="connsiteX92" fmla="*/ 1058106 w 8037833"/>
              <a:gd name="connsiteY92" fmla="*/ 3776166 h 3784177"/>
              <a:gd name="connsiteX93" fmla="*/ 1039167 w 8037833"/>
              <a:gd name="connsiteY93" fmla="*/ 3784177 h 3784177"/>
              <a:gd name="connsiteX94" fmla="*/ 989223 w 8037833"/>
              <a:gd name="connsiteY94" fmla="*/ 3770303 h 3784177"/>
              <a:gd name="connsiteX95" fmla="*/ 907906 w 8037833"/>
              <a:gd name="connsiteY95" fmla="*/ 3757678 h 3784177"/>
              <a:gd name="connsiteX96" fmla="*/ 825226 w 8037833"/>
              <a:gd name="connsiteY96" fmla="*/ 3726369 h 3784177"/>
              <a:gd name="connsiteX97" fmla="*/ 722264 w 8037833"/>
              <a:gd name="connsiteY97" fmla="*/ 3747612 h 3784177"/>
              <a:gd name="connsiteX98" fmla="*/ 659460 w 8037833"/>
              <a:gd name="connsiteY98" fmla="*/ 3740429 h 3784177"/>
              <a:gd name="connsiteX99" fmla="*/ 556552 w 8037833"/>
              <a:gd name="connsiteY99" fmla="*/ 3739124 h 3784177"/>
              <a:gd name="connsiteX100" fmla="*/ 385384 w 8037833"/>
              <a:gd name="connsiteY100" fmla="*/ 3726388 h 3784177"/>
              <a:gd name="connsiteX101" fmla="*/ 339711 w 8037833"/>
              <a:gd name="connsiteY101" fmla="*/ 3718242 h 3784177"/>
              <a:gd name="connsiteX102" fmla="*/ 222239 w 8037833"/>
              <a:gd name="connsiteY102" fmla="*/ 3672335 h 3784177"/>
              <a:gd name="connsiteX103" fmla="*/ 163578 w 8037833"/>
              <a:gd name="connsiteY103" fmla="*/ 3656292 h 3784177"/>
              <a:gd name="connsiteX104" fmla="*/ 72220 w 8037833"/>
              <a:gd name="connsiteY104" fmla="*/ 3645272 h 3784177"/>
              <a:gd name="connsiteX105" fmla="*/ 44395 w 8037833"/>
              <a:gd name="connsiteY105" fmla="*/ 3639455 h 3784177"/>
              <a:gd name="connsiteX106" fmla="*/ 1962 w 8037833"/>
              <a:gd name="connsiteY106" fmla="*/ 3635948 h 3784177"/>
              <a:gd name="connsiteX107" fmla="*/ 0 w 8037833"/>
              <a:gd name="connsiteY107" fmla="*/ 3635261 h 3784177"/>
              <a:gd name="connsiteX108" fmla="*/ 0 w 8037833"/>
              <a:gd name="connsiteY108"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704841 h 3784177"/>
              <a:gd name="connsiteX45" fmla="*/ 4201632 w 8037833"/>
              <a:gd name="connsiteY45" fmla="*/ 3702602 h 3784177"/>
              <a:gd name="connsiteX46" fmla="*/ 4191289 w 8037833"/>
              <a:gd name="connsiteY46" fmla="*/ 3702380 h 3784177"/>
              <a:gd name="connsiteX47" fmla="*/ 4191039 w 8037833"/>
              <a:gd name="connsiteY47" fmla="*/ 3702831 h 3784177"/>
              <a:gd name="connsiteX48" fmla="*/ 4181340 w 8037833"/>
              <a:gd name="connsiteY48" fmla="*/ 3701729 h 3784177"/>
              <a:gd name="connsiteX49" fmla="*/ 4133816 w 8037833"/>
              <a:gd name="connsiteY49" fmla="*/ 3690565 h 3784177"/>
              <a:gd name="connsiteX50" fmla="*/ 4071732 w 8037833"/>
              <a:gd name="connsiteY50" fmla="*/ 3732513 h 3784177"/>
              <a:gd name="connsiteX51" fmla="*/ 4045924 w 8037833"/>
              <a:gd name="connsiteY51" fmla="*/ 3739404 h 3784177"/>
              <a:gd name="connsiteX52" fmla="*/ 4032171 w 8037833"/>
              <a:gd name="connsiteY52" fmla="*/ 3745523 h 3784177"/>
              <a:gd name="connsiteX53" fmla="*/ 4031335 w 8037833"/>
              <a:gd name="connsiteY53" fmla="*/ 3747479 h 3784177"/>
              <a:gd name="connsiteX54" fmla="*/ 3985774 w 8037833"/>
              <a:gd name="connsiteY54" fmla="*/ 3736547 h 3784177"/>
              <a:gd name="connsiteX55" fmla="*/ 3979769 w 8037833"/>
              <a:gd name="connsiteY55" fmla="*/ 3738769 h 3784177"/>
              <a:gd name="connsiteX56" fmla="*/ 3950014 w 8037833"/>
              <a:gd name="connsiteY56" fmla="*/ 3726942 h 3784177"/>
              <a:gd name="connsiteX57" fmla="*/ 3934671 w 8037833"/>
              <a:gd name="connsiteY57" fmla="*/ 3723339 h 3784177"/>
              <a:gd name="connsiteX58" fmla="*/ 3930274 w 8037833"/>
              <a:gd name="connsiteY58" fmla="*/ 3717148 h 3784177"/>
              <a:gd name="connsiteX59" fmla="*/ 3907660 w 8037833"/>
              <a:gd name="connsiteY59" fmla="*/ 3714456 h 3784177"/>
              <a:gd name="connsiteX60" fmla="*/ 3905087 w 8037833"/>
              <a:gd name="connsiteY60" fmla="*/ 3716098 h 3784177"/>
              <a:gd name="connsiteX61" fmla="*/ 3886347 w 8037833"/>
              <a:gd name="connsiteY61" fmla="*/ 3706620 h 3784177"/>
              <a:gd name="connsiteX62" fmla="*/ 3870533 w 8037833"/>
              <a:gd name="connsiteY62" fmla="*/ 3689905 h 3784177"/>
              <a:gd name="connsiteX63" fmla="*/ 3678563 w 8037833"/>
              <a:gd name="connsiteY63" fmla="*/ 3694486 h 3784177"/>
              <a:gd name="connsiteX64" fmla="*/ 3524121 w 8037833"/>
              <a:gd name="connsiteY64" fmla="*/ 3642736 h 3784177"/>
              <a:gd name="connsiteX65" fmla="*/ 3373519 w 8037833"/>
              <a:gd name="connsiteY65" fmla="*/ 3665785 h 3784177"/>
              <a:gd name="connsiteX66" fmla="*/ 3114267 w 8037833"/>
              <a:gd name="connsiteY66" fmla="*/ 3638983 h 3784177"/>
              <a:gd name="connsiteX67" fmla="*/ 2989722 w 8037833"/>
              <a:gd name="connsiteY67" fmla="*/ 3623230 h 3784177"/>
              <a:gd name="connsiteX68" fmla="*/ 2965734 w 8037833"/>
              <a:gd name="connsiteY68" fmla="*/ 3635676 h 3784177"/>
              <a:gd name="connsiteX69" fmla="*/ 2961603 w 8037833"/>
              <a:gd name="connsiteY69" fmla="*/ 3638221 h 3784177"/>
              <a:gd name="connsiteX70" fmla="*/ 2944959 w 8037833"/>
              <a:gd name="connsiteY70" fmla="*/ 3639723 h 3784177"/>
              <a:gd name="connsiteX71" fmla="*/ 2940402 w 8037833"/>
              <a:gd name="connsiteY71" fmla="*/ 3651000 h 3784177"/>
              <a:gd name="connsiteX72" fmla="*/ 2884777 w 8037833"/>
              <a:gd name="connsiteY72" fmla="*/ 3660775 h 3784177"/>
              <a:gd name="connsiteX73" fmla="*/ 2739034 w 8037833"/>
              <a:gd name="connsiteY73" fmla="*/ 3647396 h 3784177"/>
              <a:gd name="connsiteX74" fmla="*/ 2651827 w 8037833"/>
              <a:gd name="connsiteY74" fmla="*/ 3646306 h 3784177"/>
              <a:gd name="connsiteX75" fmla="*/ 2618680 w 8037833"/>
              <a:gd name="connsiteY75" fmla="*/ 3656755 h 3784177"/>
              <a:gd name="connsiteX76" fmla="*/ 2572404 w 8037833"/>
              <a:gd name="connsiteY76" fmla="*/ 3664043 h 3784177"/>
              <a:gd name="connsiteX77" fmla="*/ 2423704 w 8037833"/>
              <a:gd name="connsiteY77" fmla="*/ 3658079 h 3784177"/>
              <a:gd name="connsiteX78" fmla="*/ 2301172 w 8037833"/>
              <a:gd name="connsiteY78" fmla="*/ 3663053 h 3784177"/>
              <a:gd name="connsiteX79" fmla="*/ 2238966 w 8037833"/>
              <a:gd name="connsiteY79" fmla="*/ 3668777 h 3784177"/>
              <a:gd name="connsiteX80" fmla="*/ 2082844 w 8037833"/>
              <a:gd name="connsiteY80" fmla="*/ 3631994 h 3784177"/>
              <a:gd name="connsiteX81" fmla="*/ 1938480 w 8037833"/>
              <a:gd name="connsiteY81" fmla="*/ 3601439 h 3784177"/>
              <a:gd name="connsiteX82" fmla="*/ 1900166 w 8037833"/>
              <a:gd name="connsiteY82" fmla="*/ 3609358 h 3784177"/>
              <a:gd name="connsiteX83" fmla="*/ 1787830 w 8037833"/>
              <a:gd name="connsiteY83" fmla="*/ 3633173 h 3784177"/>
              <a:gd name="connsiteX84" fmla="*/ 1734224 w 8037833"/>
              <a:gd name="connsiteY84" fmla="*/ 3655593 h 3784177"/>
              <a:gd name="connsiteX85" fmla="*/ 1664576 w 8037833"/>
              <a:gd name="connsiteY85" fmla="*/ 3638572 h 3784177"/>
              <a:gd name="connsiteX86" fmla="*/ 1577459 w 8037833"/>
              <a:gd name="connsiteY86" fmla="*/ 3658824 h 3784177"/>
              <a:gd name="connsiteX87" fmla="*/ 1527269 w 8037833"/>
              <a:gd name="connsiteY87" fmla="*/ 3663088 h 3784177"/>
              <a:gd name="connsiteX88" fmla="*/ 1390118 w 8037833"/>
              <a:gd name="connsiteY88" fmla="*/ 3682789 h 3784177"/>
              <a:gd name="connsiteX89" fmla="*/ 1252698 w 8037833"/>
              <a:gd name="connsiteY89" fmla="*/ 3708662 h 3784177"/>
              <a:gd name="connsiteX90" fmla="*/ 1171039 w 8037833"/>
              <a:gd name="connsiteY90" fmla="*/ 3758642 h 3784177"/>
              <a:gd name="connsiteX91" fmla="*/ 1058106 w 8037833"/>
              <a:gd name="connsiteY91" fmla="*/ 3776166 h 3784177"/>
              <a:gd name="connsiteX92" fmla="*/ 1039167 w 8037833"/>
              <a:gd name="connsiteY92" fmla="*/ 3784177 h 3784177"/>
              <a:gd name="connsiteX93" fmla="*/ 989223 w 8037833"/>
              <a:gd name="connsiteY93" fmla="*/ 3770303 h 3784177"/>
              <a:gd name="connsiteX94" fmla="*/ 907906 w 8037833"/>
              <a:gd name="connsiteY94" fmla="*/ 3757678 h 3784177"/>
              <a:gd name="connsiteX95" fmla="*/ 825226 w 8037833"/>
              <a:gd name="connsiteY95" fmla="*/ 3726369 h 3784177"/>
              <a:gd name="connsiteX96" fmla="*/ 722264 w 8037833"/>
              <a:gd name="connsiteY96" fmla="*/ 3747612 h 3784177"/>
              <a:gd name="connsiteX97" fmla="*/ 659460 w 8037833"/>
              <a:gd name="connsiteY97" fmla="*/ 3740429 h 3784177"/>
              <a:gd name="connsiteX98" fmla="*/ 556552 w 8037833"/>
              <a:gd name="connsiteY98" fmla="*/ 3739124 h 3784177"/>
              <a:gd name="connsiteX99" fmla="*/ 385384 w 8037833"/>
              <a:gd name="connsiteY99" fmla="*/ 3726388 h 3784177"/>
              <a:gd name="connsiteX100" fmla="*/ 339711 w 8037833"/>
              <a:gd name="connsiteY100" fmla="*/ 3718242 h 3784177"/>
              <a:gd name="connsiteX101" fmla="*/ 222239 w 8037833"/>
              <a:gd name="connsiteY101" fmla="*/ 3672335 h 3784177"/>
              <a:gd name="connsiteX102" fmla="*/ 163578 w 8037833"/>
              <a:gd name="connsiteY102" fmla="*/ 3656292 h 3784177"/>
              <a:gd name="connsiteX103" fmla="*/ 72220 w 8037833"/>
              <a:gd name="connsiteY103" fmla="*/ 3645272 h 3784177"/>
              <a:gd name="connsiteX104" fmla="*/ 44395 w 8037833"/>
              <a:gd name="connsiteY104" fmla="*/ 3639455 h 3784177"/>
              <a:gd name="connsiteX105" fmla="*/ 1962 w 8037833"/>
              <a:gd name="connsiteY105" fmla="*/ 3635948 h 3784177"/>
              <a:gd name="connsiteX106" fmla="*/ 0 w 8037833"/>
              <a:gd name="connsiteY106" fmla="*/ 3635261 h 3784177"/>
              <a:gd name="connsiteX107" fmla="*/ 0 w 8037833"/>
              <a:gd name="connsiteY107"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704841 h 3784177"/>
              <a:gd name="connsiteX45" fmla="*/ 4201632 w 8037833"/>
              <a:gd name="connsiteY45" fmla="*/ 3702602 h 3784177"/>
              <a:gd name="connsiteX46" fmla="*/ 4191289 w 8037833"/>
              <a:gd name="connsiteY46" fmla="*/ 3702380 h 3784177"/>
              <a:gd name="connsiteX47" fmla="*/ 4191039 w 8037833"/>
              <a:gd name="connsiteY47" fmla="*/ 3702831 h 3784177"/>
              <a:gd name="connsiteX48" fmla="*/ 4181340 w 8037833"/>
              <a:gd name="connsiteY48" fmla="*/ 3701729 h 3784177"/>
              <a:gd name="connsiteX49" fmla="*/ 4133816 w 8037833"/>
              <a:gd name="connsiteY49" fmla="*/ 3690565 h 3784177"/>
              <a:gd name="connsiteX50" fmla="*/ 4071732 w 8037833"/>
              <a:gd name="connsiteY50" fmla="*/ 3732513 h 3784177"/>
              <a:gd name="connsiteX51" fmla="*/ 4045924 w 8037833"/>
              <a:gd name="connsiteY51" fmla="*/ 3739404 h 3784177"/>
              <a:gd name="connsiteX52" fmla="*/ 4032171 w 8037833"/>
              <a:gd name="connsiteY52" fmla="*/ 3745523 h 3784177"/>
              <a:gd name="connsiteX53" fmla="*/ 4011556 w 8037833"/>
              <a:gd name="connsiteY53" fmla="*/ 3729673 h 3784177"/>
              <a:gd name="connsiteX54" fmla="*/ 3985774 w 8037833"/>
              <a:gd name="connsiteY54" fmla="*/ 3736547 h 3784177"/>
              <a:gd name="connsiteX55" fmla="*/ 3979769 w 8037833"/>
              <a:gd name="connsiteY55" fmla="*/ 3738769 h 3784177"/>
              <a:gd name="connsiteX56" fmla="*/ 3950014 w 8037833"/>
              <a:gd name="connsiteY56" fmla="*/ 3726942 h 3784177"/>
              <a:gd name="connsiteX57" fmla="*/ 3934671 w 8037833"/>
              <a:gd name="connsiteY57" fmla="*/ 3723339 h 3784177"/>
              <a:gd name="connsiteX58" fmla="*/ 3930274 w 8037833"/>
              <a:gd name="connsiteY58" fmla="*/ 3717148 h 3784177"/>
              <a:gd name="connsiteX59" fmla="*/ 3907660 w 8037833"/>
              <a:gd name="connsiteY59" fmla="*/ 3714456 h 3784177"/>
              <a:gd name="connsiteX60" fmla="*/ 3905087 w 8037833"/>
              <a:gd name="connsiteY60" fmla="*/ 3716098 h 3784177"/>
              <a:gd name="connsiteX61" fmla="*/ 3886347 w 8037833"/>
              <a:gd name="connsiteY61" fmla="*/ 3706620 h 3784177"/>
              <a:gd name="connsiteX62" fmla="*/ 3870533 w 8037833"/>
              <a:gd name="connsiteY62" fmla="*/ 3689905 h 3784177"/>
              <a:gd name="connsiteX63" fmla="*/ 3678563 w 8037833"/>
              <a:gd name="connsiteY63" fmla="*/ 3694486 h 3784177"/>
              <a:gd name="connsiteX64" fmla="*/ 3524121 w 8037833"/>
              <a:gd name="connsiteY64" fmla="*/ 3642736 h 3784177"/>
              <a:gd name="connsiteX65" fmla="*/ 3373519 w 8037833"/>
              <a:gd name="connsiteY65" fmla="*/ 3665785 h 3784177"/>
              <a:gd name="connsiteX66" fmla="*/ 3114267 w 8037833"/>
              <a:gd name="connsiteY66" fmla="*/ 3638983 h 3784177"/>
              <a:gd name="connsiteX67" fmla="*/ 2989722 w 8037833"/>
              <a:gd name="connsiteY67" fmla="*/ 3623230 h 3784177"/>
              <a:gd name="connsiteX68" fmla="*/ 2965734 w 8037833"/>
              <a:gd name="connsiteY68" fmla="*/ 3635676 h 3784177"/>
              <a:gd name="connsiteX69" fmla="*/ 2961603 w 8037833"/>
              <a:gd name="connsiteY69" fmla="*/ 3638221 h 3784177"/>
              <a:gd name="connsiteX70" fmla="*/ 2944959 w 8037833"/>
              <a:gd name="connsiteY70" fmla="*/ 3639723 h 3784177"/>
              <a:gd name="connsiteX71" fmla="*/ 2940402 w 8037833"/>
              <a:gd name="connsiteY71" fmla="*/ 3651000 h 3784177"/>
              <a:gd name="connsiteX72" fmla="*/ 2884777 w 8037833"/>
              <a:gd name="connsiteY72" fmla="*/ 3660775 h 3784177"/>
              <a:gd name="connsiteX73" fmla="*/ 2739034 w 8037833"/>
              <a:gd name="connsiteY73" fmla="*/ 3647396 h 3784177"/>
              <a:gd name="connsiteX74" fmla="*/ 2651827 w 8037833"/>
              <a:gd name="connsiteY74" fmla="*/ 3646306 h 3784177"/>
              <a:gd name="connsiteX75" fmla="*/ 2618680 w 8037833"/>
              <a:gd name="connsiteY75" fmla="*/ 3656755 h 3784177"/>
              <a:gd name="connsiteX76" fmla="*/ 2572404 w 8037833"/>
              <a:gd name="connsiteY76" fmla="*/ 3664043 h 3784177"/>
              <a:gd name="connsiteX77" fmla="*/ 2423704 w 8037833"/>
              <a:gd name="connsiteY77" fmla="*/ 3658079 h 3784177"/>
              <a:gd name="connsiteX78" fmla="*/ 2301172 w 8037833"/>
              <a:gd name="connsiteY78" fmla="*/ 3663053 h 3784177"/>
              <a:gd name="connsiteX79" fmla="*/ 2238966 w 8037833"/>
              <a:gd name="connsiteY79" fmla="*/ 3668777 h 3784177"/>
              <a:gd name="connsiteX80" fmla="*/ 2082844 w 8037833"/>
              <a:gd name="connsiteY80" fmla="*/ 3631994 h 3784177"/>
              <a:gd name="connsiteX81" fmla="*/ 1938480 w 8037833"/>
              <a:gd name="connsiteY81" fmla="*/ 3601439 h 3784177"/>
              <a:gd name="connsiteX82" fmla="*/ 1900166 w 8037833"/>
              <a:gd name="connsiteY82" fmla="*/ 3609358 h 3784177"/>
              <a:gd name="connsiteX83" fmla="*/ 1787830 w 8037833"/>
              <a:gd name="connsiteY83" fmla="*/ 3633173 h 3784177"/>
              <a:gd name="connsiteX84" fmla="*/ 1734224 w 8037833"/>
              <a:gd name="connsiteY84" fmla="*/ 3655593 h 3784177"/>
              <a:gd name="connsiteX85" fmla="*/ 1664576 w 8037833"/>
              <a:gd name="connsiteY85" fmla="*/ 3638572 h 3784177"/>
              <a:gd name="connsiteX86" fmla="*/ 1577459 w 8037833"/>
              <a:gd name="connsiteY86" fmla="*/ 3658824 h 3784177"/>
              <a:gd name="connsiteX87" fmla="*/ 1527269 w 8037833"/>
              <a:gd name="connsiteY87" fmla="*/ 3663088 h 3784177"/>
              <a:gd name="connsiteX88" fmla="*/ 1390118 w 8037833"/>
              <a:gd name="connsiteY88" fmla="*/ 3682789 h 3784177"/>
              <a:gd name="connsiteX89" fmla="*/ 1252698 w 8037833"/>
              <a:gd name="connsiteY89" fmla="*/ 3708662 h 3784177"/>
              <a:gd name="connsiteX90" fmla="*/ 1171039 w 8037833"/>
              <a:gd name="connsiteY90" fmla="*/ 3758642 h 3784177"/>
              <a:gd name="connsiteX91" fmla="*/ 1058106 w 8037833"/>
              <a:gd name="connsiteY91" fmla="*/ 3776166 h 3784177"/>
              <a:gd name="connsiteX92" fmla="*/ 1039167 w 8037833"/>
              <a:gd name="connsiteY92" fmla="*/ 3784177 h 3784177"/>
              <a:gd name="connsiteX93" fmla="*/ 989223 w 8037833"/>
              <a:gd name="connsiteY93" fmla="*/ 3770303 h 3784177"/>
              <a:gd name="connsiteX94" fmla="*/ 907906 w 8037833"/>
              <a:gd name="connsiteY94" fmla="*/ 3757678 h 3784177"/>
              <a:gd name="connsiteX95" fmla="*/ 825226 w 8037833"/>
              <a:gd name="connsiteY95" fmla="*/ 3726369 h 3784177"/>
              <a:gd name="connsiteX96" fmla="*/ 722264 w 8037833"/>
              <a:gd name="connsiteY96" fmla="*/ 3747612 h 3784177"/>
              <a:gd name="connsiteX97" fmla="*/ 659460 w 8037833"/>
              <a:gd name="connsiteY97" fmla="*/ 3740429 h 3784177"/>
              <a:gd name="connsiteX98" fmla="*/ 556552 w 8037833"/>
              <a:gd name="connsiteY98" fmla="*/ 3739124 h 3784177"/>
              <a:gd name="connsiteX99" fmla="*/ 385384 w 8037833"/>
              <a:gd name="connsiteY99" fmla="*/ 3726388 h 3784177"/>
              <a:gd name="connsiteX100" fmla="*/ 339711 w 8037833"/>
              <a:gd name="connsiteY100" fmla="*/ 3718242 h 3784177"/>
              <a:gd name="connsiteX101" fmla="*/ 222239 w 8037833"/>
              <a:gd name="connsiteY101" fmla="*/ 3672335 h 3784177"/>
              <a:gd name="connsiteX102" fmla="*/ 163578 w 8037833"/>
              <a:gd name="connsiteY102" fmla="*/ 3656292 h 3784177"/>
              <a:gd name="connsiteX103" fmla="*/ 72220 w 8037833"/>
              <a:gd name="connsiteY103" fmla="*/ 3645272 h 3784177"/>
              <a:gd name="connsiteX104" fmla="*/ 44395 w 8037833"/>
              <a:gd name="connsiteY104" fmla="*/ 3639455 h 3784177"/>
              <a:gd name="connsiteX105" fmla="*/ 1962 w 8037833"/>
              <a:gd name="connsiteY105" fmla="*/ 3635948 h 3784177"/>
              <a:gd name="connsiteX106" fmla="*/ 0 w 8037833"/>
              <a:gd name="connsiteY106" fmla="*/ 3635261 h 3784177"/>
              <a:gd name="connsiteX107" fmla="*/ 0 w 8037833"/>
              <a:gd name="connsiteY107"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704841 h 3784177"/>
              <a:gd name="connsiteX45" fmla="*/ 4191289 w 8037833"/>
              <a:gd name="connsiteY45" fmla="*/ 3702380 h 3784177"/>
              <a:gd name="connsiteX46" fmla="*/ 4191039 w 8037833"/>
              <a:gd name="connsiteY46" fmla="*/ 3702831 h 3784177"/>
              <a:gd name="connsiteX47" fmla="*/ 4181340 w 8037833"/>
              <a:gd name="connsiteY47" fmla="*/ 3701729 h 3784177"/>
              <a:gd name="connsiteX48" fmla="*/ 4133816 w 8037833"/>
              <a:gd name="connsiteY48" fmla="*/ 3690565 h 3784177"/>
              <a:gd name="connsiteX49" fmla="*/ 4071732 w 8037833"/>
              <a:gd name="connsiteY49" fmla="*/ 3732513 h 3784177"/>
              <a:gd name="connsiteX50" fmla="*/ 4045924 w 8037833"/>
              <a:gd name="connsiteY50" fmla="*/ 3739404 h 3784177"/>
              <a:gd name="connsiteX51" fmla="*/ 4032171 w 8037833"/>
              <a:gd name="connsiteY51" fmla="*/ 3745523 h 3784177"/>
              <a:gd name="connsiteX52" fmla="*/ 4011556 w 8037833"/>
              <a:gd name="connsiteY52" fmla="*/ 3729673 h 3784177"/>
              <a:gd name="connsiteX53" fmla="*/ 3985774 w 8037833"/>
              <a:gd name="connsiteY53" fmla="*/ 3736547 h 3784177"/>
              <a:gd name="connsiteX54" fmla="*/ 3979769 w 8037833"/>
              <a:gd name="connsiteY54" fmla="*/ 3738769 h 3784177"/>
              <a:gd name="connsiteX55" fmla="*/ 3950014 w 8037833"/>
              <a:gd name="connsiteY55" fmla="*/ 3726942 h 3784177"/>
              <a:gd name="connsiteX56" fmla="*/ 3934671 w 8037833"/>
              <a:gd name="connsiteY56" fmla="*/ 3723339 h 3784177"/>
              <a:gd name="connsiteX57" fmla="*/ 3930274 w 8037833"/>
              <a:gd name="connsiteY57" fmla="*/ 3717148 h 3784177"/>
              <a:gd name="connsiteX58" fmla="*/ 3907660 w 8037833"/>
              <a:gd name="connsiteY58" fmla="*/ 3714456 h 3784177"/>
              <a:gd name="connsiteX59" fmla="*/ 3905087 w 8037833"/>
              <a:gd name="connsiteY59" fmla="*/ 3716098 h 3784177"/>
              <a:gd name="connsiteX60" fmla="*/ 3886347 w 8037833"/>
              <a:gd name="connsiteY60" fmla="*/ 3706620 h 3784177"/>
              <a:gd name="connsiteX61" fmla="*/ 3870533 w 8037833"/>
              <a:gd name="connsiteY61" fmla="*/ 3689905 h 3784177"/>
              <a:gd name="connsiteX62" fmla="*/ 3678563 w 8037833"/>
              <a:gd name="connsiteY62" fmla="*/ 3694486 h 3784177"/>
              <a:gd name="connsiteX63" fmla="*/ 3524121 w 8037833"/>
              <a:gd name="connsiteY63" fmla="*/ 3642736 h 3784177"/>
              <a:gd name="connsiteX64" fmla="*/ 3373519 w 8037833"/>
              <a:gd name="connsiteY64" fmla="*/ 3665785 h 3784177"/>
              <a:gd name="connsiteX65" fmla="*/ 3114267 w 8037833"/>
              <a:gd name="connsiteY65" fmla="*/ 3638983 h 3784177"/>
              <a:gd name="connsiteX66" fmla="*/ 2989722 w 8037833"/>
              <a:gd name="connsiteY66" fmla="*/ 3623230 h 3784177"/>
              <a:gd name="connsiteX67" fmla="*/ 2965734 w 8037833"/>
              <a:gd name="connsiteY67" fmla="*/ 3635676 h 3784177"/>
              <a:gd name="connsiteX68" fmla="*/ 2961603 w 8037833"/>
              <a:gd name="connsiteY68" fmla="*/ 3638221 h 3784177"/>
              <a:gd name="connsiteX69" fmla="*/ 2944959 w 8037833"/>
              <a:gd name="connsiteY69" fmla="*/ 3639723 h 3784177"/>
              <a:gd name="connsiteX70" fmla="*/ 2940402 w 8037833"/>
              <a:gd name="connsiteY70" fmla="*/ 3651000 h 3784177"/>
              <a:gd name="connsiteX71" fmla="*/ 2884777 w 8037833"/>
              <a:gd name="connsiteY71" fmla="*/ 3660775 h 3784177"/>
              <a:gd name="connsiteX72" fmla="*/ 2739034 w 8037833"/>
              <a:gd name="connsiteY72" fmla="*/ 3647396 h 3784177"/>
              <a:gd name="connsiteX73" fmla="*/ 2651827 w 8037833"/>
              <a:gd name="connsiteY73" fmla="*/ 3646306 h 3784177"/>
              <a:gd name="connsiteX74" fmla="*/ 2618680 w 8037833"/>
              <a:gd name="connsiteY74" fmla="*/ 3656755 h 3784177"/>
              <a:gd name="connsiteX75" fmla="*/ 2572404 w 8037833"/>
              <a:gd name="connsiteY75" fmla="*/ 3664043 h 3784177"/>
              <a:gd name="connsiteX76" fmla="*/ 2423704 w 8037833"/>
              <a:gd name="connsiteY76" fmla="*/ 3658079 h 3784177"/>
              <a:gd name="connsiteX77" fmla="*/ 2301172 w 8037833"/>
              <a:gd name="connsiteY77" fmla="*/ 3663053 h 3784177"/>
              <a:gd name="connsiteX78" fmla="*/ 2238966 w 8037833"/>
              <a:gd name="connsiteY78" fmla="*/ 3668777 h 3784177"/>
              <a:gd name="connsiteX79" fmla="*/ 2082844 w 8037833"/>
              <a:gd name="connsiteY79" fmla="*/ 3631994 h 3784177"/>
              <a:gd name="connsiteX80" fmla="*/ 1938480 w 8037833"/>
              <a:gd name="connsiteY80" fmla="*/ 3601439 h 3784177"/>
              <a:gd name="connsiteX81" fmla="*/ 1900166 w 8037833"/>
              <a:gd name="connsiteY81" fmla="*/ 3609358 h 3784177"/>
              <a:gd name="connsiteX82" fmla="*/ 1787830 w 8037833"/>
              <a:gd name="connsiteY82" fmla="*/ 3633173 h 3784177"/>
              <a:gd name="connsiteX83" fmla="*/ 1734224 w 8037833"/>
              <a:gd name="connsiteY83" fmla="*/ 3655593 h 3784177"/>
              <a:gd name="connsiteX84" fmla="*/ 1664576 w 8037833"/>
              <a:gd name="connsiteY84" fmla="*/ 3638572 h 3784177"/>
              <a:gd name="connsiteX85" fmla="*/ 1577459 w 8037833"/>
              <a:gd name="connsiteY85" fmla="*/ 3658824 h 3784177"/>
              <a:gd name="connsiteX86" fmla="*/ 1527269 w 8037833"/>
              <a:gd name="connsiteY86" fmla="*/ 3663088 h 3784177"/>
              <a:gd name="connsiteX87" fmla="*/ 1390118 w 8037833"/>
              <a:gd name="connsiteY87" fmla="*/ 3682789 h 3784177"/>
              <a:gd name="connsiteX88" fmla="*/ 1252698 w 8037833"/>
              <a:gd name="connsiteY88" fmla="*/ 3708662 h 3784177"/>
              <a:gd name="connsiteX89" fmla="*/ 1171039 w 8037833"/>
              <a:gd name="connsiteY89" fmla="*/ 3758642 h 3784177"/>
              <a:gd name="connsiteX90" fmla="*/ 1058106 w 8037833"/>
              <a:gd name="connsiteY90" fmla="*/ 3776166 h 3784177"/>
              <a:gd name="connsiteX91" fmla="*/ 1039167 w 8037833"/>
              <a:gd name="connsiteY91" fmla="*/ 3784177 h 3784177"/>
              <a:gd name="connsiteX92" fmla="*/ 989223 w 8037833"/>
              <a:gd name="connsiteY92" fmla="*/ 3770303 h 3784177"/>
              <a:gd name="connsiteX93" fmla="*/ 907906 w 8037833"/>
              <a:gd name="connsiteY93" fmla="*/ 3757678 h 3784177"/>
              <a:gd name="connsiteX94" fmla="*/ 825226 w 8037833"/>
              <a:gd name="connsiteY94" fmla="*/ 3726369 h 3784177"/>
              <a:gd name="connsiteX95" fmla="*/ 722264 w 8037833"/>
              <a:gd name="connsiteY95" fmla="*/ 3747612 h 3784177"/>
              <a:gd name="connsiteX96" fmla="*/ 659460 w 8037833"/>
              <a:gd name="connsiteY96" fmla="*/ 3740429 h 3784177"/>
              <a:gd name="connsiteX97" fmla="*/ 556552 w 8037833"/>
              <a:gd name="connsiteY97" fmla="*/ 3739124 h 3784177"/>
              <a:gd name="connsiteX98" fmla="*/ 385384 w 8037833"/>
              <a:gd name="connsiteY98" fmla="*/ 3726388 h 3784177"/>
              <a:gd name="connsiteX99" fmla="*/ 339711 w 8037833"/>
              <a:gd name="connsiteY99" fmla="*/ 3718242 h 3784177"/>
              <a:gd name="connsiteX100" fmla="*/ 222239 w 8037833"/>
              <a:gd name="connsiteY100" fmla="*/ 3672335 h 3784177"/>
              <a:gd name="connsiteX101" fmla="*/ 163578 w 8037833"/>
              <a:gd name="connsiteY101" fmla="*/ 3656292 h 3784177"/>
              <a:gd name="connsiteX102" fmla="*/ 72220 w 8037833"/>
              <a:gd name="connsiteY102" fmla="*/ 3645272 h 3784177"/>
              <a:gd name="connsiteX103" fmla="*/ 44395 w 8037833"/>
              <a:gd name="connsiteY103" fmla="*/ 3639455 h 3784177"/>
              <a:gd name="connsiteX104" fmla="*/ 1962 w 8037833"/>
              <a:gd name="connsiteY104" fmla="*/ 3635948 h 3784177"/>
              <a:gd name="connsiteX105" fmla="*/ 0 w 8037833"/>
              <a:gd name="connsiteY105" fmla="*/ 3635261 h 3784177"/>
              <a:gd name="connsiteX106" fmla="*/ 0 w 8037833"/>
              <a:gd name="connsiteY106"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81340 w 8037833"/>
              <a:gd name="connsiteY47" fmla="*/ 3701729 h 3784177"/>
              <a:gd name="connsiteX48" fmla="*/ 4133816 w 8037833"/>
              <a:gd name="connsiteY48" fmla="*/ 3690565 h 3784177"/>
              <a:gd name="connsiteX49" fmla="*/ 4071732 w 8037833"/>
              <a:gd name="connsiteY49" fmla="*/ 3732513 h 3784177"/>
              <a:gd name="connsiteX50" fmla="*/ 4045924 w 8037833"/>
              <a:gd name="connsiteY50" fmla="*/ 3739404 h 3784177"/>
              <a:gd name="connsiteX51" fmla="*/ 4032171 w 8037833"/>
              <a:gd name="connsiteY51" fmla="*/ 3745523 h 3784177"/>
              <a:gd name="connsiteX52" fmla="*/ 4011556 w 8037833"/>
              <a:gd name="connsiteY52" fmla="*/ 3729673 h 3784177"/>
              <a:gd name="connsiteX53" fmla="*/ 3985774 w 8037833"/>
              <a:gd name="connsiteY53" fmla="*/ 3736547 h 3784177"/>
              <a:gd name="connsiteX54" fmla="*/ 3979769 w 8037833"/>
              <a:gd name="connsiteY54" fmla="*/ 3738769 h 3784177"/>
              <a:gd name="connsiteX55" fmla="*/ 3950014 w 8037833"/>
              <a:gd name="connsiteY55" fmla="*/ 3726942 h 3784177"/>
              <a:gd name="connsiteX56" fmla="*/ 3934671 w 8037833"/>
              <a:gd name="connsiteY56" fmla="*/ 3723339 h 3784177"/>
              <a:gd name="connsiteX57" fmla="*/ 3930274 w 8037833"/>
              <a:gd name="connsiteY57" fmla="*/ 3717148 h 3784177"/>
              <a:gd name="connsiteX58" fmla="*/ 3907660 w 8037833"/>
              <a:gd name="connsiteY58" fmla="*/ 3714456 h 3784177"/>
              <a:gd name="connsiteX59" fmla="*/ 3905087 w 8037833"/>
              <a:gd name="connsiteY59" fmla="*/ 3716098 h 3784177"/>
              <a:gd name="connsiteX60" fmla="*/ 3886347 w 8037833"/>
              <a:gd name="connsiteY60" fmla="*/ 3706620 h 3784177"/>
              <a:gd name="connsiteX61" fmla="*/ 3870533 w 8037833"/>
              <a:gd name="connsiteY61" fmla="*/ 3689905 h 3784177"/>
              <a:gd name="connsiteX62" fmla="*/ 3678563 w 8037833"/>
              <a:gd name="connsiteY62" fmla="*/ 3694486 h 3784177"/>
              <a:gd name="connsiteX63" fmla="*/ 3524121 w 8037833"/>
              <a:gd name="connsiteY63" fmla="*/ 3642736 h 3784177"/>
              <a:gd name="connsiteX64" fmla="*/ 3373519 w 8037833"/>
              <a:gd name="connsiteY64" fmla="*/ 3665785 h 3784177"/>
              <a:gd name="connsiteX65" fmla="*/ 3114267 w 8037833"/>
              <a:gd name="connsiteY65" fmla="*/ 3638983 h 3784177"/>
              <a:gd name="connsiteX66" fmla="*/ 2989722 w 8037833"/>
              <a:gd name="connsiteY66" fmla="*/ 3623230 h 3784177"/>
              <a:gd name="connsiteX67" fmla="*/ 2965734 w 8037833"/>
              <a:gd name="connsiteY67" fmla="*/ 3635676 h 3784177"/>
              <a:gd name="connsiteX68" fmla="*/ 2961603 w 8037833"/>
              <a:gd name="connsiteY68" fmla="*/ 3638221 h 3784177"/>
              <a:gd name="connsiteX69" fmla="*/ 2944959 w 8037833"/>
              <a:gd name="connsiteY69" fmla="*/ 3639723 h 3784177"/>
              <a:gd name="connsiteX70" fmla="*/ 2940402 w 8037833"/>
              <a:gd name="connsiteY70" fmla="*/ 3651000 h 3784177"/>
              <a:gd name="connsiteX71" fmla="*/ 2884777 w 8037833"/>
              <a:gd name="connsiteY71" fmla="*/ 3660775 h 3784177"/>
              <a:gd name="connsiteX72" fmla="*/ 2739034 w 8037833"/>
              <a:gd name="connsiteY72" fmla="*/ 3647396 h 3784177"/>
              <a:gd name="connsiteX73" fmla="*/ 2651827 w 8037833"/>
              <a:gd name="connsiteY73" fmla="*/ 3646306 h 3784177"/>
              <a:gd name="connsiteX74" fmla="*/ 2618680 w 8037833"/>
              <a:gd name="connsiteY74" fmla="*/ 3656755 h 3784177"/>
              <a:gd name="connsiteX75" fmla="*/ 2572404 w 8037833"/>
              <a:gd name="connsiteY75" fmla="*/ 3664043 h 3784177"/>
              <a:gd name="connsiteX76" fmla="*/ 2423704 w 8037833"/>
              <a:gd name="connsiteY76" fmla="*/ 3658079 h 3784177"/>
              <a:gd name="connsiteX77" fmla="*/ 2301172 w 8037833"/>
              <a:gd name="connsiteY77" fmla="*/ 3663053 h 3784177"/>
              <a:gd name="connsiteX78" fmla="*/ 2238966 w 8037833"/>
              <a:gd name="connsiteY78" fmla="*/ 3668777 h 3784177"/>
              <a:gd name="connsiteX79" fmla="*/ 2082844 w 8037833"/>
              <a:gd name="connsiteY79" fmla="*/ 3631994 h 3784177"/>
              <a:gd name="connsiteX80" fmla="*/ 1938480 w 8037833"/>
              <a:gd name="connsiteY80" fmla="*/ 3601439 h 3784177"/>
              <a:gd name="connsiteX81" fmla="*/ 1900166 w 8037833"/>
              <a:gd name="connsiteY81" fmla="*/ 3609358 h 3784177"/>
              <a:gd name="connsiteX82" fmla="*/ 1787830 w 8037833"/>
              <a:gd name="connsiteY82" fmla="*/ 3633173 h 3784177"/>
              <a:gd name="connsiteX83" fmla="*/ 1734224 w 8037833"/>
              <a:gd name="connsiteY83" fmla="*/ 3655593 h 3784177"/>
              <a:gd name="connsiteX84" fmla="*/ 1664576 w 8037833"/>
              <a:gd name="connsiteY84" fmla="*/ 3638572 h 3784177"/>
              <a:gd name="connsiteX85" fmla="*/ 1577459 w 8037833"/>
              <a:gd name="connsiteY85" fmla="*/ 3658824 h 3784177"/>
              <a:gd name="connsiteX86" fmla="*/ 1527269 w 8037833"/>
              <a:gd name="connsiteY86" fmla="*/ 3663088 h 3784177"/>
              <a:gd name="connsiteX87" fmla="*/ 1390118 w 8037833"/>
              <a:gd name="connsiteY87" fmla="*/ 3682789 h 3784177"/>
              <a:gd name="connsiteX88" fmla="*/ 1252698 w 8037833"/>
              <a:gd name="connsiteY88" fmla="*/ 3708662 h 3784177"/>
              <a:gd name="connsiteX89" fmla="*/ 1171039 w 8037833"/>
              <a:gd name="connsiteY89" fmla="*/ 3758642 h 3784177"/>
              <a:gd name="connsiteX90" fmla="*/ 1058106 w 8037833"/>
              <a:gd name="connsiteY90" fmla="*/ 3776166 h 3784177"/>
              <a:gd name="connsiteX91" fmla="*/ 1039167 w 8037833"/>
              <a:gd name="connsiteY91" fmla="*/ 3784177 h 3784177"/>
              <a:gd name="connsiteX92" fmla="*/ 989223 w 8037833"/>
              <a:gd name="connsiteY92" fmla="*/ 3770303 h 3784177"/>
              <a:gd name="connsiteX93" fmla="*/ 907906 w 8037833"/>
              <a:gd name="connsiteY93" fmla="*/ 3757678 h 3784177"/>
              <a:gd name="connsiteX94" fmla="*/ 825226 w 8037833"/>
              <a:gd name="connsiteY94" fmla="*/ 3726369 h 3784177"/>
              <a:gd name="connsiteX95" fmla="*/ 722264 w 8037833"/>
              <a:gd name="connsiteY95" fmla="*/ 3747612 h 3784177"/>
              <a:gd name="connsiteX96" fmla="*/ 659460 w 8037833"/>
              <a:gd name="connsiteY96" fmla="*/ 3740429 h 3784177"/>
              <a:gd name="connsiteX97" fmla="*/ 556552 w 8037833"/>
              <a:gd name="connsiteY97" fmla="*/ 3739124 h 3784177"/>
              <a:gd name="connsiteX98" fmla="*/ 385384 w 8037833"/>
              <a:gd name="connsiteY98" fmla="*/ 3726388 h 3784177"/>
              <a:gd name="connsiteX99" fmla="*/ 339711 w 8037833"/>
              <a:gd name="connsiteY99" fmla="*/ 3718242 h 3784177"/>
              <a:gd name="connsiteX100" fmla="*/ 222239 w 8037833"/>
              <a:gd name="connsiteY100" fmla="*/ 3672335 h 3784177"/>
              <a:gd name="connsiteX101" fmla="*/ 163578 w 8037833"/>
              <a:gd name="connsiteY101" fmla="*/ 3656292 h 3784177"/>
              <a:gd name="connsiteX102" fmla="*/ 72220 w 8037833"/>
              <a:gd name="connsiteY102" fmla="*/ 3645272 h 3784177"/>
              <a:gd name="connsiteX103" fmla="*/ 44395 w 8037833"/>
              <a:gd name="connsiteY103" fmla="*/ 3639455 h 3784177"/>
              <a:gd name="connsiteX104" fmla="*/ 1962 w 8037833"/>
              <a:gd name="connsiteY104" fmla="*/ 3635948 h 3784177"/>
              <a:gd name="connsiteX105" fmla="*/ 0 w 8037833"/>
              <a:gd name="connsiteY105" fmla="*/ 3635261 h 3784177"/>
              <a:gd name="connsiteX106" fmla="*/ 0 w 8037833"/>
              <a:gd name="connsiteY106"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81340 w 8037833"/>
              <a:gd name="connsiteY47" fmla="*/ 3701729 h 3784177"/>
              <a:gd name="connsiteX48" fmla="*/ 4133816 w 8037833"/>
              <a:gd name="connsiteY48" fmla="*/ 3690565 h 3784177"/>
              <a:gd name="connsiteX49" fmla="*/ 4071732 w 8037833"/>
              <a:gd name="connsiteY49" fmla="*/ 3732513 h 3784177"/>
              <a:gd name="connsiteX50" fmla="*/ 4045924 w 8037833"/>
              <a:gd name="connsiteY50" fmla="*/ 3739404 h 3784177"/>
              <a:gd name="connsiteX51" fmla="*/ 4032171 w 8037833"/>
              <a:gd name="connsiteY51" fmla="*/ 3745523 h 3784177"/>
              <a:gd name="connsiteX52" fmla="*/ 4011556 w 8037833"/>
              <a:gd name="connsiteY52" fmla="*/ 3729673 h 3784177"/>
              <a:gd name="connsiteX53" fmla="*/ 3985774 w 8037833"/>
              <a:gd name="connsiteY53" fmla="*/ 3736547 h 3784177"/>
              <a:gd name="connsiteX54" fmla="*/ 3979769 w 8037833"/>
              <a:gd name="connsiteY54" fmla="*/ 3738769 h 3784177"/>
              <a:gd name="connsiteX55" fmla="*/ 3950014 w 8037833"/>
              <a:gd name="connsiteY55" fmla="*/ 3726942 h 3784177"/>
              <a:gd name="connsiteX56" fmla="*/ 3934671 w 8037833"/>
              <a:gd name="connsiteY56" fmla="*/ 3723339 h 3784177"/>
              <a:gd name="connsiteX57" fmla="*/ 3930274 w 8037833"/>
              <a:gd name="connsiteY57" fmla="*/ 3717148 h 3784177"/>
              <a:gd name="connsiteX58" fmla="*/ 3907660 w 8037833"/>
              <a:gd name="connsiteY58" fmla="*/ 3714456 h 3784177"/>
              <a:gd name="connsiteX59" fmla="*/ 3905087 w 8037833"/>
              <a:gd name="connsiteY59" fmla="*/ 3716098 h 3784177"/>
              <a:gd name="connsiteX60" fmla="*/ 3886347 w 8037833"/>
              <a:gd name="connsiteY60" fmla="*/ 3706620 h 3784177"/>
              <a:gd name="connsiteX61" fmla="*/ 3870533 w 8037833"/>
              <a:gd name="connsiteY61" fmla="*/ 3689905 h 3784177"/>
              <a:gd name="connsiteX62" fmla="*/ 3678563 w 8037833"/>
              <a:gd name="connsiteY62" fmla="*/ 3694486 h 3784177"/>
              <a:gd name="connsiteX63" fmla="*/ 3524121 w 8037833"/>
              <a:gd name="connsiteY63" fmla="*/ 3642736 h 3784177"/>
              <a:gd name="connsiteX64" fmla="*/ 3373519 w 8037833"/>
              <a:gd name="connsiteY64" fmla="*/ 3665785 h 3784177"/>
              <a:gd name="connsiteX65" fmla="*/ 3114267 w 8037833"/>
              <a:gd name="connsiteY65" fmla="*/ 3638983 h 3784177"/>
              <a:gd name="connsiteX66" fmla="*/ 2989722 w 8037833"/>
              <a:gd name="connsiteY66" fmla="*/ 3623230 h 3784177"/>
              <a:gd name="connsiteX67" fmla="*/ 2965734 w 8037833"/>
              <a:gd name="connsiteY67" fmla="*/ 3635676 h 3784177"/>
              <a:gd name="connsiteX68" fmla="*/ 2961603 w 8037833"/>
              <a:gd name="connsiteY68" fmla="*/ 3638221 h 3784177"/>
              <a:gd name="connsiteX69" fmla="*/ 2944959 w 8037833"/>
              <a:gd name="connsiteY69" fmla="*/ 3639723 h 3784177"/>
              <a:gd name="connsiteX70" fmla="*/ 2940402 w 8037833"/>
              <a:gd name="connsiteY70" fmla="*/ 3651000 h 3784177"/>
              <a:gd name="connsiteX71" fmla="*/ 2884777 w 8037833"/>
              <a:gd name="connsiteY71" fmla="*/ 3660775 h 3784177"/>
              <a:gd name="connsiteX72" fmla="*/ 2739034 w 8037833"/>
              <a:gd name="connsiteY72" fmla="*/ 3647396 h 3784177"/>
              <a:gd name="connsiteX73" fmla="*/ 2651827 w 8037833"/>
              <a:gd name="connsiteY73" fmla="*/ 3646306 h 3784177"/>
              <a:gd name="connsiteX74" fmla="*/ 2618680 w 8037833"/>
              <a:gd name="connsiteY74" fmla="*/ 3656755 h 3784177"/>
              <a:gd name="connsiteX75" fmla="*/ 2572404 w 8037833"/>
              <a:gd name="connsiteY75" fmla="*/ 3664043 h 3784177"/>
              <a:gd name="connsiteX76" fmla="*/ 2423704 w 8037833"/>
              <a:gd name="connsiteY76" fmla="*/ 3658079 h 3784177"/>
              <a:gd name="connsiteX77" fmla="*/ 2301172 w 8037833"/>
              <a:gd name="connsiteY77" fmla="*/ 3663053 h 3784177"/>
              <a:gd name="connsiteX78" fmla="*/ 2238966 w 8037833"/>
              <a:gd name="connsiteY78" fmla="*/ 3668777 h 3784177"/>
              <a:gd name="connsiteX79" fmla="*/ 2082844 w 8037833"/>
              <a:gd name="connsiteY79" fmla="*/ 3645349 h 3784177"/>
              <a:gd name="connsiteX80" fmla="*/ 1938480 w 8037833"/>
              <a:gd name="connsiteY80" fmla="*/ 3601439 h 3784177"/>
              <a:gd name="connsiteX81" fmla="*/ 1900166 w 8037833"/>
              <a:gd name="connsiteY81" fmla="*/ 3609358 h 3784177"/>
              <a:gd name="connsiteX82" fmla="*/ 1787830 w 8037833"/>
              <a:gd name="connsiteY82" fmla="*/ 3633173 h 3784177"/>
              <a:gd name="connsiteX83" fmla="*/ 1734224 w 8037833"/>
              <a:gd name="connsiteY83" fmla="*/ 3655593 h 3784177"/>
              <a:gd name="connsiteX84" fmla="*/ 1664576 w 8037833"/>
              <a:gd name="connsiteY84" fmla="*/ 3638572 h 3784177"/>
              <a:gd name="connsiteX85" fmla="*/ 1577459 w 8037833"/>
              <a:gd name="connsiteY85" fmla="*/ 3658824 h 3784177"/>
              <a:gd name="connsiteX86" fmla="*/ 1527269 w 8037833"/>
              <a:gd name="connsiteY86" fmla="*/ 3663088 h 3784177"/>
              <a:gd name="connsiteX87" fmla="*/ 1390118 w 8037833"/>
              <a:gd name="connsiteY87" fmla="*/ 3682789 h 3784177"/>
              <a:gd name="connsiteX88" fmla="*/ 1252698 w 8037833"/>
              <a:gd name="connsiteY88" fmla="*/ 3708662 h 3784177"/>
              <a:gd name="connsiteX89" fmla="*/ 1171039 w 8037833"/>
              <a:gd name="connsiteY89" fmla="*/ 3758642 h 3784177"/>
              <a:gd name="connsiteX90" fmla="*/ 1058106 w 8037833"/>
              <a:gd name="connsiteY90" fmla="*/ 3776166 h 3784177"/>
              <a:gd name="connsiteX91" fmla="*/ 1039167 w 8037833"/>
              <a:gd name="connsiteY91" fmla="*/ 3784177 h 3784177"/>
              <a:gd name="connsiteX92" fmla="*/ 989223 w 8037833"/>
              <a:gd name="connsiteY92" fmla="*/ 3770303 h 3784177"/>
              <a:gd name="connsiteX93" fmla="*/ 907906 w 8037833"/>
              <a:gd name="connsiteY93" fmla="*/ 3757678 h 3784177"/>
              <a:gd name="connsiteX94" fmla="*/ 825226 w 8037833"/>
              <a:gd name="connsiteY94" fmla="*/ 3726369 h 3784177"/>
              <a:gd name="connsiteX95" fmla="*/ 722264 w 8037833"/>
              <a:gd name="connsiteY95" fmla="*/ 3747612 h 3784177"/>
              <a:gd name="connsiteX96" fmla="*/ 659460 w 8037833"/>
              <a:gd name="connsiteY96" fmla="*/ 3740429 h 3784177"/>
              <a:gd name="connsiteX97" fmla="*/ 556552 w 8037833"/>
              <a:gd name="connsiteY97" fmla="*/ 3739124 h 3784177"/>
              <a:gd name="connsiteX98" fmla="*/ 385384 w 8037833"/>
              <a:gd name="connsiteY98" fmla="*/ 3726388 h 3784177"/>
              <a:gd name="connsiteX99" fmla="*/ 339711 w 8037833"/>
              <a:gd name="connsiteY99" fmla="*/ 3718242 h 3784177"/>
              <a:gd name="connsiteX100" fmla="*/ 222239 w 8037833"/>
              <a:gd name="connsiteY100" fmla="*/ 3672335 h 3784177"/>
              <a:gd name="connsiteX101" fmla="*/ 163578 w 8037833"/>
              <a:gd name="connsiteY101" fmla="*/ 3656292 h 3784177"/>
              <a:gd name="connsiteX102" fmla="*/ 72220 w 8037833"/>
              <a:gd name="connsiteY102" fmla="*/ 3645272 h 3784177"/>
              <a:gd name="connsiteX103" fmla="*/ 44395 w 8037833"/>
              <a:gd name="connsiteY103" fmla="*/ 3639455 h 3784177"/>
              <a:gd name="connsiteX104" fmla="*/ 1962 w 8037833"/>
              <a:gd name="connsiteY104" fmla="*/ 3635948 h 3784177"/>
              <a:gd name="connsiteX105" fmla="*/ 0 w 8037833"/>
              <a:gd name="connsiteY105" fmla="*/ 3635261 h 3784177"/>
              <a:gd name="connsiteX106" fmla="*/ 0 w 8037833"/>
              <a:gd name="connsiteY106"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81340 w 8037833"/>
              <a:gd name="connsiteY47" fmla="*/ 3701729 h 3784177"/>
              <a:gd name="connsiteX48" fmla="*/ 4133816 w 8037833"/>
              <a:gd name="connsiteY48" fmla="*/ 3690565 h 3784177"/>
              <a:gd name="connsiteX49" fmla="*/ 4071732 w 8037833"/>
              <a:gd name="connsiteY49" fmla="*/ 3732513 h 3784177"/>
              <a:gd name="connsiteX50" fmla="*/ 4045924 w 8037833"/>
              <a:gd name="connsiteY50" fmla="*/ 3739404 h 3784177"/>
              <a:gd name="connsiteX51" fmla="*/ 4032171 w 8037833"/>
              <a:gd name="connsiteY51" fmla="*/ 3745523 h 3784177"/>
              <a:gd name="connsiteX52" fmla="*/ 4011556 w 8037833"/>
              <a:gd name="connsiteY52" fmla="*/ 3729673 h 3784177"/>
              <a:gd name="connsiteX53" fmla="*/ 3985774 w 8037833"/>
              <a:gd name="connsiteY53" fmla="*/ 3736547 h 3784177"/>
              <a:gd name="connsiteX54" fmla="*/ 3979769 w 8037833"/>
              <a:gd name="connsiteY54" fmla="*/ 3738769 h 3784177"/>
              <a:gd name="connsiteX55" fmla="*/ 3950014 w 8037833"/>
              <a:gd name="connsiteY55" fmla="*/ 3726942 h 3784177"/>
              <a:gd name="connsiteX56" fmla="*/ 3934671 w 8037833"/>
              <a:gd name="connsiteY56" fmla="*/ 3723339 h 3784177"/>
              <a:gd name="connsiteX57" fmla="*/ 3930274 w 8037833"/>
              <a:gd name="connsiteY57" fmla="*/ 3717148 h 3784177"/>
              <a:gd name="connsiteX58" fmla="*/ 3907660 w 8037833"/>
              <a:gd name="connsiteY58" fmla="*/ 3714456 h 3784177"/>
              <a:gd name="connsiteX59" fmla="*/ 3905087 w 8037833"/>
              <a:gd name="connsiteY59" fmla="*/ 3716098 h 3784177"/>
              <a:gd name="connsiteX60" fmla="*/ 3886347 w 8037833"/>
              <a:gd name="connsiteY60" fmla="*/ 3706620 h 3784177"/>
              <a:gd name="connsiteX61" fmla="*/ 3870533 w 8037833"/>
              <a:gd name="connsiteY61" fmla="*/ 3689905 h 3784177"/>
              <a:gd name="connsiteX62" fmla="*/ 3678563 w 8037833"/>
              <a:gd name="connsiteY62" fmla="*/ 3694486 h 3784177"/>
              <a:gd name="connsiteX63" fmla="*/ 3524121 w 8037833"/>
              <a:gd name="connsiteY63" fmla="*/ 3642736 h 3784177"/>
              <a:gd name="connsiteX64" fmla="*/ 3373519 w 8037833"/>
              <a:gd name="connsiteY64" fmla="*/ 3665785 h 3784177"/>
              <a:gd name="connsiteX65" fmla="*/ 3114267 w 8037833"/>
              <a:gd name="connsiteY65" fmla="*/ 3638983 h 3784177"/>
              <a:gd name="connsiteX66" fmla="*/ 2989722 w 8037833"/>
              <a:gd name="connsiteY66" fmla="*/ 3623230 h 3784177"/>
              <a:gd name="connsiteX67" fmla="*/ 2965734 w 8037833"/>
              <a:gd name="connsiteY67" fmla="*/ 3635676 h 3784177"/>
              <a:gd name="connsiteX68" fmla="*/ 2961603 w 8037833"/>
              <a:gd name="connsiteY68" fmla="*/ 3638221 h 3784177"/>
              <a:gd name="connsiteX69" fmla="*/ 2944959 w 8037833"/>
              <a:gd name="connsiteY69" fmla="*/ 3639723 h 3784177"/>
              <a:gd name="connsiteX70" fmla="*/ 2940402 w 8037833"/>
              <a:gd name="connsiteY70" fmla="*/ 3651000 h 3784177"/>
              <a:gd name="connsiteX71" fmla="*/ 2884777 w 8037833"/>
              <a:gd name="connsiteY71" fmla="*/ 3660775 h 3784177"/>
              <a:gd name="connsiteX72" fmla="*/ 2739034 w 8037833"/>
              <a:gd name="connsiteY72" fmla="*/ 3647396 h 3784177"/>
              <a:gd name="connsiteX73" fmla="*/ 2651827 w 8037833"/>
              <a:gd name="connsiteY73" fmla="*/ 3646306 h 3784177"/>
              <a:gd name="connsiteX74" fmla="*/ 2618680 w 8037833"/>
              <a:gd name="connsiteY74" fmla="*/ 3656755 h 3784177"/>
              <a:gd name="connsiteX75" fmla="*/ 2572404 w 8037833"/>
              <a:gd name="connsiteY75" fmla="*/ 3664043 h 3784177"/>
              <a:gd name="connsiteX76" fmla="*/ 2423704 w 8037833"/>
              <a:gd name="connsiteY76" fmla="*/ 3658079 h 3784177"/>
              <a:gd name="connsiteX77" fmla="*/ 2301172 w 8037833"/>
              <a:gd name="connsiteY77" fmla="*/ 3663053 h 3784177"/>
              <a:gd name="connsiteX78" fmla="*/ 2258745 w 8037833"/>
              <a:gd name="connsiteY78" fmla="*/ 3673229 h 3784177"/>
              <a:gd name="connsiteX79" fmla="*/ 2082844 w 8037833"/>
              <a:gd name="connsiteY79" fmla="*/ 3645349 h 3784177"/>
              <a:gd name="connsiteX80" fmla="*/ 1938480 w 8037833"/>
              <a:gd name="connsiteY80" fmla="*/ 3601439 h 3784177"/>
              <a:gd name="connsiteX81" fmla="*/ 1900166 w 8037833"/>
              <a:gd name="connsiteY81" fmla="*/ 3609358 h 3784177"/>
              <a:gd name="connsiteX82" fmla="*/ 1787830 w 8037833"/>
              <a:gd name="connsiteY82" fmla="*/ 3633173 h 3784177"/>
              <a:gd name="connsiteX83" fmla="*/ 1734224 w 8037833"/>
              <a:gd name="connsiteY83" fmla="*/ 3655593 h 3784177"/>
              <a:gd name="connsiteX84" fmla="*/ 1664576 w 8037833"/>
              <a:gd name="connsiteY84" fmla="*/ 3638572 h 3784177"/>
              <a:gd name="connsiteX85" fmla="*/ 1577459 w 8037833"/>
              <a:gd name="connsiteY85" fmla="*/ 3658824 h 3784177"/>
              <a:gd name="connsiteX86" fmla="*/ 1527269 w 8037833"/>
              <a:gd name="connsiteY86" fmla="*/ 3663088 h 3784177"/>
              <a:gd name="connsiteX87" fmla="*/ 1390118 w 8037833"/>
              <a:gd name="connsiteY87" fmla="*/ 3682789 h 3784177"/>
              <a:gd name="connsiteX88" fmla="*/ 1252698 w 8037833"/>
              <a:gd name="connsiteY88" fmla="*/ 3708662 h 3784177"/>
              <a:gd name="connsiteX89" fmla="*/ 1171039 w 8037833"/>
              <a:gd name="connsiteY89" fmla="*/ 3758642 h 3784177"/>
              <a:gd name="connsiteX90" fmla="*/ 1058106 w 8037833"/>
              <a:gd name="connsiteY90" fmla="*/ 3776166 h 3784177"/>
              <a:gd name="connsiteX91" fmla="*/ 1039167 w 8037833"/>
              <a:gd name="connsiteY91" fmla="*/ 3784177 h 3784177"/>
              <a:gd name="connsiteX92" fmla="*/ 989223 w 8037833"/>
              <a:gd name="connsiteY92" fmla="*/ 3770303 h 3784177"/>
              <a:gd name="connsiteX93" fmla="*/ 907906 w 8037833"/>
              <a:gd name="connsiteY93" fmla="*/ 3757678 h 3784177"/>
              <a:gd name="connsiteX94" fmla="*/ 825226 w 8037833"/>
              <a:gd name="connsiteY94" fmla="*/ 3726369 h 3784177"/>
              <a:gd name="connsiteX95" fmla="*/ 722264 w 8037833"/>
              <a:gd name="connsiteY95" fmla="*/ 3747612 h 3784177"/>
              <a:gd name="connsiteX96" fmla="*/ 659460 w 8037833"/>
              <a:gd name="connsiteY96" fmla="*/ 3740429 h 3784177"/>
              <a:gd name="connsiteX97" fmla="*/ 556552 w 8037833"/>
              <a:gd name="connsiteY97" fmla="*/ 3739124 h 3784177"/>
              <a:gd name="connsiteX98" fmla="*/ 385384 w 8037833"/>
              <a:gd name="connsiteY98" fmla="*/ 3726388 h 3784177"/>
              <a:gd name="connsiteX99" fmla="*/ 339711 w 8037833"/>
              <a:gd name="connsiteY99" fmla="*/ 3718242 h 3784177"/>
              <a:gd name="connsiteX100" fmla="*/ 222239 w 8037833"/>
              <a:gd name="connsiteY100" fmla="*/ 3672335 h 3784177"/>
              <a:gd name="connsiteX101" fmla="*/ 163578 w 8037833"/>
              <a:gd name="connsiteY101" fmla="*/ 3656292 h 3784177"/>
              <a:gd name="connsiteX102" fmla="*/ 72220 w 8037833"/>
              <a:gd name="connsiteY102" fmla="*/ 3645272 h 3784177"/>
              <a:gd name="connsiteX103" fmla="*/ 44395 w 8037833"/>
              <a:gd name="connsiteY103" fmla="*/ 3639455 h 3784177"/>
              <a:gd name="connsiteX104" fmla="*/ 1962 w 8037833"/>
              <a:gd name="connsiteY104" fmla="*/ 3635948 h 3784177"/>
              <a:gd name="connsiteX105" fmla="*/ 0 w 8037833"/>
              <a:gd name="connsiteY105" fmla="*/ 3635261 h 3784177"/>
              <a:gd name="connsiteX106" fmla="*/ 0 w 8037833"/>
              <a:gd name="connsiteY106"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81340 w 8037833"/>
              <a:gd name="connsiteY47" fmla="*/ 3701729 h 3784177"/>
              <a:gd name="connsiteX48" fmla="*/ 4133816 w 8037833"/>
              <a:gd name="connsiteY48" fmla="*/ 3690565 h 3784177"/>
              <a:gd name="connsiteX49" fmla="*/ 4071732 w 8037833"/>
              <a:gd name="connsiteY49" fmla="*/ 3732513 h 3784177"/>
              <a:gd name="connsiteX50" fmla="*/ 4045924 w 8037833"/>
              <a:gd name="connsiteY50" fmla="*/ 3739404 h 3784177"/>
              <a:gd name="connsiteX51" fmla="*/ 4032171 w 8037833"/>
              <a:gd name="connsiteY51" fmla="*/ 3745523 h 3784177"/>
              <a:gd name="connsiteX52" fmla="*/ 4011556 w 8037833"/>
              <a:gd name="connsiteY52" fmla="*/ 3729673 h 3784177"/>
              <a:gd name="connsiteX53" fmla="*/ 3985774 w 8037833"/>
              <a:gd name="connsiteY53" fmla="*/ 3736547 h 3784177"/>
              <a:gd name="connsiteX54" fmla="*/ 3979769 w 8037833"/>
              <a:gd name="connsiteY54" fmla="*/ 3738769 h 3784177"/>
              <a:gd name="connsiteX55" fmla="*/ 3950014 w 8037833"/>
              <a:gd name="connsiteY55" fmla="*/ 3726942 h 3784177"/>
              <a:gd name="connsiteX56" fmla="*/ 3934671 w 8037833"/>
              <a:gd name="connsiteY56" fmla="*/ 3723339 h 3784177"/>
              <a:gd name="connsiteX57" fmla="*/ 3930274 w 8037833"/>
              <a:gd name="connsiteY57" fmla="*/ 3717148 h 3784177"/>
              <a:gd name="connsiteX58" fmla="*/ 3907660 w 8037833"/>
              <a:gd name="connsiteY58" fmla="*/ 3714456 h 3784177"/>
              <a:gd name="connsiteX59" fmla="*/ 3905087 w 8037833"/>
              <a:gd name="connsiteY59" fmla="*/ 3716098 h 3784177"/>
              <a:gd name="connsiteX60" fmla="*/ 3886347 w 8037833"/>
              <a:gd name="connsiteY60" fmla="*/ 3706620 h 3784177"/>
              <a:gd name="connsiteX61" fmla="*/ 3870533 w 8037833"/>
              <a:gd name="connsiteY61" fmla="*/ 3689905 h 3784177"/>
              <a:gd name="connsiteX62" fmla="*/ 3678563 w 8037833"/>
              <a:gd name="connsiteY62" fmla="*/ 3694486 h 3784177"/>
              <a:gd name="connsiteX63" fmla="*/ 3524121 w 8037833"/>
              <a:gd name="connsiteY63" fmla="*/ 3642736 h 3784177"/>
              <a:gd name="connsiteX64" fmla="*/ 3373519 w 8037833"/>
              <a:gd name="connsiteY64" fmla="*/ 3665785 h 3784177"/>
              <a:gd name="connsiteX65" fmla="*/ 3114267 w 8037833"/>
              <a:gd name="connsiteY65" fmla="*/ 3638983 h 3784177"/>
              <a:gd name="connsiteX66" fmla="*/ 2989722 w 8037833"/>
              <a:gd name="connsiteY66" fmla="*/ 3623230 h 3784177"/>
              <a:gd name="connsiteX67" fmla="*/ 2965734 w 8037833"/>
              <a:gd name="connsiteY67" fmla="*/ 3635676 h 3784177"/>
              <a:gd name="connsiteX68" fmla="*/ 2961603 w 8037833"/>
              <a:gd name="connsiteY68" fmla="*/ 3638221 h 3784177"/>
              <a:gd name="connsiteX69" fmla="*/ 2944959 w 8037833"/>
              <a:gd name="connsiteY69" fmla="*/ 3639723 h 3784177"/>
              <a:gd name="connsiteX70" fmla="*/ 2940402 w 8037833"/>
              <a:gd name="connsiteY70" fmla="*/ 3651000 h 3784177"/>
              <a:gd name="connsiteX71" fmla="*/ 2884777 w 8037833"/>
              <a:gd name="connsiteY71" fmla="*/ 3660775 h 3784177"/>
              <a:gd name="connsiteX72" fmla="*/ 2739034 w 8037833"/>
              <a:gd name="connsiteY72" fmla="*/ 3647396 h 3784177"/>
              <a:gd name="connsiteX73" fmla="*/ 2651827 w 8037833"/>
              <a:gd name="connsiteY73" fmla="*/ 3646306 h 3784177"/>
              <a:gd name="connsiteX74" fmla="*/ 2618680 w 8037833"/>
              <a:gd name="connsiteY74" fmla="*/ 3656755 h 3784177"/>
              <a:gd name="connsiteX75" fmla="*/ 2572404 w 8037833"/>
              <a:gd name="connsiteY75" fmla="*/ 3664043 h 3784177"/>
              <a:gd name="connsiteX76" fmla="*/ 2423704 w 8037833"/>
              <a:gd name="connsiteY76" fmla="*/ 3658079 h 3784177"/>
              <a:gd name="connsiteX77" fmla="*/ 2301172 w 8037833"/>
              <a:gd name="connsiteY77" fmla="*/ 3663053 h 3784177"/>
              <a:gd name="connsiteX78" fmla="*/ 2258745 w 8037833"/>
              <a:gd name="connsiteY78" fmla="*/ 3673229 h 3784177"/>
              <a:gd name="connsiteX79" fmla="*/ 2082844 w 8037833"/>
              <a:gd name="connsiteY79" fmla="*/ 3645349 h 3784177"/>
              <a:gd name="connsiteX80" fmla="*/ 1938480 w 8037833"/>
              <a:gd name="connsiteY80" fmla="*/ 3601439 h 3784177"/>
              <a:gd name="connsiteX81" fmla="*/ 1900166 w 8037833"/>
              <a:gd name="connsiteY81" fmla="*/ 3609358 h 3784177"/>
              <a:gd name="connsiteX82" fmla="*/ 1787830 w 8037833"/>
              <a:gd name="connsiteY82" fmla="*/ 3633173 h 3784177"/>
              <a:gd name="connsiteX83" fmla="*/ 1734224 w 8037833"/>
              <a:gd name="connsiteY83" fmla="*/ 3655593 h 3784177"/>
              <a:gd name="connsiteX84" fmla="*/ 1664576 w 8037833"/>
              <a:gd name="connsiteY84" fmla="*/ 3638572 h 3784177"/>
              <a:gd name="connsiteX85" fmla="*/ 1577459 w 8037833"/>
              <a:gd name="connsiteY85" fmla="*/ 3658824 h 3784177"/>
              <a:gd name="connsiteX86" fmla="*/ 1527269 w 8037833"/>
              <a:gd name="connsiteY86" fmla="*/ 3663088 h 3784177"/>
              <a:gd name="connsiteX87" fmla="*/ 1390118 w 8037833"/>
              <a:gd name="connsiteY87" fmla="*/ 3682789 h 3784177"/>
              <a:gd name="connsiteX88" fmla="*/ 1252698 w 8037833"/>
              <a:gd name="connsiteY88" fmla="*/ 3708662 h 3784177"/>
              <a:gd name="connsiteX89" fmla="*/ 1206642 w 8037833"/>
              <a:gd name="connsiteY89" fmla="*/ 3736384 h 3784177"/>
              <a:gd name="connsiteX90" fmla="*/ 1058106 w 8037833"/>
              <a:gd name="connsiteY90" fmla="*/ 3776166 h 3784177"/>
              <a:gd name="connsiteX91" fmla="*/ 1039167 w 8037833"/>
              <a:gd name="connsiteY91" fmla="*/ 3784177 h 3784177"/>
              <a:gd name="connsiteX92" fmla="*/ 989223 w 8037833"/>
              <a:gd name="connsiteY92" fmla="*/ 3770303 h 3784177"/>
              <a:gd name="connsiteX93" fmla="*/ 907906 w 8037833"/>
              <a:gd name="connsiteY93" fmla="*/ 3757678 h 3784177"/>
              <a:gd name="connsiteX94" fmla="*/ 825226 w 8037833"/>
              <a:gd name="connsiteY94" fmla="*/ 3726369 h 3784177"/>
              <a:gd name="connsiteX95" fmla="*/ 722264 w 8037833"/>
              <a:gd name="connsiteY95" fmla="*/ 3747612 h 3784177"/>
              <a:gd name="connsiteX96" fmla="*/ 659460 w 8037833"/>
              <a:gd name="connsiteY96" fmla="*/ 3740429 h 3784177"/>
              <a:gd name="connsiteX97" fmla="*/ 556552 w 8037833"/>
              <a:gd name="connsiteY97" fmla="*/ 3739124 h 3784177"/>
              <a:gd name="connsiteX98" fmla="*/ 385384 w 8037833"/>
              <a:gd name="connsiteY98" fmla="*/ 3726388 h 3784177"/>
              <a:gd name="connsiteX99" fmla="*/ 339711 w 8037833"/>
              <a:gd name="connsiteY99" fmla="*/ 3718242 h 3784177"/>
              <a:gd name="connsiteX100" fmla="*/ 222239 w 8037833"/>
              <a:gd name="connsiteY100" fmla="*/ 3672335 h 3784177"/>
              <a:gd name="connsiteX101" fmla="*/ 163578 w 8037833"/>
              <a:gd name="connsiteY101" fmla="*/ 3656292 h 3784177"/>
              <a:gd name="connsiteX102" fmla="*/ 72220 w 8037833"/>
              <a:gd name="connsiteY102" fmla="*/ 3645272 h 3784177"/>
              <a:gd name="connsiteX103" fmla="*/ 44395 w 8037833"/>
              <a:gd name="connsiteY103" fmla="*/ 3639455 h 3784177"/>
              <a:gd name="connsiteX104" fmla="*/ 1962 w 8037833"/>
              <a:gd name="connsiteY104" fmla="*/ 3635948 h 3784177"/>
              <a:gd name="connsiteX105" fmla="*/ 0 w 8037833"/>
              <a:gd name="connsiteY105" fmla="*/ 3635261 h 3784177"/>
              <a:gd name="connsiteX106" fmla="*/ 0 w 8037833"/>
              <a:gd name="connsiteY106"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81340 w 8037833"/>
              <a:gd name="connsiteY47" fmla="*/ 3701729 h 3784177"/>
              <a:gd name="connsiteX48" fmla="*/ 4133816 w 8037833"/>
              <a:gd name="connsiteY48" fmla="*/ 3690565 h 3784177"/>
              <a:gd name="connsiteX49" fmla="*/ 4071732 w 8037833"/>
              <a:gd name="connsiteY49" fmla="*/ 3732513 h 3784177"/>
              <a:gd name="connsiteX50" fmla="*/ 4045924 w 8037833"/>
              <a:gd name="connsiteY50" fmla="*/ 3739404 h 3784177"/>
              <a:gd name="connsiteX51" fmla="*/ 4032171 w 8037833"/>
              <a:gd name="connsiteY51" fmla="*/ 3745523 h 3784177"/>
              <a:gd name="connsiteX52" fmla="*/ 4011556 w 8037833"/>
              <a:gd name="connsiteY52" fmla="*/ 3729673 h 3784177"/>
              <a:gd name="connsiteX53" fmla="*/ 3985774 w 8037833"/>
              <a:gd name="connsiteY53" fmla="*/ 3736547 h 3784177"/>
              <a:gd name="connsiteX54" fmla="*/ 3979769 w 8037833"/>
              <a:gd name="connsiteY54" fmla="*/ 3738769 h 3784177"/>
              <a:gd name="connsiteX55" fmla="*/ 3950014 w 8037833"/>
              <a:gd name="connsiteY55" fmla="*/ 3726942 h 3784177"/>
              <a:gd name="connsiteX56" fmla="*/ 3934671 w 8037833"/>
              <a:gd name="connsiteY56" fmla="*/ 3723339 h 3784177"/>
              <a:gd name="connsiteX57" fmla="*/ 3930274 w 8037833"/>
              <a:gd name="connsiteY57" fmla="*/ 3717148 h 3784177"/>
              <a:gd name="connsiteX58" fmla="*/ 3907660 w 8037833"/>
              <a:gd name="connsiteY58" fmla="*/ 3714456 h 3784177"/>
              <a:gd name="connsiteX59" fmla="*/ 3905087 w 8037833"/>
              <a:gd name="connsiteY59" fmla="*/ 3716098 h 3784177"/>
              <a:gd name="connsiteX60" fmla="*/ 3886347 w 8037833"/>
              <a:gd name="connsiteY60" fmla="*/ 3706620 h 3784177"/>
              <a:gd name="connsiteX61" fmla="*/ 3870533 w 8037833"/>
              <a:gd name="connsiteY61" fmla="*/ 3689905 h 3784177"/>
              <a:gd name="connsiteX62" fmla="*/ 3678563 w 8037833"/>
              <a:gd name="connsiteY62" fmla="*/ 3694486 h 3784177"/>
              <a:gd name="connsiteX63" fmla="*/ 3524121 w 8037833"/>
              <a:gd name="connsiteY63" fmla="*/ 3642736 h 3784177"/>
              <a:gd name="connsiteX64" fmla="*/ 3373519 w 8037833"/>
              <a:gd name="connsiteY64" fmla="*/ 3665785 h 3784177"/>
              <a:gd name="connsiteX65" fmla="*/ 3114267 w 8037833"/>
              <a:gd name="connsiteY65" fmla="*/ 3638983 h 3784177"/>
              <a:gd name="connsiteX66" fmla="*/ 2989722 w 8037833"/>
              <a:gd name="connsiteY66" fmla="*/ 3623230 h 3784177"/>
              <a:gd name="connsiteX67" fmla="*/ 2965734 w 8037833"/>
              <a:gd name="connsiteY67" fmla="*/ 3635676 h 3784177"/>
              <a:gd name="connsiteX68" fmla="*/ 2961603 w 8037833"/>
              <a:gd name="connsiteY68" fmla="*/ 3638221 h 3784177"/>
              <a:gd name="connsiteX69" fmla="*/ 2944959 w 8037833"/>
              <a:gd name="connsiteY69" fmla="*/ 3639723 h 3784177"/>
              <a:gd name="connsiteX70" fmla="*/ 2940402 w 8037833"/>
              <a:gd name="connsiteY70" fmla="*/ 3651000 h 3784177"/>
              <a:gd name="connsiteX71" fmla="*/ 2884777 w 8037833"/>
              <a:gd name="connsiteY71" fmla="*/ 3660775 h 3784177"/>
              <a:gd name="connsiteX72" fmla="*/ 2739034 w 8037833"/>
              <a:gd name="connsiteY72" fmla="*/ 3647396 h 3784177"/>
              <a:gd name="connsiteX73" fmla="*/ 2651827 w 8037833"/>
              <a:gd name="connsiteY73" fmla="*/ 3646306 h 3784177"/>
              <a:gd name="connsiteX74" fmla="*/ 2618680 w 8037833"/>
              <a:gd name="connsiteY74" fmla="*/ 3656755 h 3784177"/>
              <a:gd name="connsiteX75" fmla="*/ 2572404 w 8037833"/>
              <a:gd name="connsiteY75" fmla="*/ 3664043 h 3784177"/>
              <a:gd name="connsiteX76" fmla="*/ 2423704 w 8037833"/>
              <a:gd name="connsiteY76" fmla="*/ 3658079 h 3784177"/>
              <a:gd name="connsiteX77" fmla="*/ 2301172 w 8037833"/>
              <a:gd name="connsiteY77" fmla="*/ 3663053 h 3784177"/>
              <a:gd name="connsiteX78" fmla="*/ 2258745 w 8037833"/>
              <a:gd name="connsiteY78" fmla="*/ 3673229 h 3784177"/>
              <a:gd name="connsiteX79" fmla="*/ 2082844 w 8037833"/>
              <a:gd name="connsiteY79" fmla="*/ 3645349 h 3784177"/>
              <a:gd name="connsiteX80" fmla="*/ 1938480 w 8037833"/>
              <a:gd name="connsiteY80" fmla="*/ 3601439 h 3784177"/>
              <a:gd name="connsiteX81" fmla="*/ 1900166 w 8037833"/>
              <a:gd name="connsiteY81" fmla="*/ 3609358 h 3784177"/>
              <a:gd name="connsiteX82" fmla="*/ 1787830 w 8037833"/>
              <a:gd name="connsiteY82" fmla="*/ 3633173 h 3784177"/>
              <a:gd name="connsiteX83" fmla="*/ 1664576 w 8037833"/>
              <a:gd name="connsiteY83" fmla="*/ 3638572 h 3784177"/>
              <a:gd name="connsiteX84" fmla="*/ 1577459 w 8037833"/>
              <a:gd name="connsiteY84" fmla="*/ 3658824 h 3784177"/>
              <a:gd name="connsiteX85" fmla="*/ 1527269 w 8037833"/>
              <a:gd name="connsiteY85" fmla="*/ 3663088 h 3784177"/>
              <a:gd name="connsiteX86" fmla="*/ 1390118 w 8037833"/>
              <a:gd name="connsiteY86" fmla="*/ 3682789 h 3784177"/>
              <a:gd name="connsiteX87" fmla="*/ 1252698 w 8037833"/>
              <a:gd name="connsiteY87" fmla="*/ 3708662 h 3784177"/>
              <a:gd name="connsiteX88" fmla="*/ 1206642 w 8037833"/>
              <a:gd name="connsiteY88" fmla="*/ 3736384 h 3784177"/>
              <a:gd name="connsiteX89" fmla="*/ 1058106 w 8037833"/>
              <a:gd name="connsiteY89" fmla="*/ 3776166 h 3784177"/>
              <a:gd name="connsiteX90" fmla="*/ 1039167 w 8037833"/>
              <a:gd name="connsiteY90" fmla="*/ 3784177 h 3784177"/>
              <a:gd name="connsiteX91" fmla="*/ 989223 w 8037833"/>
              <a:gd name="connsiteY91" fmla="*/ 3770303 h 3784177"/>
              <a:gd name="connsiteX92" fmla="*/ 907906 w 8037833"/>
              <a:gd name="connsiteY92" fmla="*/ 3757678 h 3784177"/>
              <a:gd name="connsiteX93" fmla="*/ 825226 w 8037833"/>
              <a:gd name="connsiteY93" fmla="*/ 3726369 h 3784177"/>
              <a:gd name="connsiteX94" fmla="*/ 722264 w 8037833"/>
              <a:gd name="connsiteY94" fmla="*/ 3747612 h 3784177"/>
              <a:gd name="connsiteX95" fmla="*/ 659460 w 8037833"/>
              <a:gd name="connsiteY95" fmla="*/ 3740429 h 3784177"/>
              <a:gd name="connsiteX96" fmla="*/ 556552 w 8037833"/>
              <a:gd name="connsiteY96" fmla="*/ 3739124 h 3784177"/>
              <a:gd name="connsiteX97" fmla="*/ 385384 w 8037833"/>
              <a:gd name="connsiteY97" fmla="*/ 3726388 h 3784177"/>
              <a:gd name="connsiteX98" fmla="*/ 339711 w 8037833"/>
              <a:gd name="connsiteY98" fmla="*/ 3718242 h 3784177"/>
              <a:gd name="connsiteX99" fmla="*/ 222239 w 8037833"/>
              <a:gd name="connsiteY99" fmla="*/ 3672335 h 3784177"/>
              <a:gd name="connsiteX100" fmla="*/ 163578 w 8037833"/>
              <a:gd name="connsiteY100" fmla="*/ 3656292 h 3784177"/>
              <a:gd name="connsiteX101" fmla="*/ 72220 w 8037833"/>
              <a:gd name="connsiteY101" fmla="*/ 3645272 h 3784177"/>
              <a:gd name="connsiteX102" fmla="*/ 44395 w 8037833"/>
              <a:gd name="connsiteY102" fmla="*/ 3639455 h 3784177"/>
              <a:gd name="connsiteX103" fmla="*/ 1962 w 8037833"/>
              <a:gd name="connsiteY103" fmla="*/ 3635948 h 3784177"/>
              <a:gd name="connsiteX104" fmla="*/ 0 w 8037833"/>
              <a:gd name="connsiteY104" fmla="*/ 3635261 h 3784177"/>
              <a:gd name="connsiteX105" fmla="*/ 0 w 8037833"/>
              <a:gd name="connsiteY105"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81340 w 8037833"/>
              <a:gd name="connsiteY47" fmla="*/ 3701729 h 3784177"/>
              <a:gd name="connsiteX48" fmla="*/ 4133816 w 8037833"/>
              <a:gd name="connsiteY48" fmla="*/ 3690565 h 3784177"/>
              <a:gd name="connsiteX49" fmla="*/ 4071732 w 8037833"/>
              <a:gd name="connsiteY49" fmla="*/ 3732513 h 3784177"/>
              <a:gd name="connsiteX50" fmla="*/ 4045924 w 8037833"/>
              <a:gd name="connsiteY50" fmla="*/ 3739404 h 3784177"/>
              <a:gd name="connsiteX51" fmla="*/ 4032171 w 8037833"/>
              <a:gd name="connsiteY51" fmla="*/ 3745523 h 3784177"/>
              <a:gd name="connsiteX52" fmla="*/ 4011556 w 8037833"/>
              <a:gd name="connsiteY52" fmla="*/ 3729673 h 3784177"/>
              <a:gd name="connsiteX53" fmla="*/ 3985774 w 8037833"/>
              <a:gd name="connsiteY53" fmla="*/ 3736547 h 3784177"/>
              <a:gd name="connsiteX54" fmla="*/ 3979769 w 8037833"/>
              <a:gd name="connsiteY54" fmla="*/ 3738769 h 3784177"/>
              <a:gd name="connsiteX55" fmla="*/ 3950014 w 8037833"/>
              <a:gd name="connsiteY55" fmla="*/ 3726942 h 3784177"/>
              <a:gd name="connsiteX56" fmla="*/ 3934671 w 8037833"/>
              <a:gd name="connsiteY56" fmla="*/ 3723339 h 3784177"/>
              <a:gd name="connsiteX57" fmla="*/ 3930274 w 8037833"/>
              <a:gd name="connsiteY57" fmla="*/ 3717148 h 3784177"/>
              <a:gd name="connsiteX58" fmla="*/ 3907660 w 8037833"/>
              <a:gd name="connsiteY58" fmla="*/ 3714456 h 3784177"/>
              <a:gd name="connsiteX59" fmla="*/ 3905087 w 8037833"/>
              <a:gd name="connsiteY59" fmla="*/ 3716098 h 3784177"/>
              <a:gd name="connsiteX60" fmla="*/ 3886347 w 8037833"/>
              <a:gd name="connsiteY60" fmla="*/ 3706620 h 3784177"/>
              <a:gd name="connsiteX61" fmla="*/ 3870533 w 8037833"/>
              <a:gd name="connsiteY61" fmla="*/ 3689905 h 3784177"/>
              <a:gd name="connsiteX62" fmla="*/ 3678563 w 8037833"/>
              <a:gd name="connsiteY62" fmla="*/ 3694486 h 3784177"/>
              <a:gd name="connsiteX63" fmla="*/ 3524121 w 8037833"/>
              <a:gd name="connsiteY63" fmla="*/ 3642736 h 3784177"/>
              <a:gd name="connsiteX64" fmla="*/ 3373519 w 8037833"/>
              <a:gd name="connsiteY64" fmla="*/ 3665785 h 3784177"/>
              <a:gd name="connsiteX65" fmla="*/ 3114267 w 8037833"/>
              <a:gd name="connsiteY65" fmla="*/ 3638983 h 3784177"/>
              <a:gd name="connsiteX66" fmla="*/ 2989722 w 8037833"/>
              <a:gd name="connsiteY66" fmla="*/ 3623230 h 3784177"/>
              <a:gd name="connsiteX67" fmla="*/ 2965734 w 8037833"/>
              <a:gd name="connsiteY67" fmla="*/ 3635676 h 3784177"/>
              <a:gd name="connsiteX68" fmla="*/ 2961603 w 8037833"/>
              <a:gd name="connsiteY68" fmla="*/ 3638221 h 3784177"/>
              <a:gd name="connsiteX69" fmla="*/ 2944959 w 8037833"/>
              <a:gd name="connsiteY69" fmla="*/ 3639723 h 3784177"/>
              <a:gd name="connsiteX70" fmla="*/ 2940402 w 8037833"/>
              <a:gd name="connsiteY70" fmla="*/ 3651000 h 3784177"/>
              <a:gd name="connsiteX71" fmla="*/ 2884777 w 8037833"/>
              <a:gd name="connsiteY71" fmla="*/ 3660775 h 3784177"/>
              <a:gd name="connsiteX72" fmla="*/ 2739034 w 8037833"/>
              <a:gd name="connsiteY72" fmla="*/ 3647396 h 3784177"/>
              <a:gd name="connsiteX73" fmla="*/ 2651827 w 8037833"/>
              <a:gd name="connsiteY73" fmla="*/ 3646306 h 3784177"/>
              <a:gd name="connsiteX74" fmla="*/ 2618680 w 8037833"/>
              <a:gd name="connsiteY74" fmla="*/ 3656755 h 3784177"/>
              <a:gd name="connsiteX75" fmla="*/ 2572404 w 8037833"/>
              <a:gd name="connsiteY75" fmla="*/ 3664043 h 3784177"/>
              <a:gd name="connsiteX76" fmla="*/ 2423704 w 8037833"/>
              <a:gd name="connsiteY76" fmla="*/ 3658079 h 3784177"/>
              <a:gd name="connsiteX77" fmla="*/ 2301172 w 8037833"/>
              <a:gd name="connsiteY77" fmla="*/ 3663053 h 3784177"/>
              <a:gd name="connsiteX78" fmla="*/ 2258745 w 8037833"/>
              <a:gd name="connsiteY78" fmla="*/ 3673229 h 3784177"/>
              <a:gd name="connsiteX79" fmla="*/ 2082844 w 8037833"/>
              <a:gd name="connsiteY79" fmla="*/ 3645349 h 3784177"/>
              <a:gd name="connsiteX80" fmla="*/ 1938480 w 8037833"/>
              <a:gd name="connsiteY80" fmla="*/ 3601439 h 3784177"/>
              <a:gd name="connsiteX81" fmla="*/ 1900166 w 8037833"/>
              <a:gd name="connsiteY81" fmla="*/ 3609358 h 3784177"/>
              <a:gd name="connsiteX82" fmla="*/ 1704758 w 8037833"/>
              <a:gd name="connsiteY82" fmla="*/ 3637625 h 3784177"/>
              <a:gd name="connsiteX83" fmla="*/ 1664576 w 8037833"/>
              <a:gd name="connsiteY83" fmla="*/ 3638572 h 3784177"/>
              <a:gd name="connsiteX84" fmla="*/ 1577459 w 8037833"/>
              <a:gd name="connsiteY84" fmla="*/ 3658824 h 3784177"/>
              <a:gd name="connsiteX85" fmla="*/ 1527269 w 8037833"/>
              <a:gd name="connsiteY85" fmla="*/ 3663088 h 3784177"/>
              <a:gd name="connsiteX86" fmla="*/ 1390118 w 8037833"/>
              <a:gd name="connsiteY86" fmla="*/ 3682789 h 3784177"/>
              <a:gd name="connsiteX87" fmla="*/ 1252698 w 8037833"/>
              <a:gd name="connsiteY87" fmla="*/ 3708662 h 3784177"/>
              <a:gd name="connsiteX88" fmla="*/ 1206642 w 8037833"/>
              <a:gd name="connsiteY88" fmla="*/ 3736384 h 3784177"/>
              <a:gd name="connsiteX89" fmla="*/ 1058106 w 8037833"/>
              <a:gd name="connsiteY89" fmla="*/ 3776166 h 3784177"/>
              <a:gd name="connsiteX90" fmla="*/ 1039167 w 8037833"/>
              <a:gd name="connsiteY90" fmla="*/ 3784177 h 3784177"/>
              <a:gd name="connsiteX91" fmla="*/ 989223 w 8037833"/>
              <a:gd name="connsiteY91" fmla="*/ 3770303 h 3784177"/>
              <a:gd name="connsiteX92" fmla="*/ 907906 w 8037833"/>
              <a:gd name="connsiteY92" fmla="*/ 3757678 h 3784177"/>
              <a:gd name="connsiteX93" fmla="*/ 825226 w 8037833"/>
              <a:gd name="connsiteY93" fmla="*/ 3726369 h 3784177"/>
              <a:gd name="connsiteX94" fmla="*/ 722264 w 8037833"/>
              <a:gd name="connsiteY94" fmla="*/ 3747612 h 3784177"/>
              <a:gd name="connsiteX95" fmla="*/ 659460 w 8037833"/>
              <a:gd name="connsiteY95" fmla="*/ 3740429 h 3784177"/>
              <a:gd name="connsiteX96" fmla="*/ 556552 w 8037833"/>
              <a:gd name="connsiteY96" fmla="*/ 3739124 h 3784177"/>
              <a:gd name="connsiteX97" fmla="*/ 385384 w 8037833"/>
              <a:gd name="connsiteY97" fmla="*/ 3726388 h 3784177"/>
              <a:gd name="connsiteX98" fmla="*/ 339711 w 8037833"/>
              <a:gd name="connsiteY98" fmla="*/ 3718242 h 3784177"/>
              <a:gd name="connsiteX99" fmla="*/ 222239 w 8037833"/>
              <a:gd name="connsiteY99" fmla="*/ 3672335 h 3784177"/>
              <a:gd name="connsiteX100" fmla="*/ 163578 w 8037833"/>
              <a:gd name="connsiteY100" fmla="*/ 3656292 h 3784177"/>
              <a:gd name="connsiteX101" fmla="*/ 72220 w 8037833"/>
              <a:gd name="connsiteY101" fmla="*/ 3645272 h 3784177"/>
              <a:gd name="connsiteX102" fmla="*/ 44395 w 8037833"/>
              <a:gd name="connsiteY102" fmla="*/ 3639455 h 3784177"/>
              <a:gd name="connsiteX103" fmla="*/ 1962 w 8037833"/>
              <a:gd name="connsiteY103" fmla="*/ 3635948 h 3784177"/>
              <a:gd name="connsiteX104" fmla="*/ 0 w 8037833"/>
              <a:gd name="connsiteY104" fmla="*/ 3635261 h 3784177"/>
              <a:gd name="connsiteX105" fmla="*/ 0 w 8037833"/>
              <a:gd name="connsiteY105"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81340 w 8037833"/>
              <a:gd name="connsiteY47" fmla="*/ 3701729 h 3784177"/>
              <a:gd name="connsiteX48" fmla="*/ 4133816 w 8037833"/>
              <a:gd name="connsiteY48" fmla="*/ 3690565 h 3784177"/>
              <a:gd name="connsiteX49" fmla="*/ 4071732 w 8037833"/>
              <a:gd name="connsiteY49" fmla="*/ 3732513 h 3784177"/>
              <a:gd name="connsiteX50" fmla="*/ 4045924 w 8037833"/>
              <a:gd name="connsiteY50" fmla="*/ 3739404 h 3784177"/>
              <a:gd name="connsiteX51" fmla="*/ 4032171 w 8037833"/>
              <a:gd name="connsiteY51" fmla="*/ 3745523 h 3784177"/>
              <a:gd name="connsiteX52" fmla="*/ 4011556 w 8037833"/>
              <a:gd name="connsiteY52" fmla="*/ 3729673 h 3784177"/>
              <a:gd name="connsiteX53" fmla="*/ 3985774 w 8037833"/>
              <a:gd name="connsiteY53" fmla="*/ 3736547 h 3784177"/>
              <a:gd name="connsiteX54" fmla="*/ 3979769 w 8037833"/>
              <a:gd name="connsiteY54" fmla="*/ 3738769 h 3784177"/>
              <a:gd name="connsiteX55" fmla="*/ 3950014 w 8037833"/>
              <a:gd name="connsiteY55" fmla="*/ 3726942 h 3784177"/>
              <a:gd name="connsiteX56" fmla="*/ 3934671 w 8037833"/>
              <a:gd name="connsiteY56" fmla="*/ 3723339 h 3784177"/>
              <a:gd name="connsiteX57" fmla="*/ 3930274 w 8037833"/>
              <a:gd name="connsiteY57" fmla="*/ 3717148 h 3784177"/>
              <a:gd name="connsiteX58" fmla="*/ 3907660 w 8037833"/>
              <a:gd name="connsiteY58" fmla="*/ 3714456 h 3784177"/>
              <a:gd name="connsiteX59" fmla="*/ 3905087 w 8037833"/>
              <a:gd name="connsiteY59" fmla="*/ 3716098 h 3784177"/>
              <a:gd name="connsiteX60" fmla="*/ 3886347 w 8037833"/>
              <a:gd name="connsiteY60" fmla="*/ 3706620 h 3784177"/>
              <a:gd name="connsiteX61" fmla="*/ 3870533 w 8037833"/>
              <a:gd name="connsiteY61" fmla="*/ 3689905 h 3784177"/>
              <a:gd name="connsiteX62" fmla="*/ 3678563 w 8037833"/>
              <a:gd name="connsiteY62" fmla="*/ 3694486 h 3784177"/>
              <a:gd name="connsiteX63" fmla="*/ 3524121 w 8037833"/>
              <a:gd name="connsiteY63" fmla="*/ 3642736 h 3784177"/>
              <a:gd name="connsiteX64" fmla="*/ 3373519 w 8037833"/>
              <a:gd name="connsiteY64" fmla="*/ 3665785 h 3784177"/>
              <a:gd name="connsiteX65" fmla="*/ 3114267 w 8037833"/>
              <a:gd name="connsiteY65" fmla="*/ 3638983 h 3784177"/>
              <a:gd name="connsiteX66" fmla="*/ 2989722 w 8037833"/>
              <a:gd name="connsiteY66" fmla="*/ 3623230 h 3784177"/>
              <a:gd name="connsiteX67" fmla="*/ 2965734 w 8037833"/>
              <a:gd name="connsiteY67" fmla="*/ 3635676 h 3784177"/>
              <a:gd name="connsiteX68" fmla="*/ 2961603 w 8037833"/>
              <a:gd name="connsiteY68" fmla="*/ 3638221 h 3784177"/>
              <a:gd name="connsiteX69" fmla="*/ 2944959 w 8037833"/>
              <a:gd name="connsiteY69" fmla="*/ 3639723 h 3784177"/>
              <a:gd name="connsiteX70" fmla="*/ 2940402 w 8037833"/>
              <a:gd name="connsiteY70" fmla="*/ 3651000 h 3784177"/>
              <a:gd name="connsiteX71" fmla="*/ 2884777 w 8037833"/>
              <a:gd name="connsiteY71" fmla="*/ 3660775 h 3784177"/>
              <a:gd name="connsiteX72" fmla="*/ 2739034 w 8037833"/>
              <a:gd name="connsiteY72" fmla="*/ 3647396 h 3784177"/>
              <a:gd name="connsiteX73" fmla="*/ 2651827 w 8037833"/>
              <a:gd name="connsiteY73" fmla="*/ 3646306 h 3784177"/>
              <a:gd name="connsiteX74" fmla="*/ 2618680 w 8037833"/>
              <a:gd name="connsiteY74" fmla="*/ 3656755 h 3784177"/>
              <a:gd name="connsiteX75" fmla="*/ 2572404 w 8037833"/>
              <a:gd name="connsiteY75" fmla="*/ 3664043 h 3784177"/>
              <a:gd name="connsiteX76" fmla="*/ 2423704 w 8037833"/>
              <a:gd name="connsiteY76" fmla="*/ 3658079 h 3784177"/>
              <a:gd name="connsiteX77" fmla="*/ 2301172 w 8037833"/>
              <a:gd name="connsiteY77" fmla="*/ 3663053 h 3784177"/>
              <a:gd name="connsiteX78" fmla="*/ 2258745 w 8037833"/>
              <a:gd name="connsiteY78" fmla="*/ 3673229 h 3784177"/>
              <a:gd name="connsiteX79" fmla="*/ 2082844 w 8037833"/>
              <a:gd name="connsiteY79" fmla="*/ 3645349 h 3784177"/>
              <a:gd name="connsiteX80" fmla="*/ 1938480 w 8037833"/>
              <a:gd name="connsiteY80" fmla="*/ 3601439 h 3784177"/>
              <a:gd name="connsiteX81" fmla="*/ 1900166 w 8037833"/>
              <a:gd name="connsiteY81" fmla="*/ 3609358 h 3784177"/>
              <a:gd name="connsiteX82" fmla="*/ 1704758 w 8037833"/>
              <a:gd name="connsiteY82" fmla="*/ 3637625 h 3784177"/>
              <a:gd name="connsiteX83" fmla="*/ 1664576 w 8037833"/>
              <a:gd name="connsiteY83" fmla="*/ 3638572 h 3784177"/>
              <a:gd name="connsiteX84" fmla="*/ 1577459 w 8037833"/>
              <a:gd name="connsiteY84" fmla="*/ 3658824 h 3784177"/>
              <a:gd name="connsiteX85" fmla="*/ 1527269 w 8037833"/>
              <a:gd name="connsiteY85" fmla="*/ 3663088 h 3784177"/>
              <a:gd name="connsiteX86" fmla="*/ 1390118 w 8037833"/>
              <a:gd name="connsiteY86" fmla="*/ 3682789 h 3784177"/>
              <a:gd name="connsiteX87" fmla="*/ 1252698 w 8037833"/>
              <a:gd name="connsiteY87" fmla="*/ 3708662 h 3784177"/>
              <a:gd name="connsiteX88" fmla="*/ 1206642 w 8037833"/>
              <a:gd name="connsiteY88" fmla="*/ 3736384 h 3784177"/>
              <a:gd name="connsiteX89" fmla="*/ 1058106 w 8037833"/>
              <a:gd name="connsiteY89" fmla="*/ 3776166 h 3784177"/>
              <a:gd name="connsiteX90" fmla="*/ 1039167 w 8037833"/>
              <a:gd name="connsiteY90" fmla="*/ 3784177 h 3784177"/>
              <a:gd name="connsiteX91" fmla="*/ 989223 w 8037833"/>
              <a:gd name="connsiteY91" fmla="*/ 3770303 h 3784177"/>
              <a:gd name="connsiteX92" fmla="*/ 907906 w 8037833"/>
              <a:gd name="connsiteY92" fmla="*/ 3757678 h 3784177"/>
              <a:gd name="connsiteX93" fmla="*/ 825226 w 8037833"/>
              <a:gd name="connsiteY93" fmla="*/ 3726369 h 3784177"/>
              <a:gd name="connsiteX94" fmla="*/ 722264 w 8037833"/>
              <a:gd name="connsiteY94" fmla="*/ 3747612 h 3784177"/>
              <a:gd name="connsiteX95" fmla="*/ 659460 w 8037833"/>
              <a:gd name="connsiteY95" fmla="*/ 3740429 h 3784177"/>
              <a:gd name="connsiteX96" fmla="*/ 556552 w 8037833"/>
              <a:gd name="connsiteY96" fmla="*/ 3739124 h 3784177"/>
              <a:gd name="connsiteX97" fmla="*/ 385384 w 8037833"/>
              <a:gd name="connsiteY97" fmla="*/ 3726388 h 3784177"/>
              <a:gd name="connsiteX98" fmla="*/ 339711 w 8037833"/>
              <a:gd name="connsiteY98" fmla="*/ 3718242 h 3784177"/>
              <a:gd name="connsiteX99" fmla="*/ 222239 w 8037833"/>
              <a:gd name="connsiteY99" fmla="*/ 3672335 h 3784177"/>
              <a:gd name="connsiteX100" fmla="*/ 163578 w 8037833"/>
              <a:gd name="connsiteY100" fmla="*/ 3656292 h 3784177"/>
              <a:gd name="connsiteX101" fmla="*/ 72220 w 8037833"/>
              <a:gd name="connsiteY101" fmla="*/ 3645272 h 3784177"/>
              <a:gd name="connsiteX102" fmla="*/ 44395 w 8037833"/>
              <a:gd name="connsiteY102" fmla="*/ 3639455 h 3784177"/>
              <a:gd name="connsiteX103" fmla="*/ 1962 w 8037833"/>
              <a:gd name="connsiteY103" fmla="*/ 3635948 h 3784177"/>
              <a:gd name="connsiteX104" fmla="*/ 0 w 8037833"/>
              <a:gd name="connsiteY104" fmla="*/ 3635261 h 3784177"/>
              <a:gd name="connsiteX105" fmla="*/ 0 w 8037833"/>
              <a:gd name="connsiteY105"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81340 w 8037833"/>
              <a:gd name="connsiteY47" fmla="*/ 3701729 h 3784177"/>
              <a:gd name="connsiteX48" fmla="*/ 4133816 w 8037833"/>
              <a:gd name="connsiteY48" fmla="*/ 3690565 h 3784177"/>
              <a:gd name="connsiteX49" fmla="*/ 4071732 w 8037833"/>
              <a:gd name="connsiteY49" fmla="*/ 3732513 h 3784177"/>
              <a:gd name="connsiteX50" fmla="*/ 4045924 w 8037833"/>
              <a:gd name="connsiteY50" fmla="*/ 3739404 h 3784177"/>
              <a:gd name="connsiteX51" fmla="*/ 4032171 w 8037833"/>
              <a:gd name="connsiteY51" fmla="*/ 3745523 h 3784177"/>
              <a:gd name="connsiteX52" fmla="*/ 4011556 w 8037833"/>
              <a:gd name="connsiteY52" fmla="*/ 3729673 h 3784177"/>
              <a:gd name="connsiteX53" fmla="*/ 3985774 w 8037833"/>
              <a:gd name="connsiteY53" fmla="*/ 3736547 h 3784177"/>
              <a:gd name="connsiteX54" fmla="*/ 3979769 w 8037833"/>
              <a:gd name="connsiteY54" fmla="*/ 3738769 h 3784177"/>
              <a:gd name="connsiteX55" fmla="*/ 3950014 w 8037833"/>
              <a:gd name="connsiteY55" fmla="*/ 3726942 h 3784177"/>
              <a:gd name="connsiteX56" fmla="*/ 3934671 w 8037833"/>
              <a:gd name="connsiteY56" fmla="*/ 3723339 h 3784177"/>
              <a:gd name="connsiteX57" fmla="*/ 3930274 w 8037833"/>
              <a:gd name="connsiteY57" fmla="*/ 3717148 h 3784177"/>
              <a:gd name="connsiteX58" fmla="*/ 3907660 w 8037833"/>
              <a:gd name="connsiteY58" fmla="*/ 3714456 h 3784177"/>
              <a:gd name="connsiteX59" fmla="*/ 3905087 w 8037833"/>
              <a:gd name="connsiteY59" fmla="*/ 3716098 h 3784177"/>
              <a:gd name="connsiteX60" fmla="*/ 3886347 w 8037833"/>
              <a:gd name="connsiteY60" fmla="*/ 3706620 h 3784177"/>
              <a:gd name="connsiteX61" fmla="*/ 3870533 w 8037833"/>
              <a:gd name="connsiteY61" fmla="*/ 3689905 h 3784177"/>
              <a:gd name="connsiteX62" fmla="*/ 3678563 w 8037833"/>
              <a:gd name="connsiteY62" fmla="*/ 3694486 h 3784177"/>
              <a:gd name="connsiteX63" fmla="*/ 3524121 w 8037833"/>
              <a:gd name="connsiteY63" fmla="*/ 3642736 h 3784177"/>
              <a:gd name="connsiteX64" fmla="*/ 3373519 w 8037833"/>
              <a:gd name="connsiteY64" fmla="*/ 3665785 h 3784177"/>
              <a:gd name="connsiteX65" fmla="*/ 3114267 w 8037833"/>
              <a:gd name="connsiteY65" fmla="*/ 3638983 h 3784177"/>
              <a:gd name="connsiteX66" fmla="*/ 2989722 w 8037833"/>
              <a:gd name="connsiteY66" fmla="*/ 3623230 h 3784177"/>
              <a:gd name="connsiteX67" fmla="*/ 2965734 w 8037833"/>
              <a:gd name="connsiteY67" fmla="*/ 3635676 h 3784177"/>
              <a:gd name="connsiteX68" fmla="*/ 2961603 w 8037833"/>
              <a:gd name="connsiteY68" fmla="*/ 3638221 h 3784177"/>
              <a:gd name="connsiteX69" fmla="*/ 2944959 w 8037833"/>
              <a:gd name="connsiteY69" fmla="*/ 3639723 h 3784177"/>
              <a:gd name="connsiteX70" fmla="*/ 2940402 w 8037833"/>
              <a:gd name="connsiteY70" fmla="*/ 3651000 h 3784177"/>
              <a:gd name="connsiteX71" fmla="*/ 2884777 w 8037833"/>
              <a:gd name="connsiteY71" fmla="*/ 3660775 h 3784177"/>
              <a:gd name="connsiteX72" fmla="*/ 2739034 w 8037833"/>
              <a:gd name="connsiteY72" fmla="*/ 3647396 h 3784177"/>
              <a:gd name="connsiteX73" fmla="*/ 2651827 w 8037833"/>
              <a:gd name="connsiteY73" fmla="*/ 3646306 h 3784177"/>
              <a:gd name="connsiteX74" fmla="*/ 2618680 w 8037833"/>
              <a:gd name="connsiteY74" fmla="*/ 3656755 h 3784177"/>
              <a:gd name="connsiteX75" fmla="*/ 2572404 w 8037833"/>
              <a:gd name="connsiteY75" fmla="*/ 3664043 h 3784177"/>
              <a:gd name="connsiteX76" fmla="*/ 2423704 w 8037833"/>
              <a:gd name="connsiteY76" fmla="*/ 3658079 h 3784177"/>
              <a:gd name="connsiteX77" fmla="*/ 2301172 w 8037833"/>
              <a:gd name="connsiteY77" fmla="*/ 3663053 h 3784177"/>
              <a:gd name="connsiteX78" fmla="*/ 2258745 w 8037833"/>
              <a:gd name="connsiteY78" fmla="*/ 3673229 h 3784177"/>
              <a:gd name="connsiteX79" fmla="*/ 2082844 w 8037833"/>
              <a:gd name="connsiteY79" fmla="*/ 3645349 h 3784177"/>
              <a:gd name="connsiteX80" fmla="*/ 1938480 w 8037833"/>
              <a:gd name="connsiteY80" fmla="*/ 3601439 h 3784177"/>
              <a:gd name="connsiteX81" fmla="*/ 1900166 w 8037833"/>
              <a:gd name="connsiteY81" fmla="*/ 3609358 h 3784177"/>
              <a:gd name="connsiteX82" fmla="*/ 1704758 w 8037833"/>
              <a:gd name="connsiteY82" fmla="*/ 3637625 h 3784177"/>
              <a:gd name="connsiteX83" fmla="*/ 1664576 w 8037833"/>
              <a:gd name="connsiteY83" fmla="*/ 3638572 h 3784177"/>
              <a:gd name="connsiteX84" fmla="*/ 1577459 w 8037833"/>
              <a:gd name="connsiteY84" fmla="*/ 3658824 h 3784177"/>
              <a:gd name="connsiteX85" fmla="*/ 1527269 w 8037833"/>
              <a:gd name="connsiteY85" fmla="*/ 3663088 h 3784177"/>
              <a:gd name="connsiteX86" fmla="*/ 1390118 w 8037833"/>
              <a:gd name="connsiteY86" fmla="*/ 3682789 h 3784177"/>
              <a:gd name="connsiteX87" fmla="*/ 1252698 w 8037833"/>
              <a:gd name="connsiteY87" fmla="*/ 3708662 h 3784177"/>
              <a:gd name="connsiteX88" fmla="*/ 1206642 w 8037833"/>
              <a:gd name="connsiteY88" fmla="*/ 3736384 h 3784177"/>
              <a:gd name="connsiteX89" fmla="*/ 1058106 w 8037833"/>
              <a:gd name="connsiteY89" fmla="*/ 3776166 h 3784177"/>
              <a:gd name="connsiteX90" fmla="*/ 1039167 w 8037833"/>
              <a:gd name="connsiteY90" fmla="*/ 3784177 h 3784177"/>
              <a:gd name="connsiteX91" fmla="*/ 989223 w 8037833"/>
              <a:gd name="connsiteY91" fmla="*/ 3770303 h 3784177"/>
              <a:gd name="connsiteX92" fmla="*/ 907906 w 8037833"/>
              <a:gd name="connsiteY92" fmla="*/ 3757678 h 3784177"/>
              <a:gd name="connsiteX93" fmla="*/ 825226 w 8037833"/>
              <a:gd name="connsiteY93" fmla="*/ 3726369 h 3784177"/>
              <a:gd name="connsiteX94" fmla="*/ 722264 w 8037833"/>
              <a:gd name="connsiteY94" fmla="*/ 3747612 h 3784177"/>
              <a:gd name="connsiteX95" fmla="*/ 659460 w 8037833"/>
              <a:gd name="connsiteY95" fmla="*/ 3740429 h 3784177"/>
              <a:gd name="connsiteX96" fmla="*/ 556552 w 8037833"/>
              <a:gd name="connsiteY96" fmla="*/ 3739124 h 3784177"/>
              <a:gd name="connsiteX97" fmla="*/ 385384 w 8037833"/>
              <a:gd name="connsiteY97" fmla="*/ 3726388 h 3784177"/>
              <a:gd name="connsiteX98" fmla="*/ 339711 w 8037833"/>
              <a:gd name="connsiteY98" fmla="*/ 3718242 h 3784177"/>
              <a:gd name="connsiteX99" fmla="*/ 222239 w 8037833"/>
              <a:gd name="connsiteY99" fmla="*/ 3672335 h 3784177"/>
              <a:gd name="connsiteX100" fmla="*/ 163578 w 8037833"/>
              <a:gd name="connsiteY100" fmla="*/ 3656292 h 3784177"/>
              <a:gd name="connsiteX101" fmla="*/ 72220 w 8037833"/>
              <a:gd name="connsiteY101" fmla="*/ 3645272 h 3784177"/>
              <a:gd name="connsiteX102" fmla="*/ 44395 w 8037833"/>
              <a:gd name="connsiteY102" fmla="*/ 3639455 h 3784177"/>
              <a:gd name="connsiteX103" fmla="*/ 1962 w 8037833"/>
              <a:gd name="connsiteY103" fmla="*/ 3635948 h 3784177"/>
              <a:gd name="connsiteX104" fmla="*/ 0 w 8037833"/>
              <a:gd name="connsiteY104" fmla="*/ 3635261 h 3784177"/>
              <a:gd name="connsiteX105" fmla="*/ 0 w 8037833"/>
              <a:gd name="connsiteY105"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81340 w 8037833"/>
              <a:gd name="connsiteY47" fmla="*/ 3701729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52698 w 8037833"/>
              <a:gd name="connsiteY86" fmla="*/ 3708662 h 3784177"/>
              <a:gd name="connsiteX87" fmla="*/ 1206642 w 8037833"/>
              <a:gd name="connsiteY87" fmla="*/ 3736384 h 3784177"/>
              <a:gd name="connsiteX88" fmla="*/ 1058106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25226 w 8037833"/>
              <a:gd name="connsiteY92" fmla="*/ 3726369 h 3784177"/>
              <a:gd name="connsiteX93" fmla="*/ 722264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4987020 w 8037833"/>
              <a:gd name="connsiteY32" fmla="*/ 3461263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52698 w 8037833"/>
              <a:gd name="connsiteY86" fmla="*/ 3708662 h 3784177"/>
              <a:gd name="connsiteX87" fmla="*/ 1206642 w 8037833"/>
              <a:gd name="connsiteY87" fmla="*/ 3736384 h 3784177"/>
              <a:gd name="connsiteX88" fmla="*/ 1058106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25226 w 8037833"/>
              <a:gd name="connsiteY92" fmla="*/ 3726369 h 3784177"/>
              <a:gd name="connsiteX93" fmla="*/ 722264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52698 w 8037833"/>
              <a:gd name="connsiteY86" fmla="*/ 3708662 h 3784177"/>
              <a:gd name="connsiteX87" fmla="*/ 1206642 w 8037833"/>
              <a:gd name="connsiteY87" fmla="*/ 3736384 h 3784177"/>
              <a:gd name="connsiteX88" fmla="*/ 1058106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25226 w 8037833"/>
              <a:gd name="connsiteY92" fmla="*/ 3726369 h 3784177"/>
              <a:gd name="connsiteX93" fmla="*/ 722264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52698 w 8037833"/>
              <a:gd name="connsiteY86" fmla="*/ 3708662 h 3784177"/>
              <a:gd name="connsiteX87" fmla="*/ 1206642 w 8037833"/>
              <a:gd name="connsiteY87" fmla="*/ 3736384 h 3784177"/>
              <a:gd name="connsiteX88" fmla="*/ 1058106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25226 w 8037833"/>
              <a:gd name="connsiteY92" fmla="*/ 3726369 h 3784177"/>
              <a:gd name="connsiteX93" fmla="*/ 722264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52698 w 8037833"/>
              <a:gd name="connsiteY86" fmla="*/ 3708662 h 3784177"/>
              <a:gd name="connsiteX87" fmla="*/ 1206642 w 8037833"/>
              <a:gd name="connsiteY87" fmla="*/ 3736384 h 3784177"/>
              <a:gd name="connsiteX88" fmla="*/ 1058106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25226 w 8037833"/>
              <a:gd name="connsiteY92" fmla="*/ 3726369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52698 w 8037833"/>
              <a:gd name="connsiteY86" fmla="*/ 3708662 h 3784177"/>
              <a:gd name="connsiteX87" fmla="*/ 1206642 w 8037833"/>
              <a:gd name="connsiteY87" fmla="*/ 3736384 h 3784177"/>
              <a:gd name="connsiteX88" fmla="*/ 1058106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25226 w 8037833"/>
              <a:gd name="connsiteY92" fmla="*/ 3726369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52698 w 8037833"/>
              <a:gd name="connsiteY86" fmla="*/ 3708662 h 3784177"/>
              <a:gd name="connsiteX87" fmla="*/ 1206642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25226 w 8037833"/>
              <a:gd name="connsiteY92" fmla="*/ 3726369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52698 w 8037833"/>
              <a:gd name="connsiteY86" fmla="*/ 3708662 h 3784177"/>
              <a:gd name="connsiteX87" fmla="*/ 1206642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25226 w 8037833"/>
              <a:gd name="connsiteY92" fmla="*/ 3726369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52698 w 8037833"/>
              <a:gd name="connsiteY86" fmla="*/ 3708662 h 3784177"/>
              <a:gd name="connsiteX87" fmla="*/ 1206642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25226 w 8037833"/>
              <a:gd name="connsiteY92" fmla="*/ 3726369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52698 w 8037833"/>
              <a:gd name="connsiteY86" fmla="*/ 3708662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25226 w 8037833"/>
              <a:gd name="connsiteY92" fmla="*/ 3726369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25226 w 8037833"/>
              <a:gd name="connsiteY92" fmla="*/ 3726369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25226 w 8037833"/>
              <a:gd name="connsiteY92" fmla="*/ 3726369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25226 w 8037833"/>
              <a:gd name="connsiteY92" fmla="*/ 3726369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25226 w 8037833"/>
              <a:gd name="connsiteY92" fmla="*/ 3726369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25226 w 8037833"/>
              <a:gd name="connsiteY92" fmla="*/ 3726369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33137 w 8037833"/>
              <a:gd name="connsiteY92" fmla="*/ 3744175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33137 w 8037833"/>
              <a:gd name="connsiteY92" fmla="*/ 3744175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51256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33137 w 8037833"/>
              <a:gd name="connsiteY92" fmla="*/ 3744175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94769 w 8037833"/>
              <a:gd name="connsiteY7" fmla="*/ 3276296 h 3784177"/>
              <a:gd name="connsiteX8" fmla="*/ 7241630 w 8037833"/>
              <a:gd name="connsiteY8" fmla="*/ 3258619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33137 w 8037833"/>
              <a:gd name="connsiteY92" fmla="*/ 3744175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94769 w 8037833"/>
              <a:gd name="connsiteY7" fmla="*/ 3276296 h 3784177"/>
              <a:gd name="connsiteX8" fmla="*/ 7293055 w 8037833"/>
              <a:gd name="connsiteY8" fmla="*/ 3276425 h 3784177"/>
              <a:gd name="connsiteX9" fmla="*/ 7197338 w 8037833"/>
              <a:gd name="connsiteY9" fmla="*/ 3224751 h 3784177"/>
              <a:gd name="connsiteX10" fmla="*/ 7180777 w 8037833"/>
              <a:gd name="connsiteY10" fmla="*/ 3222826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33137 w 8037833"/>
              <a:gd name="connsiteY92" fmla="*/ 3744175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94769 w 8037833"/>
              <a:gd name="connsiteY7" fmla="*/ 3276296 h 3784177"/>
              <a:gd name="connsiteX8" fmla="*/ 7293055 w 8037833"/>
              <a:gd name="connsiteY8" fmla="*/ 3276425 h 3784177"/>
              <a:gd name="connsiteX9" fmla="*/ 7197338 w 8037833"/>
              <a:gd name="connsiteY9" fmla="*/ 3224751 h 3784177"/>
              <a:gd name="connsiteX10" fmla="*/ 7176821 w 8037833"/>
              <a:gd name="connsiteY10" fmla="*/ 3236181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33137 w 8037833"/>
              <a:gd name="connsiteY92" fmla="*/ 3744175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76821 w 8037833"/>
              <a:gd name="connsiteY10" fmla="*/ 3236181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33137 w 8037833"/>
              <a:gd name="connsiteY92" fmla="*/ 3744175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88760 w 8037833"/>
              <a:gd name="connsiteY6" fmla="*/ 3183782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33137 w 8037833"/>
              <a:gd name="connsiteY92" fmla="*/ 3744175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52740 w 8037833"/>
              <a:gd name="connsiteY5" fmla="*/ 3181149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33137 w 8037833"/>
              <a:gd name="connsiteY92" fmla="*/ 3744175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7229 w 8037833"/>
              <a:gd name="connsiteY4" fmla="*/ 3143819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33137 w 8037833"/>
              <a:gd name="connsiteY92" fmla="*/ 3744175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33137 w 8037833"/>
              <a:gd name="connsiteY92" fmla="*/ 3744175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33137 w 8037833"/>
              <a:gd name="connsiteY92" fmla="*/ 3744175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26577 w 8037833"/>
              <a:gd name="connsiteY32" fmla="*/ 3465714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33137 w 8037833"/>
              <a:gd name="connsiteY92" fmla="*/ 3744175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47844 w 8037833"/>
              <a:gd name="connsiteY13" fmla="*/ 3303791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33137 w 8037833"/>
              <a:gd name="connsiteY92" fmla="*/ 3744175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28065 w 8037833"/>
              <a:gd name="connsiteY13" fmla="*/ 3312694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33137 w 8037833"/>
              <a:gd name="connsiteY92" fmla="*/ 3744175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28065 w 8037833"/>
              <a:gd name="connsiteY13" fmla="*/ 3312694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66539 w 8037833"/>
              <a:gd name="connsiteY18" fmla="*/ 3382500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33137 w 8037833"/>
              <a:gd name="connsiteY92" fmla="*/ 3744175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28065 w 8037833"/>
              <a:gd name="connsiteY13" fmla="*/ 3312694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26982 w 8037833"/>
              <a:gd name="connsiteY18" fmla="*/ 3395855 h 3784177"/>
              <a:gd name="connsiteX19" fmla="*/ 6352283 w 8037833"/>
              <a:gd name="connsiteY19" fmla="*/ 3374762 h 3784177"/>
              <a:gd name="connsiteX20" fmla="*/ 6111718 w 8037833"/>
              <a:gd name="connsiteY20" fmla="*/ 3357536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33137 w 8037833"/>
              <a:gd name="connsiteY92" fmla="*/ 3744175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28065 w 8037833"/>
              <a:gd name="connsiteY13" fmla="*/ 3312694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26982 w 8037833"/>
              <a:gd name="connsiteY18" fmla="*/ 3395855 h 3784177"/>
              <a:gd name="connsiteX19" fmla="*/ 6352283 w 8037833"/>
              <a:gd name="connsiteY19" fmla="*/ 3374762 h 3784177"/>
              <a:gd name="connsiteX20" fmla="*/ 6151276 w 8037833"/>
              <a:gd name="connsiteY20" fmla="*/ 3366439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70533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33137 w 8037833"/>
              <a:gd name="connsiteY92" fmla="*/ 3744175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28065 w 8037833"/>
              <a:gd name="connsiteY13" fmla="*/ 3312694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26982 w 8037833"/>
              <a:gd name="connsiteY18" fmla="*/ 3395855 h 3784177"/>
              <a:gd name="connsiteX19" fmla="*/ 6352283 w 8037833"/>
              <a:gd name="connsiteY19" fmla="*/ 3374762 h 3784177"/>
              <a:gd name="connsiteX20" fmla="*/ 6151276 w 8037833"/>
              <a:gd name="connsiteY20" fmla="*/ 3366439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11197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33137 w 8037833"/>
              <a:gd name="connsiteY92" fmla="*/ 3744175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28065 w 8037833"/>
              <a:gd name="connsiteY13" fmla="*/ 3312694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26982 w 8037833"/>
              <a:gd name="connsiteY18" fmla="*/ 3395855 h 3784177"/>
              <a:gd name="connsiteX19" fmla="*/ 6352283 w 8037833"/>
              <a:gd name="connsiteY19" fmla="*/ 3374762 h 3784177"/>
              <a:gd name="connsiteX20" fmla="*/ 6151276 w 8037833"/>
              <a:gd name="connsiteY20" fmla="*/ 3366439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50014 w 8037833"/>
              <a:gd name="connsiteY54" fmla="*/ 3726942 h 3784177"/>
              <a:gd name="connsiteX55" fmla="*/ 3934671 w 8037833"/>
              <a:gd name="connsiteY55" fmla="*/ 3723339 h 3784177"/>
              <a:gd name="connsiteX56" fmla="*/ 3930274 w 8037833"/>
              <a:gd name="connsiteY56" fmla="*/ 3717148 h 3784177"/>
              <a:gd name="connsiteX57" fmla="*/ 3907660 w 8037833"/>
              <a:gd name="connsiteY57" fmla="*/ 3714456 h 3784177"/>
              <a:gd name="connsiteX58" fmla="*/ 3905087 w 8037833"/>
              <a:gd name="connsiteY58" fmla="*/ 3716098 h 3784177"/>
              <a:gd name="connsiteX59" fmla="*/ 3886347 w 8037833"/>
              <a:gd name="connsiteY59" fmla="*/ 3706620 h 3784177"/>
              <a:gd name="connsiteX60" fmla="*/ 3811197 w 8037833"/>
              <a:gd name="connsiteY60" fmla="*/ 3689905 h 3784177"/>
              <a:gd name="connsiteX61" fmla="*/ 3678563 w 8037833"/>
              <a:gd name="connsiteY61" fmla="*/ 3694486 h 3784177"/>
              <a:gd name="connsiteX62" fmla="*/ 3524121 w 8037833"/>
              <a:gd name="connsiteY62" fmla="*/ 3642736 h 3784177"/>
              <a:gd name="connsiteX63" fmla="*/ 3373519 w 8037833"/>
              <a:gd name="connsiteY63" fmla="*/ 3665785 h 3784177"/>
              <a:gd name="connsiteX64" fmla="*/ 3114267 w 8037833"/>
              <a:gd name="connsiteY64" fmla="*/ 3638983 h 3784177"/>
              <a:gd name="connsiteX65" fmla="*/ 2989722 w 8037833"/>
              <a:gd name="connsiteY65" fmla="*/ 3623230 h 3784177"/>
              <a:gd name="connsiteX66" fmla="*/ 2965734 w 8037833"/>
              <a:gd name="connsiteY66" fmla="*/ 3635676 h 3784177"/>
              <a:gd name="connsiteX67" fmla="*/ 2961603 w 8037833"/>
              <a:gd name="connsiteY67" fmla="*/ 3638221 h 3784177"/>
              <a:gd name="connsiteX68" fmla="*/ 2944959 w 8037833"/>
              <a:gd name="connsiteY68" fmla="*/ 3639723 h 3784177"/>
              <a:gd name="connsiteX69" fmla="*/ 2940402 w 8037833"/>
              <a:gd name="connsiteY69" fmla="*/ 3651000 h 3784177"/>
              <a:gd name="connsiteX70" fmla="*/ 2884777 w 8037833"/>
              <a:gd name="connsiteY70" fmla="*/ 3660775 h 3784177"/>
              <a:gd name="connsiteX71" fmla="*/ 2739034 w 8037833"/>
              <a:gd name="connsiteY71" fmla="*/ 3647396 h 3784177"/>
              <a:gd name="connsiteX72" fmla="*/ 2651827 w 8037833"/>
              <a:gd name="connsiteY72" fmla="*/ 3646306 h 3784177"/>
              <a:gd name="connsiteX73" fmla="*/ 2618680 w 8037833"/>
              <a:gd name="connsiteY73" fmla="*/ 3656755 h 3784177"/>
              <a:gd name="connsiteX74" fmla="*/ 2572404 w 8037833"/>
              <a:gd name="connsiteY74" fmla="*/ 3664043 h 3784177"/>
              <a:gd name="connsiteX75" fmla="*/ 2423704 w 8037833"/>
              <a:gd name="connsiteY75" fmla="*/ 3658079 h 3784177"/>
              <a:gd name="connsiteX76" fmla="*/ 2301172 w 8037833"/>
              <a:gd name="connsiteY76" fmla="*/ 3663053 h 3784177"/>
              <a:gd name="connsiteX77" fmla="*/ 2258745 w 8037833"/>
              <a:gd name="connsiteY77" fmla="*/ 3673229 h 3784177"/>
              <a:gd name="connsiteX78" fmla="*/ 2082844 w 8037833"/>
              <a:gd name="connsiteY78" fmla="*/ 3645349 h 3784177"/>
              <a:gd name="connsiteX79" fmla="*/ 1938480 w 8037833"/>
              <a:gd name="connsiteY79" fmla="*/ 3601439 h 3784177"/>
              <a:gd name="connsiteX80" fmla="*/ 1900166 w 8037833"/>
              <a:gd name="connsiteY80" fmla="*/ 3609358 h 3784177"/>
              <a:gd name="connsiteX81" fmla="*/ 1704758 w 8037833"/>
              <a:gd name="connsiteY81" fmla="*/ 3637625 h 3784177"/>
              <a:gd name="connsiteX82" fmla="*/ 1664576 w 8037833"/>
              <a:gd name="connsiteY82" fmla="*/ 3638572 h 3784177"/>
              <a:gd name="connsiteX83" fmla="*/ 1577459 w 8037833"/>
              <a:gd name="connsiteY83" fmla="*/ 3658824 h 3784177"/>
              <a:gd name="connsiteX84" fmla="*/ 1527269 w 8037833"/>
              <a:gd name="connsiteY84" fmla="*/ 3663088 h 3784177"/>
              <a:gd name="connsiteX85" fmla="*/ 1390118 w 8037833"/>
              <a:gd name="connsiteY85" fmla="*/ 3682789 h 3784177"/>
              <a:gd name="connsiteX86" fmla="*/ 1268521 w 8037833"/>
              <a:gd name="connsiteY86" fmla="*/ 3713114 h 3784177"/>
              <a:gd name="connsiteX87" fmla="*/ 1186863 w 8037833"/>
              <a:gd name="connsiteY87" fmla="*/ 3736384 h 3784177"/>
              <a:gd name="connsiteX88" fmla="*/ 1073929 w 8037833"/>
              <a:gd name="connsiteY88" fmla="*/ 3776166 h 3784177"/>
              <a:gd name="connsiteX89" fmla="*/ 1039167 w 8037833"/>
              <a:gd name="connsiteY89" fmla="*/ 3784177 h 3784177"/>
              <a:gd name="connsiteX90" fmla="*/ 989223 w 8037833"/>
              <a:gd name="connsiteY90" fmla="*/ 3770303 h 3784177"/>
              <a:gd name="connsiteX91" fmla="*/ 907906 w 8037833"/>
              <a:gd name="connsiteY91" fmla="*/ 3757678 h 3784177"/>
              <a:gd name="connsiteX92" fmla="*/ 833137 w 8037833"/>
              <a:gd name="connsiteY92" fmla="*/ 3744175 h 3784177"/>
              <a:gd name="connsiteX93" fmla="*/ 742042 w 8037833"/>
              <a:gd name="connsiteY93" fmla="*/ 3747612 h 3784177"/>
              <a:gd name="connsiteX94" fmla="*/ 659460 w 8037833"/>
              <a:gd name="connsiteY94" fmla="*/ 3740429 h 3784177"/>
              <a:gd name="connsiteX95" fmla="*/ 556552 w 8037833"/>
              <a:gd name="connsiteY95" fmla="*/ 3739124 h 3784177"/>
              <a:gd name="connsiteX96" fmla="*/ 385384 w 8037833"/>
              <a:gd name="connsiteY96" fmla="*/ 3726388 h 3784177"/>
              <a:gd name="connsiteX97" fmla="*/ 339711 w 8037833"/>
              <a:gd name="connsiteY97" fmla="*/ 3718242 h 3784177"/>
              <a:gd name="connsiteX98" fmla="*/ 222239 w 8037833"/>
              <a:gd name="connsiteY98" fmla="*/ 3672335 h 3784177"/>
              <a:gd name="connsiteX99" fmla="*/ 163578 w 8037833"/>
              <a:gd name="connsiteY99" fmla="*/ 3656292 h 3784177"/>
              <a:gd name="connsiteX100" fmla="*/ 72220 w 8037833"/>
              <a:gd name="connsiteY100" fmla="*/ 3645272 h 3784177"/>
              <a:gd name="connsiteX101" fmla="*/ 44395 w 8037833"/>
              <a:gd name="connsiteY101" fmla="*/ 3639455 h 3784177"/>
              <a:gd name="connsiteX102" fmla="*/ 1962 w 8037833"/>
              <a:gd name="connsiteY102" fmla="*/ 3635948 h 3784177"/>
              <a:gd name="connsiteX103" fmla="*/ 0 w 8037833"/>
              <a:gd name="connsiteY103" fmla="*/ 3635261 h 3784177"/>
              <a:gd name="connsiteX104" fmla="*/ 0 w 8037833"/>
              <a:gd name="connsiteY104"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28065 w 8037833"/>
              <a:gd name="connsiteY13" fmla="*/ 3312694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26982 w 8037833"/>
              <a:gd name="connsiteY18" fmla="*/ 3395855 h 3784177"/>
              <a:gd name="connsiteX19" fmla="*/ 6352283 w 8037833"/>
              <a:gd name="connsiteY19" fmla="*/ 3374762 h 3784177"/>
              <a:gd name="connsiteX20" fmla="*/ 6151276 w 8037833"/>
              <a:gd name="connsiteY20" fmla="*/ 3366439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34671 w 8037833"/>
              <a:gd name="connsiteY54" fmla="*/ 3723339 h 3784177"/>
              <a:gd name="connsiteX55" fmla="*/ 3930274 w 8037833"/>
              <a:gd name="connsiteY55" fmla="*/ 3717148 h 3784177"/>
              <a:gd name="connsiteX56" fmla="*/ 3907660 w 8037833"/>
              <a:gd name="connsiteY56" fmla="*/ 3714456 h 3784177"/>
              <a:gd name="connsiteX57" fmla="*/ 3905087 w 8037833"/>
              <a:gd name="connsiteY57" fmla="*/ 3716098 h 3784177"/>
              <a:gd name="connsiteX58" fmla="*/ 3886347 w 8037833"/>
              <a:gd name="connsiteY58" fmla="*/ 3706620 h 3784177"/>
              <a:gd name="connsiteX59" fmla="*/ 3811197 w 8037833"/>
              <a:gd name="connsiteY59" fmla="*/ 3689905 h 3784177"/>
              <a:gd name="connsiteX60" fmla="*/ 3678563 w 8037833"/>
              <a:gd name="connsiteY60" fmla="*/ 3694486 h 3784177"/>
              <a:gd name="connsiteX61" fmla="*/ 3524121 w 8037833"/>
              <a:gd name="connsiteY61" fmla="*/ 3642736 h 3784177"/>
              <a:gd name="connsiteX62" fmla="*/ 3373519 w 8037833"/>
              <a:gd name="connsiteY62" fmla="*/ 3665785 h 3784177"/>
              <a:gd name="connsiteX63" fmla="*/ 3114267 w 8037833"/>
              <a:gd name="connsiteY63" fmla="*/ 3638983 h 3784177"/>
              <a:gd name="connsiteX64" fmla="*/ 2989722 w 8037833"/>
              <a:gd name="connsiteY64" fmla="*/ 3623230 h 3784177"/>
              <a:gd name="connsiteX65" fmla="*/ 2965734 w 8037833"/>
              <a:gd name="connsiteY65" fmla="*/ 3635676 h 3784177"/>
              <a:gd name="connsiteX66" fmla="*/ 2961603 w 8037833"/>
              <a:gd name="connsiteY66" fmla="*/ 3638221 h 3784177"/>
              <a:gd name="connsiteX67" fmla="*/ 2944959 w 8037833"/>
              <a:gd name="connsiteY67" fmla="*/ 3639723 h 3784177"/>
              <a:gd name="connsiteX68" fmla="*/ 2940402 w 8037833"/>
              <a:gd name="connsiteY68" fmla="*/ 3651000 h 3784177"/>
              <a:gd name="connsiteX69" fmla="*/ 2884777 w 8037833"/>
              <a:gd name="connsiteY69" fmla="*/ 3660775 h 3784177"/>
              <a:gd name="connsiteX70" fmla="*/ 2739034 w 8037833"/>
              <a:gd name="connsiteY70" fmla="*/ 3647396 h 3784177"/>
              <a:gd name="connsiteX71" fmla="*/ 2651827 w 8037833"/>
              <a:gd name="connsiteY71" fmla="*/ 3646306 h 3784177"/>
              <a:gd name="connsiteX72" fmla="*/ 2618680 w 8037833"/>
              <a:gd name="connsiteY72" fmla="*/ 3656755 h 3784177"/>
              <a:gd name="connsiteX73" fmla="*/ 2572404 w 8037833"/>
              <a:gd name="connsiteY73" fmla="*/ 3664043 h 3784177"/>
              <a:gd name="connsiteX74" fmla="*/ 2423704 w 8037833"/>
              <a:gd name="connsiteY74" fmla="*/ 3658079 h 3784177"/>
              <a:gd name="connsiteX75" fmla="*/ 2301172 w 8037833"/>
              <a:gd name="connsiteY75" fmla="*/ 3663053 h 3784177"/>
              <a:gd name="connsiteX76" fmla="*/ 2258745 w 8037833"/>
              <a:gd name="connsiteY76" fmla="*/ 3673229 h 3784177"/>
              <a:gd name="connsiteX77" fmla="*/ 2082844 w 8037833"/>
              <a:gd name="connsiteY77" fmla="*/ 3645349 h 3784177"/>
              <a:gd name="connsiteX78" fmla="*/ 1938480 w 8037833"/>
              <a:gd name="connsiteY78" fmla="*/ 3601439 h 3784177"/>
              <a:gd name="connsiteX79" fmla="*/ 1900166 w 8037833"/>
              <a:gd name="connsiteY79" fmla="*/ 3609358 h 3784177"/>
              <a:gd name="connsiteX80" fmla="*/ 1704758 w 8037833"/>
              <a:gd name="connsiteY80" fmla="*/ 3637625 h 3784177"/>
              <a:gd name="connsiteX81" fmla="*/ 1664576 w 8037833"/>
              <a:gd name="connsiteY81" fmla="*/ 3638572 h 3784177"/>
              <a:gd name="connsiteX82" fmla="*/ 1577459 w 8037833"/>
              <a:gd name="connsiteY82" fmla="*/ 3658824 h 3784177"/>
              <a:gd name="connsiteX83" fmla="*/ 1527269 w 8037833"/>
              <a:gd name="connsiteY83" fmla="*/ 3663088 h 3784177"/>
              <a:gd name="connsiteX84" fmla="*/ 1390118 w 8037833"/>
              <a:gd name="connsiteY84" fmla="*/ 3682789 h 3784177"/>
              <a:gd name="connsiteX85" fmla="*/ 1268521 w 8037833"/>
              <a:gd name="connsiteY85" fmla="*/ 3713114 h 3784177"/>
              <a:gd name="connsiteX86" fmla="*/ 1186863 w 8037833"/>
              <a:gd name="connsiteY86" fmla="*/ 3736384 h 3784177"/>
              <a:gd name="connsiteX87" fmla="*/ 1073929 w 8037833"/>
              <a:gd name="connsiteY87" fmla="*/ 3776166 h 3784177"/>
              <a:gd name="connsiteX88" fmla="*/ 1039167 w 8037833"/>
              <a:gd name="connsiteY88" fmla="*/ 3784177 h 3784177"/>
              <a:gd name="connsiteX89" fmla="*/ 989223 w 8037833"/>
              <a:gd name="connsiteY89" fmla="*/ 3770303 h 3784177"/>
              <a:gd name="connsiteX90" fmla="*/ 907906 w 8037833"/>
              <a:gd name="connsiteY90" fmla="*/ 3757678 h 3784177"/>
              <a:gd name="connsiteX91" fmla="*/ 833137 w 8037833"/>
              <a:gd name="connsiteY91" fmla="*/ 3744175 h 3784177"/>
              <a:gd name="connsiteX92" fmla="*/ 742042 w 8037833"/>
              <a:gd name="connsiteY92" fmla="*/ 3747612 h 3784177"/>
              <a:gd name="connsiteX93" fmla="*/ 659460 w 8037833"/>
              <a:gd name="connsiteY93" fmla="*/ 3740429 h 3784177"/>
              <a:gd name="connsiteX94" fmla="*/ 556552 w 8037833"/>
              <a:gd name="connsiteY94" fmla="*/ 3739124 h 3784177"/>
              <a:gd name="connsiteX95" fmla="*/ 385384 w 8037833"/>
              <a:gd name="connsiteY95" fmla="*/ 3726388 h 3784177"/>
              <a:gd name="connsiteX96" fmla="*/ 339711 w 8037833"/>
              <a:gd name="connsiteY96" fmla="*/ 3718242 h 3784177"/>
              <a:gd name="connsiteX97" fmla="*/ 222239 w 8037833"/>
              <a:gd name="connsiteY97" fmla="*/ 3672335 h 3784177"/>
              <a:gd name="connsiteX98" fmla="*/ 163578 w 8037833"/>
              <a:gd name="connsiteY98" fmla="*/ 3656292 h 3784177"/>
              <a:gd name="connsiteX99" fmla="*/ 72220 w 8037833"/>
              <a:gd name="connsiteY99" fmla="*/ 3645272 h 3784177"/>
              <a:gd name="connsiteX100" fmla="*/ 44395 w 8037833"/>
              <a:gd name="connsiteY100" fmla="*/ 3639455 h 3784177"/>
              <a:gd name="connsiteX101" fmla="*/ 1962 w 8037833"/>
              <a:gd name="connsiteY101" fmla="*/ 3635948 h 3784177"/>
              <a:gd name="connsiteX102" fmla="*/ 0 w 8037833"/>
              <a:gd name="connsiteY102" fmla="*/ 3635261 h 3784177"/>
              <a:gd name="connsiteX103" fmla="*/ 0 w 8037833"/>
              <a:gd name="connsiteY103"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28065 w 8037833"/>
              <a:gd name="connsiteY13" fmla="*/ 3312694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26982 w 8037833"/>
              <a:gd name="connsiteY18" fmla="*/ 3395855 h 3784177"/>
              <a:gd name="connsiteX19" fmla="*/ 6352283 w 8037833"/>
              <a:gd name="connsiteY19" fmla="*/ 3374762 h 3784177"/>
              <a:gd name="connsiteX20" fmla="*/ 6151276 w 8037833"/>
              <a:gd name="connsiteY20" fmla="*/ 3366439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34671 w 8037833"/>
              <a:gd name="connsiteY54" fmla="*/ 3723339 h 3784177"/>
              <a:gd name="connsiteX55" fmla="*/ 3930274 w 8037833"/>
              <a:gd name="connsiteY55" fmla="*/ 3717148 h 3784177"/>
              <a:gd name="connsiteX56" fmla="*/ 3907660 w 8037833"/>
              <a:gd name="connsiteY56" fmla="*/ 3714456 h 3784177"/>
              <a:gd name="connsiteX57" fmla="*/ 3905087 w 8037833"/>
              <a:gd name="connsiteY57" fmla="*/ 3716098 h 3784177"/>
              <a:gd name="connsiteX58" fmla="*/ 3886347 w 8037833"/>
              <a:gd name="connsiteY58" fmla="*/ 3706620 h 3784177"/>
              <a:gd name="connsiteX59" fmla="*/ 3811197 w 8037833"/>
              <a:gd name="connsiteY59" fmla="*/ 3689905 h 3784177"/>
              <a:gd name="connsiteX60" fmla="*/ 3666696 w 8037833"/>
              <a:gd name="connsiteY60" fmla="*/ 3681132 h 3784177"/>
              <a:gd name="connsiteX61" fmla="*/ 3524121 w 8037833"/>
              <a:gd name="connsiteY61" fmla="*/ 3642736 h 3784177"/>
              <a:gd name="connsiteX62" fmla="*/ 3373519 w 8037833"/>
              <a:gd name="connsiteY62" fmla="*/ 3665785 h 3784177"/>
              <a:gd name="connsiteX63" fmla="*/ 3114267 w 8037833"/>
              <a:gd name="connsiteY63" fmla="*/ 3638983 h 3784177"/>
              <a:gd name="connsiteX64" fmla="*/ 2989722 w 8037833"/>
              <a:gd name="connsiteY64" fmla="*/ 3623230 h 3784177"/>
              <a:gd name="connsiteX65" fmla="*/ 2965734 w 8037833"/>
              <a:gd name="connsiteY65" fmla="*/ 3635676 h 3784177"/>
              <a:gd name="connsiteX66" fmla="*/ 2961603 w 8037833"/>
              <a:gd name="connsiteY66" fmla="*/ 3638221 h 3784177"/>
              <a:gd name="connsiteX67" fmla="*/ 2944959 w 8037833"/>
              <a:gd name="connsiteY67" fmla="*/ 3639723 h 3784177"/>
              <a:gd name="connsiteX68" fmla="*/ 2940402 w 8037833"/>
              <a:gd name="connsiteY68" fmla="*/ 3651000 h 3784177"/>
              <a:gd name="connsiteX69" fmla="*/ 2884777 w 8037833"/>
              <a:gd name="connsiteY69" fmla="*/ 3660775 h 3784177"/>
              <a:gd name="connsiteX70" fmla="*/ 2739034 w 8037833"/>
              <a:gd name="connsiteY70" fmla="*/ 3647396 h 3784177"/>
              <a:gd name="connsiteX71" fmla="*/ 2651827 w 8037833"/>
              <a:gd name="connsiteY71" fmla="*/ 3646306 h 3784177"/>
              <a:gd name="connsiteX72" fmla="*/ 2618680 w 8037833"/>
              <a:gd name="connsiteY72" fmla="*/ 3656755 h 3784177"/>
              <a:gd name="connsiteX73" fmla="*/ 2572404 w 8037833"/>
              <a:gd name="connsiteY73" fmla="*/ 3664043 h 3784177"/>
              <a:gd name="connsiteX74" fmla="*/ 2423704 w 8037833"/>
              <a:gd name="connsiteY74" fmla="*/ 3658079 h 3784177"/>
              <a:gd name="connsiteX75" fmla="*/ 2301172 w 8037833"/>
              <a:gd name="connsiteY75" fmla="*/ 3663053 h 3784177"/>
              <a:gd name="connsiteX76" fmla="*/ 2258745 w 8037833"/>
              <a:gd name="connsiteY76" fmla="*/ 3673229 h 3784177"/>
              <a:gd name="connsiteX77" fmla="*/ 2082844 w 8037833"/>
              <a:gd name="connsiteY77" fmla="*/ 3645349 h 3784177"/>
              <a:gd name="connsiteX78" fmla="*/ 1938480 w 8037833"/>
              <a:gd name="connsiteY78" fmla="*/ 3601439 h 3784177"/>
              <a:gd name="connsiteX79" fmla="*/ 1900166 w 8037833"/>
              <a:gd name="connsiteY79" fmla="*/ 3609358 h 3784177"/>
              <a:gd name="connsiteX80" fmla="*/ 1704758 w 8037833"/>
              <a:gd name="connsiteY80" fmla="*/ 3637625 h 3784177"/>
              <a:gd name="connsiteX81" fmla="*/ 1664576 w 8037833"/>
              <a:gd name="connsiteY81" fmla="*/ 3638572 h 3784177"/>
              <a:gd name="connsiteX82" fmla="*/ 1577459 w 8037833"/>
              <a:gd name="connsiteY82" fmla="*/ 3658824 h 3784177"/>
              <a:gd name="connsiteX83" fmla="*/ 1527269 w 8037833"/>
              <a:gd name="connsiteY83" fmla="*/ 3663088 h 3784177"/>
              <a:gd name="connsiteX84" fmla="*/ 1390118 w 8037833"/>
              <a:gd name="connsiteY84" fmla="*/ 3682789 h 3784177"/>
              <a:gd name="connsiteX85" fmla="*/ 1268521 w 8037833"/>
              <a:gd name="connsiteY85" fmla="*/ 3713114 h 3784177"/>
              <a:gd name="connsiteX86" fmla="*/ 1186863 w 8037833"/>
              <a:gd name="connsiteY86" fmla="*/ 3736384 h 3784177"/>
              <a:gd name="connsiteX87" fmla="*/ 1073929 w 8037833"/>
              <a:gd name="connsiteY87" fmla="*/ 3776166 h 3784177"/>
              <a:gd name="connsiteX88" fmla="*/ 1039167 w 8037833"/>
              <a:gd name="connsiteY88" fmla="*/ 3784177 h 3784177"/>
              <a:gd name="connsiteX89" fmla="*/ 989223 w 8037833"/>
              <a:gd name="connsiteY89" fmla="*/ 3770303 h 3784177"/>
              <a:gd name="connsiteX90" fmla="*/ 907906 w 8037833"/>
              <a:gd name="connsiteY90" fmla="*/ 3757678 h 3784177"/>
              <a:gd name="connsiteX91" fmla="*/ 833137 w 8037833"/>
              <a:gd name="connsiteY91" fmla="*/ 3744175 h 3784177"/>
              <a:gd name="connsiteX92" fmla="*/ 742042 w 8037833"/>
              <a:gd name="connsiteY92" fmla="*/ 3747612 h 3784177"/>
              <a:gd name="connsiteX93" fmla="*/ 659460 w 8037833"/>
              <a:gd name="connsiteY93" fmla="*/ 3740429 h 3784177"/>
              <a:gd name="connsiteX94" fmla="*/ 556552 w 8037833"/>
              <a:gd name="connsiteY94" fmla="*/ 3739124 h 3784177"/>
              <a:gd name="connsiteX95" fmla="*/ 385384 w 8037833"/>
              <a:gd name="connsiteY95" fmla="*/ 3726388 h 3784177"/>
              <a:gd name="connsiteX96" fmla="*/ 339711 w 8037833"/>
              <a:gd name="connsiteY96" fmla="*/ 3718242 h 3784177"/>
              <a:gd name="connsiteX97" fmla="*/ 222239 w 8037833"/>
              <a:gd name="connsiteY97" fmla="*/ 3672335 h 3784177"/>
              <a:gd name="connsiteX98" fmla="*/ 163578 w 8037833"/>
              <a:gd name="connsiteY98" fmla="*/ 3656292 h 3784177"/>
              <a:gd name="connsiteX99" fmla="*/ 72220 w 8037833"/>
              <a:gd name="connsiteY99" fmla="*/ 3645272 h 3784177"/>
              <a:gd name="connsiteX100" fmla="*/ 44395 w 8037833"/>
              <a:gd name="connsiteY100" fmla="*/ 3639455 h 3784177"/>
              <a:gd name="connsiteX101" fmla="*/ 1962 w 8037833"/>
              <a:gd name="connsiteY101" fmla="*/ 3635948 h 3784177"/>
              <a:gd name="connsiteX102" fmla="*/ 0 w 8037833"/>
              <a:gd name="connsiteY102" fmla="*/ 3635261 h 3784177"/>
              <a:gd name="connsiteX103" fmla="*/ 0 w 8037833"/>
              <a:gd name="connsiteY103"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28065 w 8037833"/>
              <a:gd name="connsiteY13" fmla="*/ 3312694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26982 w 8037833"/>
              <a:gd name="connsiteY18" fmla="*/ 3395855 h 3784177"/>
              <a:gd name="connsiteX19" fmla="*/ 6352283 w 8037833"/>
              <a:gd name="connsiteY19" fmla="*/ 3374762 h 3784177"/>
              <a:gd name="connsiteX20" fmla="*/ 6151276 w 8037833"/>
              <a:gd name="connsiteY20" fmla="*/ 3366439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34671 w 8037833"/>
              <a:gd name="connsiteY54" fmla="*/ 3723339 h 3784177"/>
              <a:gd name="connsiteX55" fmla="*/ 3930274 w 8037833"/>
              <a:gd name="connsiteY55" fmla="*/ 3717148 h 3784177"/>
              <a:gd name="connsiteX56" fmla="*/ 3907660 w 8037833"/>
              <a:gd name="connsiteY56" fmla="*/ 3714456 h 3784177"/>
              <a:gd name="connsiteX57" fmla="*/ 3905087 w 8037833"/>
              <a:gd name="connsiteY57" fmla="*/ 3716098 h 3784177"/>
              <a:gd name="connsiteX58" fmla="*/ 3886347 w 8037833"/>
              <a:gd name="connsiteY58" fmla="*/ 3706620 h 3784177"/>
              <a:gd name="connsiteX59" fmla="*/ 3811197 w 8037833"/>
              <a:gd name="connsiteY59" fmla="*/ 3689905 h 3784177"/>
              <a:gd name="connsiteX60" fmla="*/ 3666696 w 8037833"/>
              <a:gd name="connsiteY60" fmla="*/ 3681132 h 3784177"/>
              <a:gd name="connsiteX61" fmla="*/ 3516210 w 8037833"/>
              <a:gd name="connsiteY61" fmla="*/ 3656091 h 3784177"/>
              <a:gd name="connsiteX62" fmla="*/ 3373519 w 8037833"/>
              <a:gd name="connsiteY62" fmla="*/ 3665785 h 3784177"/>
              <a:gd name="connsiteX63" fmla="*/ 3114267 w 8037833"/>
              <a:gd name="connsiteY63" fmla="*/ 3638983 h 3784177"/>
              <a:gd name="connsiteX64" fmla="*/ 2989722 w 8037833"/>
              <a:gd name="connsiteY64" fmla="*/ 3623230 h 3784177"/>
              <a:gd name="connsiteX65" fmla="*/ 2965734 w 8037833"/>
              <a:gd name="connsiteY65" fmla="*/ 3635676 h 3784177"/>
              <a:gd name="connsiteX66" fmla="*/ 2961603 w 8037833"/>
              <a:gd name="connsiteY66" fmla="*/ 3638221 h 3784177"/>
              <a:gd name="connsiteX67" fmla="*/ 2944959 w 8037833"/>
              <a:gd name="connsiteY67" fmla="*/ 3639723 h 3784177"/>
              <a:gd name="connsiteX68" fmla="*/ 2940402 w 8037833"/>
              <a:gd name="connsiteY68" fmla="*/ 3651000 h 3784177"/>
              <a:gd name="connsiteX69" fmla="*/ 2884777 w 8037833"/>
              <a:gd name="connsiteY69" fmla="*/ 3660775 h 3784177"/>
              <a:gd name="connsiteX70" fmla="*/ 2739034 w 8037833"/>
              <a:gd name="connsiteY70" fmla="*/ 3647396 h 3784177"/>
              <a:gd name="connsiteX71" fmla="*/ 2651827 w 8037833"/>
              <a:gd name="connsiteY71" fmla="*/ 3646306 h 3784177"/>
              <a:gd name="connsiteX72" fmla="*/ 2618680 w 8037833"/>
              <a:gd name="connsiteY72" fmla="*/ 3656755 h 3784177"/>
              <a:gd name="connsiteX73" fmla="*/ 2572404 w 8037833"/>
              <a:gd name="connsiteY73" fmla="*/ 3664043 h 3784177"/>
              <a:gd name="connsiteX74" fmla="*/ 2423704 w 8037833"/>
              <a:gd name="connsiteY74" fmla="*/ 3658079 h 3784177"/>
              <a:gd name="connsiteX75" fmla="*/ 2301172 w 8037833"/>
              <a:gd name="connsiteY75" fmla="*/ 3663053 h 3784177"/>
              <a:gd name="connsiteX76" fmla="*/ 2258745 w 8037833"/>
              <a:gd name="connsiteY76" fmla="*/ 3673229 h 3784177"/>
              <a:gd name="connsiteX77" fmla="*/ 2082844 w 8037833"/>
              <a:gd name="connsiteY77" fmla="*/ 3645349 h 3784177"/>
              <a:gd name="connsiteX78" fmla="*/ 1938480 w 8037833"/>
              <a:gd name="connsiteY78" fmla="*/ 3601439 h 3784177"/>
              <a:gd name="connsiteX79" fmla="*/ 1900166 w 8037833"/>
              <a:gd name="connsiteY79" fmla="*/ 3609358 h 3784177"/>
              <a:gd name="connsiteX80" fmla="*/ 1704758 w 8037833"/>
              <a:gd name="connsiteY80" fmla="*/ 3637625 h 3784177"/>
              <a:gd name="connsiteX81" fmla="*/ 1664576 w 8037833"/>
              <a:gd name="connsiteY81" fmla="*/ 3638572 h 3784177"/>
              <a:gd name="connsiteX82" fmla="*/ 1577459 w 8037833"/>
              <a:gd name="connsiteY82" fmla="*/ 3658824 h 3784177"/>
              <a:gd name="connsiteX83" fmla="*/ 1527269 w 8037833"/>
              <a:gd name="connsiteY83" fmla="*/ 3663088 h 3784177"/>
              <a:gd name="connsiteX84" fmla="*/ 1390118 w 8037833"/>
              <a:gd name="connsiteY84" fmla="*/ 3682789 h 3784177"/>
              <a:gd name="connsiteX85" fmla="*/ 1268521 w 8037833"/>
              <a:gd name="connsiteY85" fmla="*/ 3713114 h 3784177"/>
              <a:gd name="connsiteX86" fmla="*/ 1186863 w 8037833"/>
              <a:gd name="connsiteY86" fmla="*/ 3736384 h 3784177"/>
              <a:gd name="connsiteX87" fmla="*/ 1073929 w 8037833"/>
              <a:gd name="connsiteY87" fmla="*/ 3776166 h 3784177"/>
              <a:gd name="connsiteX88" fmla="*/ 1039167 w 8037833"/>
              <a:gd name="connsiteY88" fmla="*/ 3784177 h 3784177"/>
              <a:gd name="connsiteX89" fmla="*/ 989223 w 8037833"/>
              <a:gd name="connsiteY89" fmla="*/ 3770303 h 3784177"/>
              <a:gd name="connsiteX90" fmla="*/ 907906 w 8037833"/>
              <a:gd name="connsiteY90" fmla="*/ 3757678 h 3784177"/>
              <a:gd name="connsiteX91" fmla="*/ 833137 w 8037833"/>
              <a:gd name="connsiteY91" fmla="*/ 3744175 h 3784177"/>
              <a:gd name="connsiteX92" fmla="*/ 742042 w 8037833"/>
              <a:gd name="connsiteY92" fmla="*/ 3747612 h 3784177"/>
              <a:gd name="connsiteX93" fmla="*/ 659460 w 8037833"/>
              <a:gd name="connsiteY93" fmla="*/ 3740429 h 3784177"/>
              <a:gd name="connsiteX94" fmla="*/ 556552 w 8037833"/>
              <a:gd name="connsiteY94" fmla="*/ 3739124 h 3784177"/>
              <a:gd name="connsiteX95" fmla="*/ 385384 w 8037833"/>
              <a:gd name="connsiteY95" fmla="*/ 3726388 h 3784177"/>
              <a:gd name="connsiteX96" fmla="*/ 339711 w 8037833"/>
              <a:gd name="connsiteY96" fmla="*/ 3718242 h 3784177"/>
              <a:gd name="connsiteX97" fmla="*/ 222239 w 8037833"/>
              <a:gd name="connsiteY97" fmla="*/ 3672335 h 3784177"/>
              <a:gd name="connsiteX98" fmla="*/ 163578 w 8037833"/>
              <a:gd name="connsiteY98" fmla="*/ 3656292 h 3784177"/>
              <a:gd name="connsiteX99" fmla="*/ 72220 w 8037833"/>
              <a:gd name="connsiteY99" fmla="*/ 3645272 h 3784177"/>
              <a:gd name="connsiteX100" fmla="*/ 44395 w 8037833"/>
              <a:gd name="connsiteY100" fmla="*/ 3639455 h 3784177"/>
              <a:gd name="connsiteX101" fmla="*/ 1962 w 8037833"/>
              <a:gd name="connsiteY101" fmla="*/ 3635948 h 3784177"/>
              <a:gd name="connsiteX102" fmla="*/ 0 w 8037833"/>
              <a:gd name="connsiteY102" fmla="*/ 3635261 h 3784177"/>
              <a:gd name="connsiteX103" fmla="*/ 0 w 8037833"/>
              <a:gd name="connsiteY103"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28065 w 8037833"/>
              <a:gd name="connsiteY13" fmla="*/ 3312694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26982 w 8037833"/>
              <a:gd name="connsiteY18" fmla="*/ 3395855 h 3784177"/>
              <a:gd name="connsiteX19" fmla="*/ 6352283 w 8037833"/>
              <a:gd name="connsiteY19" fmla="*/ 3374762 h 3784177"/>
              <a:gd name="connsiteX20" fmla="*/ 6151276 w 8037833"/>
              <a:gd name="connsiteY20" fmla="*/ 3366439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34671 w 8037833"/>
              <a:gd name="connsiteY54" fmla="*/ 3723339 h 3784177"/>
              <a:gd name="connsiteX55" fmla="*/ 3930274 w 8037833"/>
              <a:gd name="connsiteY55" fmla="*/ 3717148 h 3784177"/>
              <a:gd name="connsiteX56" fmla="*/ 3907660 w 8037833"/>
              <a:gd name="connsiteY56" fmla="*/ 3714456 h 3784177"/>
              <a:gd name="connsiteX57" fmla="*/ 3905087 w 8037833"/>
              <a:gd name="connsiteY57" fmla="*/ 3716098 h 3784177"/>
              <a:gd name="connsiteX58" fmla="*/ 3886347 w 8037833"/>
              <a:gd name="connsiteY58" fmla="*/ 3706620 h 3784177"/>
              <a:gd name="connsiteX59" fmla="*/ 3811197 w 8037833"/>
              <a:gd name="connsiteY59" fmla="*/ 3689905 h 3784177"/>
              <a:gd name="connsiteX60" fmla="*/ 3666696 w 8037833"/>
              <a:gd name="connsiteY60" fmla="*/ 3681132 h 3784177"/>
              <a:gd name="connsiteX61" fmla="*/ 3516210 w 8037833"/>
              <a:gd name="connsiteY61" fmla="*/ 3656091 h 3784177"/>
              <a:gd name="connsiteX62" fmla="*/ 3373519 w 8037833"/>
              <a:gd name="connsiteY62" fmla="*/ 3665785 h 3784177"/>
              <a:gd name="connsiteX63" fmla="*/ 3114267 w 8037833"/>
              <a:gd name="connsiteY63" fmla="*/ 3638983 h 3784177"/>
              <a:gd name="connsiteX64" fmla="*/ 2989722 w 8037833"/>
              <a:gd name="connsiteY64" fmla="*/ 3623230 h 3784177"/>
              <a:gd name="connsiteX65" fmla="*/ 2965734 w 8037833"/>
              <a:gd name="connsiteY65" fmla="*/ 3635676 h 3784177"/>
              <a:gd name="connsiteX66" fmla="*/ 2961603 w 8037833"/>
              <a:gd name="connsiteY66" fmla="*/ 3638221 h 3784177"/>
              <a:gd name="connsiteX67" fmla="*/ 2944959 w 8037833"/>
              <a:gd name="connsiteY67" fmla="*/ 3639723 h 3784177"/>
              <a:gd name="connsiteX68" fmla="*/ 2940402 w 8037833"/>
              <a:gd name="connsiteY68" fmla="*/ 3651000 h 3784177"/>
              <a:gd name="connsiteX69" fmla="*/ 2884777 w 8037833"/>
              <a:gd name="connsiteY69" fmla="*/ 3660775 h 3784177"/>
              <a:gd name="connsiteX70" fmla="*/ 2739034 w 8037833"/>
              <a:gd name="connsiteY70" fmla="*/ 3647396 h 3784177"/>
              <a:gd name="connsiteX71" fmla="*/ 2651827 w 8037833"/>
              <a:gd name="connsiteY71" fmla="*/ 3646306 h 3784177"/>
              <a:gd name="connsiteX72" fmla="*/ 2618680 w 8037833"/>
              <a:gd name="connsiteY72" fmla="*/ 3656755 h 3784177"/>
              <a:gd name="connsiteX73" fmla="*/ 2572404 w 8037833"/>
              <a:gd name="connsiteY73" fmla="*/ 3664043 h 3784177"/>
              <a:gd name="connsiteX74" fmla="*/ 2423704 w 8037833"/>
              <a:gd name="connsiteY74" fmla="*/ 3658079 h 3784177"/>
              <a:gd name="connsiteX75" fmla="*/ 2301172 w 8037833"/>
              <a:gd name="connsiteY75" fmla="*/ 3663053 h 3784177"/>
              <a:gd name="connsiteX76" fmla="*/ 2258745 w 8037833"/>
              <a:gd name="connsiteY76" fmla="*/ 3673229 h 3784177"/>
              <a:gd name="connsiteX77" fmla="*/ 2082844 w 8037833"/>
              <a:gd name="connsiteY77" fmla="*/ 3645349 h 3784177"/>
              <a:gd name="connsiteX78" fmla="*/ 1938480 w 8037833"/>
              <a:gd name="connsiteY78" fmla="*/ 3601439 h 3784177"/>
              <a:gd name="connsiteX79" fmla="*/ 1900166 w 8037833"/>
              <a:gd name="connsiteY79" fmla="*/ 3609358 h 3784177"/>
              <a:gd name="connsiteX80" fmla="*/ 1704758 w 8037833"/>
              <a:gd name="connsiteY80" fmla="*/ 3637625 h 3784177"/>
              <a:gd name="connsiteX81" fmla="*/ 1664576 w 8037833"/>
              <a:gd name="connsiteY81" fmla="*/ 3638572 h 3784177"/>
              <a:gd name="connsiteX82" fmla="*/ 1577459 w 8037833"/>
              <a:gd name="connsiteY82" fmla="*/ 3658824 h 3784177"/>
              <a:gd name="connsiteX83" fmla="*/ 1527269 w 8037833"/>
              <a:gd name="connsiteY83" fmla="*/ 3663088 h 3784177"/>
              <a:gd name="connsiteX84" fmla="*/ 1390118 w 8037833"/>
              <a:gd name="connsiteY84" fmla="*/ 3682789 h 3784177"/>
              <a:gd name="connsiteX85" fmla="*/ 1268521 w 8037833"/>
              <a:gd name="connsiteY85" fmla="*/ 3713114 h 3784177"/>
              <a:gd name="connsiteX86" fmla="*/ 1186863 w 8037833"/>
              <a:gd name="connsiteY86" fmla="*/ 3736384 h 3784177"/>
              <a:gd name="connsiteX87" fmla="*/ 1073929 w 8037833"/>
              <a:gd name="connsiteY87" fmla="*/ 3776166 h 3784177"/>
              <a:gd name="connsiteX88" fmla="*/ 1039167 w 8037833"/>
              <a:gd name="connsiteY88" fmla="*/ 3784177 h 3784177"/>
              <a:gd name="connsiteX89" fmla="*/ 989223 w 8037833"/>
              <a:gd name="connsiteY89" fmla="*/ 3770303 h 3784177"/>
              <a:gd name="connsiteX90" fmla="*/ 907906 w 8037833"/>
              <a:gd name="connsiteY90" fmla="*/ 3757678 h 3784177"/>
              <a:gd name="connsiteX91" fmla="*/ 833137 w 8037833"/>
              <a:gd name="connsiteY91" fmla="*/ 3744175 h 3784177"/>
              <a:gd name="connsiteX92" fmla="*/ 742042 w 8037833"/>
              <a:gd name="connsiteY92" fmla="*/ 3747612 h 3784177"/>
              <a:gd name="connsiteX93" fmla="*/ 659460 w 8037833"/>
              <a:gd name="connsiteY93" fmla="*/ 3740429 h 3784177"/>
              <a:gd name="connsiteX94" fmla="*/ 556552 w 8037833"/>
              <a:gd name="connsiteY94" fmla="*/ 3739124 h 3784177"/>
              <a:gd name="connsiteX95" fmla="*/ 385384 w 8037833"/>
              <a:gd name="connsiteY95" fmla="*/ 3726388 h 3784177"/>
              <a:gd name="connsiteX96" fmla="*/ 339711 w 8037833"/>
              <a:gd name="connsiteY96" fmla="*/ 3718242 h 3784177"/>
              <a:gd name="connsiteX97" fmla="*/ 222239 w 8037833"/>
              <a:gd name="connsiteY97" fmla="*/ 3672335 h 3784177"/>
              <a:gd name="connsiteX98" fmla="*/ 163578 w 8037833"/>
              <a:gd name="connsiteY98" fmla="*/ 3656292 h 3784177"/>
              <a:gd name="connsiteX99" fmla="*/ 72220 w 8037833"/>
              <a:gd name="connsiteY99" fmla="*/ 3645272 h 3784177"/>
              <a:gd name="connsiteX100" fmla="*/ 44395 w 8037833"/>
              <a:gd name="connsiteY100" fmla="*/ 3639455 h 3784177"/>
              <a:gd name="connsiteX101" fmla="*/ 1962 w 8037833"/>
              <a:gd name="connsiteY101" fmla="*/ 3635948 h 3784177"/>
              <a:gd name="connsiteX102" fmla="*/ 0 w 8037833"/>
              <a:gd name="connsiteY102" fmla="*/ 3635261 h 3784177"/>
              <a:gd name="connsiteX103" fmla="*/ 0 w 8037833"/>
              <a:gd name="connsiteY103"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28065 w 8037833"/>
              <a:gd name="connsiteY13" fmla="*/ 3312694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26982 w 8037833"/>
              <a:gd name="connsiteY18" fmla="*/ 3395855 h 3784177"/>
              <a:gd name="connsiteX19" fmla="*/ 6352283 w 8037833"/>
              <a:gd name="connsiteY19" fmla="*/ 3374762 h 3784177"/>
              <a:gd name="connsiteX20" fmla="*/ 6151276 w 8037833"/>
              <a:gd name="connsiteY20" fmla="*/ 3366439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34671 w 8037833"/>
              <a:gd name="connsiteY54" fmla="*/ 3723339 h 3784177"/>
              <a:gd name="connsiteX55" fmla="*/ 3930274 w 8037833"/>
              <a:gd name="connsiteY55" fmla="*/ 3717148 h 3784177"/>
              <a:gd name="connsiteX56" fmla="*/ 3907660 w 8037833"/>
              <a:gd name="connsiteY56" fmla="*/ 3714456 h 3784177"/>
              <a:gd name="connsiteX57" fmla="*/ 3905087 w 8037833"/>
              <a:gd name="connsiteY57" fmla="*/ 3716098 h 3784177"/>
              <a:gd name="connsiteX58" fmla="*/ 3886347 w 8037833"/>
              <a:gd name="connsiteY58" fmla="*/ 3706620 h 3784177"/>
              <a:gd name="connsiteX59" fmla="*/ 3811197 w 8037833"/>
              <a:gd name="connsiteY59" fmla="*/ 3689905 h 3784177"/>
              <a:gd name="connsiteX60" fmla="*/ 3666696 w 8037833"/>
              <a:gd name="connsiteY60" fmla="*/ 3681132 h 3784177"/>
              <a:gd name="connsiteX61" fmla="*/ 3516210 w 8037833"/>
              <a:gd name="connsiteY61" fmla="*/ 3656091 h 3784177"/>
              <a:gd name="connsiteX62" fmla="*/ 3373519 w 8037833"/>
              <a:gd name="connsiteY62" fmla="*/ 3665785 h 3784177"/>
              <a:gd name="connsiteX63" fmla="*/ 3114267 w 8037833"/>
              <a:gd name="connsiteY63" fmla="*/ 3638983 h 3784177"/>
              <a:gd name="connsiteX64" fmla="*/ 2989722 w 8037833"/>
              <a:gd name="connsiteY64" fmla="*/ 3623230 h 3784177"/>
              <a:gd name="connsiteX65" fmla="*/ 2965734 w 8037833"/>
              <a:gd name="connsiteY65" fmla="*/ 3635676 h 3784177"/>
              <a:gd name="connsiteX66" fmla="*/ 2961603 w 8037833"/>
              <a:gd name="connsiteY66" fmla="*/ 3638221 h 3784177"/>
              <a:gd name="connsiteX67" fmla="*/ 2944959 w 8037833"/>
              <a:gd name="connsiteY67" fmla="*/ 3639723 h 3784177"/>
              <a:gd name="connsiteX68" fmla="*/ 2940402 w 8037833"/>
              <a:gd name="connsiteY68" fmla="*/ 3651000 h 3784177"/>
              <a:gd name="connsiteX69" fmla="*/ 2884777 w 8037833"/>
              <a:gd name="connsiteY69" fmla="*/ 3660775 h 3784177"/>
              <a:gd name="connsiteX70" fmla="*/ 2739034 w 8037833"/>
              <a:gd name="connsiteY70" fmla="*/ 3647396 h 3784177"/>
              <a:gd name="connsiteX71" fmla="*/ 2651827 w 8037833"/>
              <a:gd name="connsiteY71" fmla="*/ 3646306 h 3784177"/>
              <a:gd name="connsiteX72" fmla="*/ 2618680 w 8037833"/>
              <a:gd name="connsiteY72" fmla="*/ 3656755 h 3784177"/>
              <a:gd name="connsiteX73" fmla="*/ 2572404 w 8037833"/>
              <a:gd name="connsiteY73" fmla="*/ 3664043 h 3784177"/>
              <a:gd name="connsiteX74" fmla="*/ 2423704 w 8037833"/>
              <a:gd name="connsiteY74" fmla="*/ 3658079 h 3784177"/>
              <a:gd name="connsiteX75" fmla="*/ 2301172 w 8037833"/>
              <a:gd name="connsiteY75" fmla="*/ 3663053 h 3784177"/>
              <a:gd name="connsiteX76" fmla="*/ 2258745 w 8037833"/>
              <a:gd name="connsiteY76" fmla="*/ 3673229 h 3784177"/>
              <a:gd name="connsiteX77" fmla="*/ 2082844 w 8037833"/>
              <a:gd name="connsiteY77" fmla="*/ 3645349 h 3784177"/>
              <a:gd name="connsiteX78" fmla="*/ 1938480 w 8037833"/>
              <a:gd name="connsiteY78" fmla="*/ 3601439 h 3784177"/>
              <a:gd name="connsiteX79" fmla="*/ 1900166 w 8037833"/>
              <a:gd name="connsiteY79" fmla="*/ 3609358 h 3784177"/>
              <a:gd name="connsiteX80" fmla="*/ 1704758 w 8037833"/>
              <a:gd name="connsiteY80" fmla="*/ 3637625 h 3784177"/>
              <a:gd name="connsiteX81" fmla="*/ 1664576 w 8037833"/>
              <a:gd name="connsiteY81" fmla="*/ 3638572 h 3784177"/>
              <a:gd name="connsiteX82" fmla="*/ 1577459 w 8037833"/>
              <a:gd name="connsiteY82" fmla="*/ 3658824 h 3784177"/>
              <a:gd name="connsiteX83" fmla="*/ 1527269 w 8037833"/>
              <a:gd name="connsiteY83" fmla="*/ 3663088 h 3784177"/>
              <a:gd name="connsiteX84" fmla="*/ 1390118 w 8037833"/>
              <a:gd name="connsiteY84" fmla="*/ 3682789 h 3784177"/>
              <a:gd name="connsiteX85" fmla="*/ 1268521 w 8037833"/>
              <a:gd name="connsiteY85" fmla="*/ 3713114 h 3784177"/>
              <a:gd name="connsiteX86" fmla="*/ 1186863 w 8037833"/>
              <a:gd name="connsiteY86" fmla="*/ 3736384 h 3784177"/>
              <a:gd name="connsiteX87" fmla="*/ 1073929 w 8037833"/>
              <a:gd name="connsiteY87" fmla="*/ 3776166 h 3784177"/>
              <a:gd name="connsiteX88" fmla="*/ 1039167 w 8037833"/>
              <a:gd name="connsiteY88" fmla="*/ 3784177 h 3784177"/>
              <a:gd name="connsiteX89" fmla="*/ 989223 w 8037833"/>
              <a:gd name="connsiteY89" fmla="*/ 3770303 h 3784177"/>
              <a:gd name="connsiteX90" fmla="*/ 907906 w 8037833"/>
              <a:gd name="connsiteY90" fmla="*/ 3757678 h 3784177"/>
              <a:gd name="connsiteX91" fmla="*/ 833137 w 8037833"/>
              <a:gd name="connsiteY91" fmla="*/ 3744175 h 3784177"/>
              <a:gd name="connsiteX92" fmla="*/ 742042 w 8037833"/>
              <a:gd name="connsiteY92" fmla="*/ 3747612 h 3784177"/>
              <a:gd name="connsiteX93" fmla="*/ 659460 w 8037833"/>
              <a:gd name="connsiteY93" fmla="*/ 3740429 h 3784177"/>
              <a:gd name="connsiteX94" fmla="*/ 556552 w 8037833"/>
              <a:gd name="connsiteY94" fmla="*/ 3739124 h 3784177"/>
              <a:gd name="connsiteX95" fmla="*/ 385384 w 8037833"/>
              <a:gd name="connsiteY95" fmla="*/ 3726388 h 3784177"/>
              <a:gd name="connsiteX96" fmla="*/ 339711 w 8037833"/>
              <a:gd name="connsiteY96" fmla="*/ 3718242 h 3784177"/>
              <a:gd name="connsiteX97" fmla="*/ 222239 w 8037833"/>
              <a:gd name="connsiteY97" fmla="*/ 3672335 h 3784177"/>
              <a:gd name="connsiteX98" fmla="*/ 163578 w 8037833"/>
              <a:gd name="connsiteY98" fmla="*/ 3656292 h 3784177"/>
              <a:gd name="connsiteX99" fmla="*/ 72220 w 8037833"/>
              <a:gd name="connsiteY99" fmla="*/ 3645272 h 3784177"/>
              <a:gd name="connsiteX100" fmla="*/ 44395 w 8037833"/>
              <a:gd name="connsiteY100" fmla="*/ 3639455 h 3784177"/>
              <a:gd name="connsiteX101" fmla="*/ 1962 w 8037833"/>
              <a:gd name="connsiteY101" fmla="*/ 3635948 h 3784177"/>
              <a:gd name="connsiteX102" fmla="*/ 0 w 8037833"/>
              <a:gd name="connsiteY102" fmla="*/ 3635261 h 3784177"/>
              <a:gd name="connsiteX103" fmla="*/ 0 w 8037833"/>
              <a:gd name="connsiteY103"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28065 w 8037833"/>
              <a:gd name="connsiteY13" fmla="*/ 3312694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26982 w 8037833"/>
              <a:gd name="connsiteY18" fmla="*/ 3395855 h 3784177"/>
              <a:gd name="connsiteX19" fmla="*/ 6352283 w 8037833"/>
              <a:gd name="connsiteY19" fmla="*/ 3374762 h 3784177"/>
              <a:gd name="connsiteX20" fmla="*/ 6151276 w 8037833"/>
              <a:gd name="connsiteY20" fmla="*/ 3366439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34671 w 8037833"/>
              <a:gd name="connsiteY54" fmla="*/ 3723339 h 3784177"/>
              <a:gd name="connsiteX55" fmla="*/ 3930274 w 8037833"/>
              <a:gd name="connsiteY55" fmla="*/ 3717148 h 3784177"/>
              <a:gd name="connsiteX56" fmla="*/ 3907660 w 8037833"/>
              <a:gd name="connsiteY56" fmla="*/ 3714456 h 3784177"/>
              <a:gd name="connsiteX57" fmla="*/ 3905087 w 8037833"/>
              <a:gd name="connsiteY57" fmla="*/ 3716098 h 3784177"/>
              <a:gd name="connsiteX58" fmla="*/ 3886347 w 8037833"/>
              <a:gd name="connsiteY58" fmla="*/ 3706620 h 3784177"/>
              <a:gd name="connsiteX59" fmla="*/ 3811197 w 8037833"/>
              <a:gd name="connsiteY59" fmla="*/ 3689905 h 3784177"/>
              <a:gd name="connsiteX60" fmla="*/ 3666696 w 8037833"/>
              <a:gd name="connsiteY60" fmla="*/ 3681132 h 3784177"/>
              <a:gd name="connsiteX61" fmla="*/ 3516210 w 8037833"/>
              <a:gd name="connsiteY61" fmla="*/ 3656091 h 3784177"/>
              <a:gd name="connsiteX62" fmla="*/ 3373519 w 8037833"/>
              <a:gd name="connsiteY62" fmla="*/ 3665785 h 3784177"/>
              <a:gd name="connsiteX63" fmla="*/ 3114267 w 8037833"/>
              <a:gd name="connsiteY63" fmla="*/ 3638983 h 3784177"/>
              <a:gd name="connsiteX64" fmla="*/ 2989722 w 8037833"/>
              <a:gd name="connsiteY64" fmla="*/ 3623230 h 3784177"/>
              <a:gd name="connsiteX65" fmla="*/ 2965734 w 8037833"/>
              <a:gd name="connsiteY65" fmla="*/ 3635676 h 3784177"/>
              <a:gd name="connsiteX66" fmla="*/ 2961603 w 8037833"/>
              <a:gd name="connsiteY66" fmla="*/ 3638221 h 3784177"/>
              <a:gd name="connsiteX67" fmla="*/ 2944959 w 8037833"/>
              <a:gd name="connsiteY67" fmla="*/ 3639723 h 3784177"/>
              <a:gd name="connsiteX68" fmla="*/ 2940402 w 8037833"/>
              <a:gd name="connsiteY68" fmla="*/ 3651000 h 3784177"/>
              <a:gd name="connsiteX69" fmla="*/ 2884777 w 8037833"/>
              <a:gd name="connsiteY69" fmla="*/ 3660775 h 3784177"/>
              <a:gd name="connsiteX70" fmla="*/ 2739034 w 8037833"/>
              <a:gd name="connsiteY70" fmla="*/ 3647396 h 3784177"/>
              <a:gd name="connsiteX71" fmla="*/ 2651827 w 8037833"/>
              <a:gd name="connsiteY71" fmla="*/ 3646306 h 3784177"/>
              <a:gd name="connsiteX72" fmla="*/ 2618680 w 8037833"/>
              <a:gd name="connsiteY72" fmla="*/ 3656755 h 3784177"/>
              <a:gd name="connsiteX73" fmla="*/ 2572404 w 8037833"/>
              <a:gd name="connsiteY73" fmla="*/ 3664043 h 3784177"/>
              <a:gd name="connsiteX74" fmla="*/ 2423704 w 8037833"/>
              <a:gd name="connsiteY74" fmla="*/ 3658079 h 3784177"/>
              <a:gd name="connsiteX75" fmla="*/ 2301172 w 8037833"/>
              <a:gd name="connsiteY75" fmla="*/ 3663053 h 3784177"/>
              <a:gd name="connsiteX76" fmla="*/ 2258745 w 8037833"/>
              <a:gd name="connsiteY76" fmla="*/ 3673229 h 3784177"/>
              <a:gd name="connsiteX77" fmla="*/ 2082844 w 8037833"/>
              <a:gd name="connsiteY77" fmla="*/ 3645349 h 3784177"/>
              <a:gd name="connsiteX78" fmla="*/ 1938480 w 8037833"/>
              <a:gd name="connsiteY78" fmla="*/ 3601439 h 3784177"/>
              <a:gd name="connsiteX79" fmla="*/ 1900166 w 8037833"/>
              <a:gd name="connsiteY79" fmla="*/ 3609358 h 3784177"/>
              <a:gd name="connsiteX80" fmla="*/ 1704758 w 8037833"/>
              <a:gd name="connsiteY80" fmla="*/ 3637625 h 3784177"/>
              <a:gd name="connsiteX81" fmla="*/ 1664576 w 8037833"/>
              <a:gd name="connsiteY81" fmla="*/ 3638572 h 3784177"/>
              <a:gd name="connsiteX82" fmla="*/ 1577459 w 8037833"/>
              <a:gd name="connsiteY82" fmla="*/ 3658824 h 3784177"/>
              <a:gd name="connsiteX83" fmla="*/ 1527269 w 8037833"/>
              <a:gd name="connsiteY83" fmla="*/ 3663088 h 3784177"/>
              <a:gd name="connsiteX84" fmla="*/ 1390118 w 8037833"/>
              <a:gd name="connsiteY84" fmla="*/ 3682789 h 3784177"/>
              <a:gd name="connsiteX85" fmla="*/ 1268521 w 8037833"/>
              <a:gd name="connsiteY85" fmla="*/ 3713114 h 3784177"/>
              <a:gd name="connsiteX86" fmla="*/ 1186863 w 8037833"/>
              <a:gd name="connsiteY86" fmla="*/ 3736384 h 3784177"/>
              <a:gd name="connsiteX87" fmla="*/ 1073929 w 8037833"/>
              <a:gd name="connsiteY87" fmla="*/ 3776166 h 3784177"/>
              <a:gd name="connsiteX88" fmla="*/ 1039167 w 8037833"/>
              <a:gd name="connsiteY88" fmla="*/ 3784177 h 3784177"/>
              <a:gd name="connsiteX89" fmla="*/ 989223 w 8037833"/>
              <a:gd name="connsiteY89" fmla="*/ 3770303 h 3784177"/>
              <a:gd name="connsiteX90" fmla="*/ 907906 w 8037833"/>
              <a:gd name="connsiteY90" fmla="*/ 3757678 h 3784177"/>
              <a:gd name="connsiteX91" fmla="*/ 833137 w 8037833"/>
              <a:gd name="connsiteY91" fmla="*/ 3744175 h 3784177"/>
              <a:gd name="connsiteX92" fmla="*/ 742042 w 8037833"/>
              <a:gd name="connsiteY92" fmla="*/ 3747612 h 3784177"/>
              <a:gd name="connsiteX93" fmla="*/ 659460 w 8037833"/>
              <a:gd name="connsiteY93" fmla="*/ 3740429 h 3784177"/>
              <a:gd name="connsiteX94" fmla="*/ 556552 w 8037833"/>
              <a:gd name="connsiteY94" fmla="*/ 3739124 h 3784177"/>
              <a:gd name="connsiteX95" fmla="*/ 385384 w 8037833"/>
              <a:gd name="connsiteY95" fmla="*/ 3726388 h 3784177"/>
              <a:gd name="connsiteX96" fmla="*/ 339711 w 8037833"/>
              <a:gd name="connsiteY96" fmla="*/ 3718242 h 3784177"/>
              <a:gd name="connsiteX97" fmla="*/ 222239 w 8037833"/>
              <a:gd name="connsiteY97" fmla="*/ 3672335 h 3784177"/>
              <a:gd name="connsiteX98" fmla="*/ 163578 w 8037833"/>
              <a:gd name="connsiteY98" fmla="*/ 3656292 h 3784177"/>
              <a:gd name="connsiteX99" fmla="*/ 72220 w 8037833"/>
              <a:gd name="connsiteY99" fmla="*/ 3645272 h 3784177"/>
              <a:gd name="connsiteX100" fmla="*/ 44395 w 8037833"/>
              <a:gd name="connsiteY100" fmla="*/ 3639455 h 3784177"/>
              <a:gd name="connsiteX101" fmla="*/ 1962 w 8037833"/>
              <a:gd name="connsiteY101" fmla="*/ 3635948 h 3784177"/>
              <a:gd name="connsiteX102" fmla="*/ 0 w 8037833"/>
              <a:gd name="connsiteY102" fmla="*/ 3635261 h 3784177"/>
              <a:gd name="connsiteX103" fmla="*/ 0 w 8037833"/>
              <a:gd name="connsiteY103"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28065 w 8037833"/>
              <a:gd name="connsiteY13" fmla="*/ 3312694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26982 w 8037833"/>
              <a:gd name="connsiteY18" fmla="*/ 3395855 h 3784177"/>
              <a:gd name="connsiteX19" fmla="*/ 6352283 w 8037833"/>
              <a:gd name="connsiteY19" fmla="*/ 3374762 h 3784177"/>
              <a:gd name="connsiteX20" fmla="*/ 6151276 w 8037833"/>
              <a:gd name="connsiteY20" fmla="*/ 3366439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34671 w 8037833"/>
              <a:gd name="connsiteY54" fmla="*/ 3723339 h 3784177"/>
              <a:gd name="connsiteX55" fmla="*/ 3930274 w 8037833"/>
              <a:gd name="connsiteY55" fmla="*/ 3717148 h 3784177"/>
              <a:gd name="connsiteX56" fmla="*/ 3907660 w 8037833"/>
              <a:gd name="connsiteY56" fmla="*/ 3714456 h 3784177"/>
              <a:gd name="connsiteX57" fmla="*/ 3905087 w 8037833"/>
              <a:gd name="connsiteY57" fmla="*/ 3716098 h 3784177"/>
              <a:gd name="connsiteX58" fmla="*/ 3886347 w 8037833"/>
              <a:gd name="connsiteY58" fmla="*/ 3706620 h 3784177"/>
              <a:gd name="connsiteX59" fmla="*/ 3811197 w 8037833"/>
              <a:gd name="connsiteY59" fmla="*/ 3689905 h 3784177"/>
              <a:gd name="connsiteX60" fmla="*/ 3666696 w 8037833"/>
              <a:gd name="connsiteY60" fmla="*/ 3681132 h 3784177"/>
              <a:gd name="connsiteX61" fmla="*/ 3516210 w 8037833"/>
              <a:gd name="connsiteY61" fmla="*/ 3656091 h 3784177"/>
              <a:gd name="connsiteX62" fmla="*/ 3373519 w 8037833"/>
              <a:gd name="connsiteY62" fmla="*/ 3665785 h 3784177"/>
              <a:gd name="connsiteX63" fmla="*/ 3114267 w 8037833"/>
              <a:gd name="connsiteY63" fmla="*/ 3638983 h 3784177"/>
              <a:gd name="connsiteX64" fmla="*/ 3025324 w 8037833"/>
              <a:gd name="connsiteY64" fmla="*/ 3636584 h 3784177"/>
              <a:gd name="connsiteX65" fmla="*/ 2965734 w 8037833"/>
              <a:gd name="connsiteY65" fmla="*/ 3635676 h 3784177"/>
              <a:gd name="connsiteX66" fmla="*/ 2961603 w 8037833"/>
              <a:gd name="connsiteY66" fmla="*/ 3638221 h 3784177"/>
              <a:gd name="connsiteX67" fmla="*/ 2944959 w 8037833"/>
              <a:gd name="connsiteY67" fmla="*/ 3639723 h 3784177"/>
              <a:gd name="connsiteX68" fmla="*/ 2940402 w 8037833"/>
              <a:gd name="connsiteY68" fmla="*/ 3651000 h 3784177"/>
              <a:gd name="connsiteX69" fmla="*/ 2884777 w 8037833"/>
              <a:gd name="connsiteY69" fmla="*/ 3660775 h 3784177"/>
              <a:gd name="connsiteX70" fmla="*/ 2739034 w 8037833"/>
              <a:gd name="connsiteY70" fmla="*/ 3647396 h 3784177"/>
              <a:gd name="connsiteX71" fmla="*/ 2651827 w 8037833"/>
              <a:gd name="connsiteY71" fmla="*/ 3646306 h 3784177"/>
              <a:gd name="connsiteX72" fmla="*/ 2618680 w 8037833"/>
              <a:gd name="connsiteY72" fmla="*/ 3656755 h 3784177"/>
              <a:gd name="connsiteX73" fmla="*/ 2572404 w 8037833"/>
              <a:gd name="connsiteY73" fmla="*/ 3664043 h 3784177"/>
              <a:gd name="connsiteX74" fmla="*/ 2423704 w 8037833"/>
              <a:gd name="connsiteY74" fmla="*/ 3658079 h 3784177"/>
              <a:gd name="connsiteX75" fmla="*/ 2301172 w 8037833"/>
              <a:gd name="connsiteY75" fmla="*/ 3663053 h 3784177"/>
              <a:gd name="connsiteX76" fmla="*/ 2258745 w 8037833"/>
              <a:gd name="connsiteY76" fmla="*/ 3673229 h 3784177"/>
              <a:gd name="connsiteX77" fmla="*/ 2082844 w 8037833"/>
              <a:gd name="connsiteY77" fmla="*/ 3645349 h 3784177"/>
              <a:gd name="connsiteX78" fmla="*/ 1938480 w 8037833"/>
              <a:gd name="connsiteY78" fmla="*/ 3601439 h 3784177"/>
              <a:gd name="connsiteX79" fmla="*/ 1900166 w 8037833"/>
              <a:gd name="connsiteY79" fmla="*/ 3609358 h 3784177"/>
              <a:gd name="connsiteX80" fmla="*/ 1704758 w 8037833"/>
              <a:gd name="connsiteY80" fmla="*/ 3637625 h 3784177"/>
              <a:gd name="connsiteX81" fmla="*/ 1664576 w 8037833"/>
              <a:gd name="connsiteY81" fmla="*/ 3638572 h 3784177"/>
              <a:gd name="connsiteX82" fmla="*/ 1577459 w 8037833"/>
              <a:gd name="connsiteY82" fmla="*/ 3658824 h 3784177"/>
              <a:gd name="connsiteX83" fmla="*/ 1527269 w 8037833"/>
              <a:gd name="connsiteY83" fmla="*/ 3663088 h 3784177"/>
              <a:gd name="connsiteX84" fmla="*/ 1390118 w 8037833"/>
              <a:gd name="connsiteY84" fmla="*/ 3682789 h 3784177"/>
              <a:gd name="connsiteX85" fmla="*/ 1268521 w 8037833"/>
              <a:gd name="connsiteY85" fmla="*/ 3713114 h 3784177"/>
              <a:gd name="connsiteX86" fmla="*/ 1186863 w 8037833"/>
              <a:gd name="connsiteY86" fmla="*/ 3736384 h 3784177"/>
              <a:gd name="connsiteX87" fmla="*/ 1073929 w 8037833"/>
              <a:gd name="connsiteY87" fmla="*/ 3776166 h 3784177"/>
              <a:gd name="connsiteX88" fmla="*/ 1039167 w 8037833"/>
              <a:gd name="connsiteY88" fmla="*/ 3784177 h 3784177"/>
              <a:gd name="connsiteX89" fmla="*/ 989223 w 8037833"/>
              <a:gd name="connsiteY89" fmla="*/ 3770303 h 3784177"/>
              <a:gd name="connsiteX90" fmla="*/ 907906 w 8037833"/>
              <a:gd name="connsiteY90" fmla="*/ 3757678 h 3784177"/>
              <a:gd name="connsiteX91" fmla="*/ 833137 w 8037833"/>
              <a:gd name="connsiteY91" fmla="*/ 3744175 h 3784177"/>
              <a:gd name="connsiteX92" fmla="*/ 742042 w 8037833"/>
              <a:gd name="connsiteY92" fmla="*/ 3747612 h 3784177"/>
              <a:gd name="connsiteX93" fmla="*/ 659460 w 8037833"/>
              <a:gd name="connsiteY93" fmla="*/ 3740429 h 3784177"/>
              <a:gd name="connsiteX94" fmla="*/ 556552 w 8037833"/>
              <a:gd name="connsiteY94" fmla="*/ 3739124 h 3784177"/>
              <a:gd name="connsiteX95" fmla="*/ 385384 w 8037833"/>
              <a:gd name="connsiteY95" fmla="*/ 3726388 h 3784177"/>
              <a:gd name="connsiteX96" fmla="*/ 339711 w 8037833"/>
              <a:gd name="connsiteY96" fmla="*/ 3718242 h 3784177"/>
              <a:gd name="connsiteX97" fmla="*/ 222239 w 8037833"/>
              <a:gd name="connsiteY97" fmla="*/ 3672335 h 3784177"/>
              <a:gd name="connsiteX98" fmla="*/ 163578 w 8037833"/>
              <a:gd name="connsiteY98" fmla="*/ 3656292 h 3784177"/>
              <a:gd name="connsiteX99" fmla="*/ 72220 w 8037833"/>
              <a:gd name="connsiteY99" fmla="*/ 3645272 h 3784177"/>
              <a:gd name="connsiteX100" fmla="*/ 44395 w 8037833"/>
              <a:gd name="connsiteY100" fmla="*/ 3639455 h 3784177"/>
              <a:gd name="connsiteX101" fmla="*/ 1962 w 8037833"/>
              <a:gd name="connsiteY101" fmla="*/ 3635948 h 3784177"/>
              <a:gd name="connsiteX102" fmla="*/ 0 w 8037833"/>
              <a:gd name="connsiteY102" fmla="*/ 3635261 h 3784177"/>
              <a:gd name="connsiteX103" fmla="*/ 0 w 8037833"/>
              <a:gd name="connsiteY103"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28065 w 8037833"/>
              <a:gd name="connsiteY13" fmla="*/ 3312694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26982 w 8037833"/>
              <a:gd name="connsiteY18" fmla="*/ 3395855 h 3784177"/>
              <a:gd name="connsiteX19" fmla="*/ 6352283 w 8037833"/>
              <a:gd name="connsiteY19" fmla="*/ 3374762 h 3784177"/>
              <a:gd name="connsiteX20" fmla="*/ 6151276 w 8037833"/>
              <a:gd name="connsiteY20" fmla="*/ 3366439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34671 w 8037833"/>
              <a:gd name="connsiteY54" fmla="*/ 3723339 h 3784177"/>
              <a:gd name="connsiteX55" fmla="*/ 3930274 w 8037833"/>
              <a:gd name="connsiteY55" fmla="*/ 3717148 h 3784177"/>
              <a:gd name="connsiteX56" fmla="*/ 3907660 w 8037833"/>
              <a:gd name="connsiteY56" fmla="*/ 3714456 h 3784177"/>
              <a:gd name="connsiteX57" fmla="*/ 3905087 w 8037833"/>
              <a:gd name="connsiteY57" fmla="*/ 3716098 h 3784177"/>
              <a:gd name="connsiteX58" fmla="*/ 3886347 w 8037833"/>
              <a:gd name="connsiteY58" fmla="*/ 3706620 h 3784177"/>
              <a:gd name="connsiteX59" fmla="*/ 3811197 w 8037833"/>
              <a:gd name="connsiteY59" fmla="*/ 3689905 h 3784177"/>
              <a:gd name="connsiteX60" fmla="*/ 3666696 w 8037833"/>
              <a:gd name="connsiteY60" fmla="*/ 3681132 h 3784177"/>
              <a:gd name="connsiteX61" fmla="*/ 3516210 w 8037833"/>
              <a:gd name="connsiteY61" fmla="*/ 3656091 h 3784177"/>
              <a:gd name="connsiteX62" fmla="*/ 3373519 w 8037833"/>
              <a:gd name="connsiteY62" fmla="*/ 3665785 h 3784177"/>
              <a:gd name="connsiteX63" fmla="*/ 3114267 w 8037833"/>
              <a:gd name="connsiteY63" fmla="*/ 3638983 h 3784177"/>
              <a:gd name="connsiteX64" fmla="*/ 3025324 w 8037833"/>
              <a:gd name="connsiteY64" fmla="*/ 3636584 h 3784177"/>
              <a:gd name="connsiteX65" fmla="*/ 2965734 w 8037833"/>
              <a:gd name="connsiteY65" fmla="*/ 3635676 h 3784177"/>
              <a:gd name="connsiteX66" fmla="*/ 2961603 w 8037833"/>
              <a:gd name="connsiteY66" fmla="*/ 3638221 h 3784177"/>
              <a:gd name="connsiteX67" fmla="*/ 2944959 w 8037833"/>
              <a:gd name="connsiteY67" fmla="*/ 3639723 h 3784177"/>
              <a:gd name="connsiteX68" fmla="*/ 2940402 w 8037833"/>
              <a:gd name="connsiteY68" fmla="*/ 3651000 h 3784177"/>
              <a:gd name="connsiteX69" fmla="*/ 2884777 w 8037833"/>
              <a:gd name="connsiteY69" fmla="*/ 3660775 h 3784177"/>
              <a:gd name="connsiteX70" fmla="*/ 2762769 w 8037833"/>
              <a:gd name="connsiteY70" fmla="*/ 3651848 h 3784177"/>
              <a:gd name="connsiteX71" fmla="*/ 2651827 w 8037833"/>
              <a:gd name="connsiteY71" fmla="*/ 3646306 h 3784177"/>
              <a:gd name="connsiteX72" fmla="*/ 2618680 w 8037833"/>
              <a:gd name="connsiteY72" fmla="*/ 3656755 h 3784177"/>
              <a:gd name="connsiteX73" fmla="*/ 2572404 w 8037833"/>
              <a:gd name="connsiteY73" fmla="*/ 3664043 h 3784177"/>
              <a:gd name="connsiteX74" fmla="*/ 2423704 w 8037833"/>
              <a:gd name="connsiteY74" fmla="*/ 3658079 h 3784177"/>
              <a:gd name="connsiteX75" fmla="*/ 2301172 w 8037833"/>
              <a:gd name="connsiteY75" fmla="*/ 3663053 h 3784177"/>
              <a:gd name="connsiteX76" fmla="*/ 2258745 w 8037833"/>
              <a:gd name="connsiteY76" fmla="*/ 3673229 h 3784177"/>
              <a:gd name="connsiteX77" fmla="*/ 2082844 w 8037833"/>
              <a:gd name="connsiteY77" fmla="*/ 3645349 h 3784177"/>
              <a:gd name="connsiteX78" fmla="*/ 1938480 w 8037833"/>
              <a:gd name="connsiteY78" fmla="*/ 3601439 h 3784177"/>
              <a:gd name="connsiteX79" fmla="*/ 1900166 w 8037833"/>
              <a:gd name="connsiteY79" fmla="*/ 3609358 h 3784177"/>
              <a:gd name="connsiteX80" fmla="*/ 1704758 w 8037833"/>
              <a:gd name="connsiteY80" fmla="*/ 3637625 h 3784177"/>
              <a:gd name="connsiteX81" fmla="*/ 1664576 w 8037833"/>
              <a:gd name="connsiteY81" fmla="*/ 3638572 h 3784177"/>
              <a:gd name="connsiteX82" fmla="*/ 1577459 w 8037833"/>
              <a:gd name="connsiteY82" fmla="*/ 3658824 h 3784177"/>
              <a:gd name="connsiteX83" fmla="*/ 1527269 w 8037833"/>
              <a:gd name="connsiteY83" fmla="*/ 3663088 h 3784177"/>
              <a:gd name="connsiteX84" fmla="*/ 1390118 w 8037833"/>
              <a:gd name="connsiteY84" fmla="*/ 3682789 h 3784177"/>
              <a:gd name="connsiteX85" fmla="*/ 1268521 w 8037833"/>
              <a:gd name="connsiteY85" fmla="*/ 3713114 h 3784177"/>
              <a:gd name="connsiteX86" fmla="*/ 1186863 w 8037833"/>
              <a:gd name="connsiteY86" fmla="*/ 3736384 h 3784177"/>
              <a:gd name="connsiteX87" fmla="*/ 1073929 w 8037833"/>
              <a:gd name="connsiteY87" fmla="*/ 3776166 h 3784177"/>
              <a:gd name="connsiteX88" fmla="*/ 1039167 w 8037833"/>
              <a:gd name="connsiteY88" fmla="*/ 3784177 h 3784177"/>
              <a:gd name="connsiteX89" fmla="*/ 989223 w 8037833"/>
              <a:gd name="connsiteY89" fmla="*/ 3770303 h 3784177"/>
              <a:gd name="connsiteX90" fmla="*/ 907906 w 8037833"/>
              <a:gd name="connsiteY90" fmla="*/ 3757678 h 3784177"/>
              <a:gd name="connsiteX91" fmla="*/ 833137 w 8037833"/>
              <a:gd name="connsiteY91" fmla="*/ 3744175 h 3784177"/>
              <a:gd name="connsiteX92" fmla="*/ 742042 w 8037833"/>
              <a:gd name="connsiteY92" fmla="*/ 3747612 h 3784177"/>
              <a:gd name="connsiteX93" fmla="*/ 659460 w 8037833"/>
              <a:gd name="connsiteY93" fmla="*/ 3740429 h 3784177"/>
              <a:gd name="connsiteX94" fmla="*/ 556552 w 8037833"/>
              <a:gd name="connsiteY94" fmla="*/ 3739124 h 3784177"/>
              <a:gd name="connsiteX95" fmla="*/ 385384 w 8037833"/>
              <a:gd name="connsiteY95" fmla="*/ 3726388 h 3784177"/>
              <a:gd name="connsiteX96" fmla="*/ 339711 w 8037833"/>
              <a:gd name="connsiteY96" fmla="*/ 3718242 h 3784177"/>
              <a:gd name="connsiteX97" fmla="*/ 222239 w 8037833"/>
              <a:gd name="connsiteY97" fmla="*/ 3672335 h 3784177"/>
              <a:gd name="connsiteX98" fmla="*/ 163578 w 8037833"/>
              <a:gd name="connsiteY98" fmla="*/ 3656292 h 3784177"/>
              <a:gd name="connsiteX99" fmla="*/ 72220 w 8037833"/>
              <a:gd name="connsiteY99" fmla="*/ 3645272 h 3784177"/>
              <a:gd name="connsiteX100" fmla="*/ 44395 w 8037833"/>
              <a:gd name="connsiteY100" fmla="*/ 3639455 h 3784177"/>
              <a:gd name="connsiteX101" fmla="*/ 1962 w 8037833"/>
              <a:gd name="connsiteY101" fmla="*/ 3635948 h 3784177"/>
              <a:gd name="connsiteX102" fmla="*/ 0 w 8037833"/>
              <a:gd name="connsiteY102" fmla="*/ 3635261 h 3784177"/>
              <a:gd name="connsiteX103" fmla="*/ 0 w 8037833"/>
              <a:gd name="connsiteY103"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28065 w 8037833"/>
              <a:gd name="connsiteY13" fmla="*/ 3312694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26982 w 8037833"/>
              <a:gd name="connsiteY18" fmla="*/ 3395855 h 3784177"/>
              <a:gd name="connsiteX19" fmla="*/ 6352283 w 8037833"/>
              <a:gd name="connsiteY19" fmla="*/ 3374762 h 3784177"/>
              <a:gd name="connsiteX20" fmla="*/ 6151276 w 8037833"/>
              <a:gd name="connsiteY20" fmla="*/ 3366439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34671 w 8037833"/>
              <a:gd name="connsiteY54" fmla="*/ 3723339 h 3784177"/>
              <a:gd name="connsiteX55" fmla="*/ 3930274 w 8037833"/>
              <a:gd name="connsiteY55" fmla="*/ 3717148 h 3784177"/>
              <a:gd name="connsiteX56" fmla="*/ 3907660 w 8037833"/>
              <a:gd name="connsiteY56" fmla="*/ 3714456 h 3784177"/>
              <a:gd name="connsiteX57" fmla="*/ 3905087 w 8037833"/>
              <a:gd name="connsiteY57" fmla="*/ 3716098 h 3784177"/>
              <a:gd name="connsiteX58" fmla="*/ 3886347 w 8037833"/>
              <a:gd name="connsiteY58" fmla="*/ 3706620 h 3784177"/>
              <a:gd name="connsiteX59" fmla="*/ 3811197 w 8037833"/>
              <a:gd name="connsiteY59" fmla="*/ 3689905 h 3784177"/>
              <a:gd name="connsiteX60" fmla="*/ 3666696 w 8037833"/>
              <a:gd name="connsiteY60" fmla="*/ 3681132 h 3784177"/>
              <a:gd name="connsiteX61" fmla="*/ 3516210 w 8037833"/>
              <a:gd name="connsiteY61" fmla="*/ 3656091 h 3784177"/>
              <a:gd name="connsiteX62" fmla="*/ 3373519 w 8037833"/>
              <a:gd name="connsiteY62" fmla="*/ 3665785 h 3784177"/>
              <a:gd name="connsiteX63" fmla="*/ 3114267 w 8037833"/>
              <a:gd name="connsiteY63" fmla="*/ 3638983 h 3784177"/>
              <a:gd name="connsiteX64" fmla="*/ 3025324 w 8037833"/>
              <a:gd name="connsiteY64" fmla="*/ 3636584 h 3784177"/>
              <a:gd name="connsiteX65" fmla="*/ 2965734 w 8037833"/>
              <a:gd name="connsiteY65" fmla="*/ 3635676 h 3784177"/>
              <a:gd name="connsiteX66" fmla="*/ 2961603 w 8037833"/>
              <a:gd name="connsiteY66" fmla="*/ 3638221 h 3784177"/>
              <a:gd name="connsiteX67" fmla="*/ 2944959 w 8037833"/>
              <a:gd name="connsiteY67" fmla="*/ 3639723 h 3784177"/>
              <a:gd name="connsiteX68" fmla="*/ 2940402 w 8037833"/>
              <a:gd name="connsiteY68" fmla="*/ 3651000 h 3784177"/>
              <a:gd name="connsiteX69" fmla="*/ 2884777 w 8037833"/>
              <a:gd name="connsiteY69" fmla="*/ 3660775 h 3784177"/>
              <a:gd name="connsiteX70" fmla="*/ 2750902 w 8037833"/>
              <a:gd name="connsiteY70" fmla="*/ 3665203 h 3784177"/>
              <a:gd name="connsiteX71" fmla="*/ 2651827 w 8037833"/>
              <a:gd name="connsiteY71" fmla="*/ 3646306 h 3784177"/>
              <a:gd name="connsiteX72" fmla="*/ 2618680 w 8037833"/>
              <a:gd name="connsiteY72" fmla="*/ 3656755 h 3784177"/>
              <a:gd name="connsiteX73" fmla="*/ 2572404 w 8037833"/>
              <a:gd name="connsiteY73" fmla="*/ 3664043 h 3784177"/>
              <a:gd name="connsiteX74" fmla="*/ 2423704 w 8037833"/>
              <a:gd name="connsiteY74" fmla="*/ 3658079 h 3784177"/>
              <a:gd name="connsiteX75" fmla="*/ 2301172 w 8037833"/>
              <a:gd name="connsiteY75" fmla="*/ 3663053 h 3784177"/>
              <a:gd name="connsiteX76" fmla="*/ 2258745 w 8037833"/>
              <a:gd name="connsiteY76" fmla="*/ 3673229 h 3784177"/>
              <a:gd name="connsiteX77" fmla="*/ 2082844 w 8037833"/>
              <a:gd name="connsiteY77" fmla="*/ 3645349 h 3784177"/>
              <a:gd name="connsiteX78" fmla="*/ 1938480 w 8037833"/>
              <a:gd name="connsiteY78" fmla="*/ 3601439 h 3784177"/>
              <a:gd name="connsiteX79" fmla="*/ 1900166 w 8037833"/>
              <a:gd name="connsiteY79" fmla="*/ 3609358 h 3784177"/>
              <a:gd name="connsiteX80" fmla="*/ 1704758 w 8037833"/>
              <a:gd name="connsiteY80" fmla="*/ 3637625 h 3784177"/>
              <a:gd name="connsiteX81" fmla="*/ 1664576 w 8037833"/>
              <a:gd name="connsiteY81" fmla="*/ 3638572 h 3784177"/>
              <a:gd name="connsiteX82" fmla="*/ 1577459 w 8037833"/>
              <a:gd name="connsiteY82" fmla="*/ 3658824 h 3784177"/>
              <a:gd name="connsiteX83" fmla="*/ 1527269 w 8037833"/>
              <a:gd name="connsiteY83" fmla="*/ 3663088 h 3784177"/>
              <a:gd name="connsiteX84" fmla="*/ 1390118 w 8037833"/>
              <a:gd name="connsiteY84" fmla="*/ 3682789 h 3784177"/>
              <a:gd name="connsiteX85" fmla="*/ 1268521 w 8037833"/>
              <a:gd name="connsiteY85" fmla="*/ 3713114 h 3784177"/>
              <a:gd name="connsiteX86" fmla="*/ 1186863 w 8037833"/>
              <a:gd name="connsiteY86" fmla="*/ 3736384 h 3784177"/>
              <a:gd name="connsiteX87" fmla="*/ 1073929 w 8037833"/>
              <a:gd name="connsiteY87" fmla="*/ 3776166 h 3784177"/>
              <a:gd name="connsiteX88" fmla="*/ 1039167 w 8037833"/>
              <a:gd name="connsiteY88" fmla="*/ 3784177 h 3784177"/>
              <a:gd name="connsiteX89" fmla="*/ 989223 w 8037833"/>
              <a:gd name="connsiteY89" fmla="*/ 3770303 h 3784177"/>
              <a:gd name="connsiteX90" fmla="*/ 907906 w 8037833"/>
              <a:gd name="connsiteY90" fmla="*/ 3757678 h 3784177"/>
              <a:gd name="connsiteX91" fmla="*/ 833137 w 8037833"/>
              <a:gd name="connsiteY91" fmla="*/ 3744175 h 3784177"/>
              <a:gd name="connsiteX92" fmla="*/ 742042 w 8037833"/>
              <a:gd name="connsiteY92" fmla="*/ 3747612 h 3784177"/>
              <a:gd name="connsiteX93" fmla="*/ 659460 w 8037833"/>
              <a:gd name="connsiteY93" fmla="*/ 3740429 h 3784177"/>
              <a:gd name="connsiteX94" fmla="*/ 556552 w 8037833"/>
              <a:gd name="connsiteY94" fmla="*/ 3739124 h 3784177"/>
              <a:gd name="connsiteX95" fmla="*/ 385384 w 8037833"/>
              <a:gd name="connsiteY95" fmla="*/ 3726388 h 3784177"/>
              <a:gd name="connsiteX96" fmla="*/ 339711 w 8037833"/>
              <a:gd name="connsiteY96" fmla="*/ 3718242 h 3784177"/>
              <a:gd name="connsiteX97" fmla="*/ 222239 w 8037833"/>
              <a:gd name="connsiteY97" fmla="*/ 3672335 h 3784177"/>
              <a:gd name="connsiteX98" fmla="*/ 163578 w 8037833"/>
              <a:gd name="connsiteY98" fmla="*/ 3656292 h 3784177"/>
              <a:gd name="connsiteX99" fmla="*/ 72220 w 8037833"/>
              <a:gd name="connsiteY99" fmla="*/ 3645272 h 3784177"/>
              <a:gd name="connsiteX100" fmla="*/ 44395 w 8037833"/>
              <a:gd name="connsiteY100" fmla="*/ 3639455 h 3784177"/>
              <a:gd name="connsiteX101" fmla="*/ 1962 w 8037833"/>
              <a:gd name="connsiteY101" fmla="*/ 3635948 h 3784177"/>
              <a:gd name="connsiteX102" fmla="*/ 0 w 8037833"/>
              <a:gd name="connsiteY102" fmla="*/ 3635261 h 3784177"/>
              <a:gd name="connsiteX103" fmla="*/ 0 w 8037833"/>
              <a:gd name="connsiteY103"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28065 w 8037833"/>
              <a:gd name="connsiteY13" fmla="*/ 3312694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26982 w 8037833"/>
              <a:gd name="connsiteY18" fmla="*/ 3395855 h 3784177"/>
              <a:gd name="connsiteX19" fmla="*/ 6352283 w 8037833"/>
              <a:gd name="connsiteY19" fmla="*/ 3374762 h 3784177"/>
              <a:gd name="connsiteX20" fmla="*/ 6151276 w 8037833"/>
              <a:gd name="connsiteY20" fmla="*/ 3366439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34671 w 8037833"/>
              <a:gd name="connsiteY54" fmla="*/ 3723339 h 3784177"/>
              <a:gd name="connsiteX55" fmla="*/ 3930274 w 8037833"/>
              <a:gd name="connsiteY55" fmla="*/ 3717148 h 3784177"/>
              <a:gd name="connsiteX56" fmla="*/ 3907660 w 8037833"/>
              <a:gd name="connsiteY56" fmla="*/ 3714456 h 3784177"/>
              <a:gd name="connsiteX57" fmla="*/ 3905087 w 8037833"/>
              <a:gd name="connsiteY57" fmla="*/ 3716098 h 3784177"/>
              <a:gd name="connsiteX58" fmla="*/ 3886347 w 8037833"/>
              <a:gd name="connsiteY58" fmla="*/ 3706620 h 3784177"/>
              <a:gd name="connsiteX59" fmla="*/ 3811197 w 8037833"/>
              <a:gd name="connsiteY59" fmla="*/ 3689905 h 3784177"/>
              <a:gd name="connsiteX60" fmla="*/ 3666696 w 8037833"/>
              <a:gd name="connsiteY60" fmla="*/ 3681132 h 3784177"/>
              <a:gd name="connsiteX61" fmla="*/ 3516210 w 8037833"/>
              <a:gd name="connsiteY61" fmla="*/ 3656091 h 3784177"/>
              <a:gd name="connsiteX62" fmla="*/ 3373519 w 8037833"/>
              <a:gd name="connsiteY62" fmla="*/ 3665785 h 3784177"/>
              <a:gd name="connsiteX63" fmla="*/ 3114267 w 8037833"/>
              <a:gd name="connsiteY63" fmla="*/ 3638983 h 3784177"/>
              <a:gd name="connsiteX64" fmla="*/ 3025324 w 8037833"/>
              <a:gd name="connsiteY64" fmla="*/ 3636584 h 3784177"/>
              <a:gd name="connsiteX65" fmla="*/ 2965734 w 8037833"/>
              <a:gd name="connsiteY65" fmla="*/ 3635676 h 3784177"/>
              <a:gd name="connsiteX66" fmla="*/ 2961603 w 8037833"/>
              <a:gd name="connsiteY66" fmla="*/ 3638221 h 3784177"/>
              <a:gd name="connsiteX67" fmla="*/ 2944959 w 8037833"/>
              <a:gd name="connsiteY67" fmla="*/ 3639723 h 3784177"/>
              <a:gd name="connsiteX68" fmla="*/ 2940402 w 8037833"/>
              <a:gd name="connsiteY68" fmla="*/ 3651000 h 3784177"/>
              <a:gd name="connsiteX69" fmla="*/ 2884777 w 8037833"/>
              <a:gd name="connsiteY69" fmla="*/ 3660775 h 3784177"/>
              <a:gd name="connsiteX70" fmla="*/ 2750902 w 8037833"/>
              <a:gd name="connsiteY70" fmla="*/ 3665203 h 3784177"/>
              <a:gd name="connsiteX71" fmla="*/ 2651827 w 8037833"/>
              <a:gd name="connsiteY71" fmla="*/ 3646306 h 3784177"/>
              <a:gd name="connsiteX72" fmla="*/ 2618680 w 8037833"/>
              <a:gd name="connsiteY72" fmla="*/ 3656755 h 3784177"/>
              <a:gd name="connsiteX73" fmla="*/ 2572404 w 8037833"/>
              <a:gd name="connsiteY73" fmla="*/ 3664043 h 3784177"/>
              <a:gd name="connsiteX74" fmla="*/ 2423704 w 8037833"/>
              <a:gd name="connsiteY74" fmla="*/ 3658079 h 3784177"/>
              <a:gd name="connsiteX75" fmla="*/ 2301172 w 8037833"/>
              <a:gd name="connsiteY75" fmla="*/ 3663053 h 3784177"/>
              <a:gd name="connsiteX76" fmla="*/ 2258745 w 8037833"/>
              <a:gd name="connsiteY76" fmla="*/ 3673229 h 3784177"/>
              <a:gd name="connsiteX77" fmla="*/ 2082844 w 8037833"/>
              <a:gd name="connsiteY77" fmla="*/ 3645349 h 3784177"/>
              <a:gd name="connsiteX78" fmla="*/ 1938480 w 8037833"/>
              <a:gd name="connsiteY78" fmla="*/ 3601439 h 3784177"/>
              <a:gd name="connsiteX79" fmla="*/ 1900166 w 8037833"/>
              <a:gd name="connsiteY79" fmla="*/ 3609358 h 3784177"/>
              <a:gd name="connsiteX80" fmla="*/ 1704758 w 8037833"/>
              <a:gd name="connsiteY80" fmla="*/ 3637625 h 3784177"/>
              <a:gd name="connsiteX81" fmla="*/ 1664576 w 8037833"/>
              <a:gd name="connsiteY81" fmla="*/ 3638572 h 3784177"/>
              <a:gd name="connsiteX82" fmla="*/ 1577459 w 8037833"/>
              <a:gd name="connsiteY82" fmla="*/ 3658824 h 3784177"/>
              <a:gd name="connsiteX83" fmla="*/ 1527269 w 8037833"/>
              <a:gd name="connsiteY83" fmla="*/ 3663088 h 3784177"/>
              <a:gd name="connsiteX84" fmla="*/ 1390118 w 8037833"/>
              <a:gd name="connsiteY84" fmla="*/ 3682789 h 3784177"/>
              <a:gd name="connsiteX85" fmla="*/ 1268521 w 8037833"/>
              <a:gd name="connsiteY85" fmla="*/ 3713114 h 3784177"/>
              <a:gd name="connsiteX86" fmla="*/ 1186863 w 8037833"/>
              <a:gd name="connsiteY86" fmla="*/ 3736384 h 3784177"/>
              <a:gd name="connsiteX87" fmla="*/ 1073929 w 8037833"/>
              <a:gd name="connsiteY87" fmla="*/ 3776166 h 3784177"/>
              <a:gd name="connsiteX88" fmla="*/ 1039167 w 8037833"/>
              <a:gd name="connsiteY88" fmla="*/ 3784177 h 3784177"/>
              <a:gd name="connsiteX89" fmla="*/ 989223 w 8037833"/>
              <a:gd name="connsiteY89" fmla="*/ 3770303 h 3784177"/>
              <a:gd name="connsiteX90" fmla="*/ 907906 w 8037833"/>
              <a:gd name="connsiteY90" fmla="*/ 3757678 h 3784177"/>
              <a:gd name="connsiteX91" fmla="*/ 833137 w 8037833"/>
              <a:gd name="connsiteY91" fmla="*/ 3744175 h 3784177"/>
              <a:gd name="connsiteX92" fmla="*/ 742042 w 8037833"/>
              <a:gd name="connsiteY92" fmla="*/ 3747612 h 3784177"/>
              <a:gd name="connsiteX93" fmla="*/ 659460 w 8037833"/>
              <a:gd name="connsiteY93" fmla="*/ 3740429 h 3784177"/>
              <a:gd name="connsiteX94" fmla="*/ 556552 w 8037833"/>
              <a:gd name="connsiteY94" fmla="*/ 3739124 h 3784177"/>
              <a:gd name="connsiteX95" fmla="*/ 385384 w 8037833"/>
              <a:gd name="connsiteY95" fmla="*/ 3726388 h 3784177"/>
              <a:gd name="connsiteX96" fmla="*/ 339711 w 8037833"/>
              <a:gd name="connsiteY96" fmla="*/ 3718242 h 3784177"/>
              <a:gd name="connsiteX97" fmla="*/ 222239 w 8037833"/>
              <a:gd name="connsiteY97" fmla="*/ 3672335 h 3784177"/>
              <a:gd name="connsiteX98" fmla="*/ 163578 w 8037833"/>
              <a:gd name="connsiteY98" fmla="*/ 3656292 h 3784177"/>
              <a:gd name="connsiteX99" fmla="*/ 72220 w 8037833"/>
              <a:gd name="connsiteY99" fmla="*/ 3645272 h 3784177"/>
              <a:gd name="connsiteX100" fmla="*/ 44395 w 8037833"/>
              <a:gd name="connsiteY100" fmla="*/ 3639455 h 3784177"/>
              <a:gd name="connsiteX101" fmla="*/ 1962 w 8037833"/>
              <a:gd name="connsiteY101" fmla="*/ 3635948 h 3784177"/>
              <a:gd name="connsiteX102" fmla="*/ 0 w 8037833"/>
              <a:gd name="connsiteY102" fmla="*/ 3635261 h 3784177"/>
              <a:gd name="connsiteX103" fmla="*/ 0 w 8037833"/>
              <a:gd name="connsiteY103"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28065 w 8037833"/>
              <a:gd name="connsiteY13" fmla="*/ 3312694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26982 w 8037833"/>
              <a:gd name="connsiteY18" fmla="*/ 3395855 h 3784177"/>
              <a:gd name="connsiteX19" fmla="*/ 6352283 w 8037833"/>
              <a:gd name="connsiteY19" fmla="*/ 3374762 h 3784177"/>
              <a:gd name="connsiteX20" fmla="*/ 6151276 w 8037833"/>
              <a:gd name="connsiteY20" fmla="*/ 3366439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34671 w 8037833"/>
              <a:gd name="connsiteY54" fmla="*/ 3723339 h 3784177"/>
              <a:gd name="connsiteX55" fmla="*/ 3930274 w 8037833"/>
              <a:gd name="connsiteY55" fmla="*/ 3717148 h 3784177"/>
              <a:gd name="connsiteX56" fmla="*/ 3907660 w 8037833"/>
              <a:gd name="connsiteY56" fmla="*/ 3714456 h 3784177"/>
              <a:gd name="connsiteX57" fmla="*/ 3905087 w 8037833"/>
              <a:gd name="connsiteY57" fmla="*/ 3716098 h 3784177"/>
              <a:gd name="connsiteX58" fmla="*/ 3886347 w 8037833"/>
              <a:gd name="connsiteY58" fmla="*/ 3706620 h 3784177"/>
              <a:gd name="connsiteX59" fmla="*/ 3811197 w 8037833"/>
              <a:gd name="connsiteY59" fmla="*/ 3689905 h 3784177"/>
              <a:gd name="connsiteX60" fmla="*/ 3666696 w 8037833"/>
              <a:gd name="connsiteY60" fmla="*/ 3681132 h 3784177"/>
              <a:gd name="connsiteX61" fmla="*/ 3516210 w 8037833"/>
              <a:gd name="connsiteY61" fmla="*/ 3656091 h 3784177"/>
              <a:gd name="connsiteX62" fmla="*/ 3373519 w 8037833"/>
              <a:gd name="connsiteY62" fmla="*/ 3665785 h 3784177"/>
              <a:gd name="connsiteX63" fmla="*/ 3114267 w 8037833"/>
              <a:gd name="connsiteY63" fmla="*/ 3638983 h 3784177"/>
              <a:gd name="connsiteX64" fmla="*/ 3025324 w 8037833"/>
              <a:gd name="connsiteY64" fmla="*/ 3636584 h 3784177"/>
              <a:gd name="connsiteX65" fmla="*/ 2965734 w 8037833"/>
              <a:gd name="connsiteY65" fmla="*/ 3635676 h 3784177"/>
              <a:gd name="connsiteX66" fmla="*/ 2961603 w 8037833"/>
              <a:gd name="connsiteY66" fmla="*/ 3638221 h 3784177"/>
              <a:gd name="connsiteX67" fmla="*/ 2944959 w 8037833"/>
              <a:gd name="connsiteY67" fmla="*/ 3639723 h 3784177"/>
              <a:gd name="connsiteX68" fmla="*/ 2940402 w 8037833"/>
              <a:gd name="connsiteY68" fmla="*/ 3651000 h 3784177"/>
              <a:gd name="connsiteX69" fmla="*/ 2884777 w 8037833"/>
              <a:gd name="connsiteY69" fmla="*/ 3660775 h 3784177"/>
              <a:gd name="connsiteX70" fmla="*/ 2750902 w 8037833"/>
              <a:gd name="connsiteY70" fmla="*/ 3665203 h 3784177"/>
              <a:gd name="connsiteX71" fmla="*/ 2651827 w 8037833"/>
              <a:gd name="connsiteY71" fmla="*/ 3646306 h 3784177"/>
              <a:gd name="connsiteX72" fmla="*/ 2618680 w 8037833"/>
              <a:gd name="connsiteY72" fmla="*/ 3656755 h 3784177"/>
              <a:gd name="connsiteX73" fmla="*/ 2572404 w 8037833"/>
              <a:gd name="connsiteY73" fmla="*/ 3664043 h 3784177"/>
              <a:gd name="connsiteX74" fmla="*/ 2423704 w 8037833"/>
              <a:gd name="connsiteY74" fmla="*/ 3658079 h 3784177"/>
              <a:gd name="connsiteX75" fmla="*/ 2301172 w 8037833"/>
              <a:gd name="connsiteY75" fmla="*/ 3663053 h 3784177"/>
              <a:gd name="connsiteX76" fmla="*/ 2258745 w 8037833"/>
              <a:gd name="connsiteY76" fmla="*/ 3673229 h 3784177"/>
              <a:gd name="connsiteX77" fmla="*/ 2082844 w 8037833"/>
              <a:gd name="connsiteY77" fmla="*/ 3645349 h 3784177"/>
              <a:gd name="connsiteX78" fmla="*/ 1938480 w 8037833"/>
              <a:gd name="connsiteY78" fmla="*/ 3601439 h 3784177"/>
              <a:gd name="connsiteX79" fmla="*/ 1860608 w 8037833"/>
              <a:gd name="connsiteY79" fmla="*/ 3618261 h 3784177"/>
              <a:gd name="connsiteX80" fmla="*/ 1704758 w 8037833"/>
              <a:gd name="connsiteY80" fmla="*/ 3637625 h 3784177"/>
              <a:gd name="connsiteX81" fmla="*/ 1664576 w 8037833"/>
              <a:gd name="connsiteY81" fmla="*/ 3638572 h 3784177"/>
              <a:gd name="connsiteX82" fmla="*/ 1577459 w 8037833"/>
              <a:gd name="connsiteY82" fmla="*/ 3658824 h 3784177"/>
              <a:gd name="connsiteX83" fmla="*/ 1527269 w 8037833"/>
              <a:gd name="connsiteY83" fmla="*/ 3663088 h 3784177"/>
              <a:gd name="connsiteX84" fmla="*/ 1390118 w 8037833"/>
              <a:gd name="connsiteY84" fmla="*/ 3682789 h 3784177"/>
              <a:gd name="connsiteX85" fmla="*/ 1268521 w 8037833"/>
              <a:gd name="connsiteY85" fmla="*/ 3713114 h 3784177"/>
              <a:gd name="connsiteX86" fmla="*/ 1186863 w 8037833"/>
              <a:gd name="connsiteY86" fmla="*/ 3736384 h 3784177"/>
              <a:gd name="connsiteX87" fmla="*/ 1073929 w 8037833"/>
              <a:gd name="connsiteY87" fmla="*/ 3776166 h 3784177"/>
              <a:gd name="connsiteX88" fmla="*/ 1039167 w 8037833"/>
              <a:gd name="connsiteY88" fmla="*/ 3784177 h 3784177"/>
              <a:gd name="connsiteX89" fmla="*/ 989223 w 8037833"/>
              <a:gd name="connsiteY89" fmla="*/ 3770303 h 3784177"/>
              <a:gd name="connsiteX90" fmla="*/ 907906 w 8037833"/>
              <a:gd name="connsiteY90" fmla="*/ 3757678 h 3784177"/>
              <a:gd name="connsiteX91" fmla="*/ 833137 w 8037833"/>
              <a:gd name="connsiteY91" fmla="*/ 3744175 h 3784177"/>
              <a:gd name="connsiteX92" fmla="*/ 742042 w 8037833"/>
              <a:gd name="connsiteY92" fmla="*/ 3747612 h 3784177"/>
              <a:gd name="connsiteX93" fmla="*/ 659460 w 8037833"/>
              <a:gd name="connsiteY93" fmla="*/ 3740429 h 3784177"/>
              <a:gd name="connsiteX94" fmla="*/ 556552 w 8037833"/>
              <a:gd name="connsiteY94" fmla="*/ 3739124 h 3784177"/>
              <a:gd name="connsiteX95" fmla="*/ 385384 w 8037833"/>
              <a:gd name="connsiteY95" fmla="*/ 3726388 h 3784177"/>
              <a:gd name="connsiteX96" fmla="*/ 339711 w 8037833"/>
              <a:gd name="connsiteY96" fmla="*/ 3718242 h 3784177"/>
              <a:gd name="connsiteX97" fmla="*/ 222239 w 8037833"/>
              <a:gd name="connsiteY97" fmla="*/ 3672335 h 3784177"/>
              <a:gd name="connsiteX98" fmla="*/ 163578 w 8037833"/>
              <a:gd name="connsiteY98" fmla="*/ 3656292 h 3784177"/>
              <a:gd name="connsiteX99" fmla="*/ 72220 w 8037833"/>
              <a:gd name="connsiteY99" fmla="*/ 3645272 h 3784177"/>
              <a:gd name="connsiteX100" fmla="*/ 44395 w 8037833"/>
              <a:gd name="connsiteY100" fmla="*/ 3639455 h 3784177"/>
              <a:gd name="connsiteX101" fmla="*/ 1962 w 8037833"/>
              <a:gd name="connsiteY101" fmla="*/ 3635948 h 3784177"/>
              <a:gd name="connsiteX102" fmla="*/ 0 w 8037833"/>
              <a:gd name="connsiteY102" fmla="*/ 3635261 h 3784177"/>
              <a:gd name="connsiteX103" fmla="*/ 0 w 8037833"/>
              <a:gd name="connsiteY103"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28065 w 8037833"/>
              <a:gd name="connsiteY13" fmla="*/ 3312694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26982 w 8037833"/>
              <a:gd name="connsiteY18" fmla="*/ 3395855 h 3784177"/>
              <a:gd name="connsiteX19" fmla="*/ 6352283 w 8037833"/>
              <a:gd name="connsiteY19" fmla="*/ 3374762 h 3784177"/>
              <a:gd name="connsiteX20" fmla="*/ 6151276 w 8037833"/>
              <a:gd name="connsiteY20" fmla="*/ 3366439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34671 w 8037833"/>
              <a:gd name="connsiteY54" fmla="*/ 3723339 h 3784177"/>
              <a:gd name="connsiteX55" fmla="*/ 3930274 w 8037833"/>
              <a:gd name="connsiteY55" fmla="*/ 3717148 h 3784177"/>
              <a:gd name="connsiteX56" fmla="*/ 3907660 w 8037833"/>
              <a:gd name="connsiteY56" fmla="*/ 3714456 h 3784177"/>
              <a:gd name="connsiteX57" fmla="*/ 3905087 w 8037833"/>
              <a:gd name="connsiteY57" fmla="*/ 3716098 h 3784177"/>
              <a:gd name="connsiteX58" fmla="*/ 3886347 w 8037833"/>
              <a:gd name="connsiteY58" fmla="*/ 3706620 h 3784177"/>
              <a:gd name="connsiteX59" fmla="*/ 3811197 w 8037833"/>
              <a:gd name="connsiteY59" fmla="*/ 3689905 h 3784177"/>
              <a:gd name="connsiteX60" fmla="*/ 3666696 w 8037833"/>
              <a:gd name="connsiteY60" fmla="*/ 3681132 h 3784177"/>
              <a:gd name="connsiteX61" fmla="*/ 3516210 w 8037833"/>
              <a:gd name="connsiteY61" fmla="*/ 3656091 h 3784177"/>
              <a:gd name="connsiteX62" fmla="*/ 3373519 w 8037833"/>
              <a:gd name="connsiteY62" fmla="*/ 3665785 h 3784177"/>
              <a:gd name="connsiteX63" fmla="*/ 3114267 w 8037833"/>
              <a:gd name="connsiteY63" fmla="*/ 3638983 h 3784177"/>
              <a:gd name="connsiteX64" fmla="*/ 3025324 w 8037833"/>
              <a:gd name="connsiteY64" fmla="*/ 3636584 h 3784177"/>
              <a:gd name="connsiteX65" fmla="*/ 2965734 w 8037833"/>
              <a:gd name="connsiteY65" fmla="*/ 3635676 h 3784177"/>
              <a:gd name="connsiteX66" fmla="*/ 2961603 w 8037833"/>
              <a:gd name="connsiteY66" fmla="*/ 3638221 h 3784177"/>
              <a:gd name="connsiteX67" fmla="*/ 2944959 w 8037833"/>
              <a:gd name="connsiteY67" fmla="*/ 3639723 h 3784177"/>
              <a:gd name="connsiteX68" fmla="*/ 2940402 w 8037833"/>
              <a:gd name="connsiteY68" fmla="*/ 3651000 h 3784177"/>
              <a:gd name="connsiteX69" fmla="*/ 2884777 w 8037833"/>
              <a:gd name="connsiteY69" fmla="*/ 3660775 h 3784177"/>
              <a:gd name="connsiteX70" fmla="*/ 2750902 w 8037833"/>
              <a:gd name="connsiteY70" fmla="*/ 3665203 h 3784177"/>
              <a:gd name="connsiteX71" fmla="*/ 2651827 w 8037833"/>
              <a:gd name="connsiteY71" fmla="*/ 3646306 h 3784177"/>
              <a:gd name="connsiteX72" fmla="*/ 2618680 w 8037833"/>
              <a:gd name="connsiteY72" fmla="*/ 3656755 h 3784177"/>
              <a:gd name="connsiteX73" fmla="*/ 2572404 w 8037833"/>
              <a:gd name="connsiteY73" fmla="*/ 3664043 h 3784177"/>
              <a:gd name="connsiteX74" fmla="*/ 2423704 w 8037833"/>
              <a:gd name="connsiteY74" fmla="*/ 3658079 h 3784177"/>
              <a:gd name="connsiteX75" fmla="*/ 2301172 w 8037833"/>
              <a:gd name="connsiteY75" fmla="*/ 3663053 h 3784177"/>
              <a:gd name="connsiteX76" fmla="*/ 2258745 w 8037833"/>
              <a:gd name="connsiteY76" fmla="*/ 3673229 h 3784177"/>
              <a:gd name="connsiteX77" fmla="*/ 2082844 w 8037833"/>
              <a:gd name="connsiteY77" fmla="*/ 3645349 h 3784177"/>
              <a:gd name="connsiteX78" fmla="*/ 1938480 w 8037833"/>
              <a:gd name="connsiteY78" fmla="*/ 3632600 h 3784177"/>
              <a:gd name="connsiteX79" fmla="*/ 1860608 w 8037833"/>
              <a:gd name="connsiteY79" fmla="*/ 3618261 h 3784177"/>
              <a:gd name="connsiteX80" fmla="*/ 1704758 w 8037833"/>
              <a:gd name="connsiteY80" fmla="*/ 3637625 h 3784177"/>
              <a:gd name="connsiteX81" fmla="*/ 1664576 w 8037833"/>
              <a:gd name="connsiteY81" fmla="*/ 3638572 h 3784177"/>
              <a:gd name="connsiteX82" fmla="*/ 1577459 w 8037833"/>
              <a:gd name="connsiteY82" fmla="*/ 3658824 h 3784177"/>
              <a:gd name="connsiteX83" fmla="*/ 1527269 w 8037833"/>
              <a:gd name="connsiteY83" fmla="*/ 3663088 h 3784177"/>
              <a:gd name="connsiteX84" fmla="*/ 1390118 w 8037833"/>
              <a:gd name="connsiteY84" fmla="*/ 3682789 h 3784177"/>
              <a:gd name="connsiteX85" fmla="*/ 1268521 w 8037833"/>
              <a:gd name="connsiteY85" fmla="*/ 3713114 h 3784177"/>
              <a:gd name="connsiteX86" fmla="*/ 1186863 w 8037833"/>
              <a:gd name="connsiteY86" fmla="*/ 3736384 h 3784177"/>
              <a:gd name="connsiteX87" fmla="*/ 1073929 w 8037833"/>
              <a:gd name="connsiteY87" fmla="*/ 3776166 h 3784177"/>
              <a:gd name="connsiteX88" fmla="*/ 1039167 w 8037833"/>
              <a:gd name="connsiteY88" fmla="*/ 3784177 h 3784177"/>
              <a:gd name="connsiteX89" fmla="*/ 989223 w 8037833"/>
              <a:gd name="connsiteY89" fmla="*/ 3770303 h 3784177"/>
              <a:gd name="connsiteX90" fmla="*/ 907906 w 8037833"/>
              <a:gd name="connsiteY90" fmla="*/ 3757678 h 3784177"/>
              <a:gd name="connsiteX91" fmla="*/ 833137 w 8037833"/>
              <a:gd name="connsiteY91" fmla="*/ 3744175 h 3784177"/>
              <a:gd name="connsiteX92" fmla="*/ 742042 w 8037833"/>
              <a:gd name="connsiteY92" fmla="*/ 3747612 h 3784177"/>
              <a:gd name="connsiteX93" fmla="*/ 659460 w 8037833"/>
              <a:gd name="connsiteY93" fmla="*/ 3740429 h 3784177"/>
              <a:gd name="connsiteX94" fmla="*/ 556552 w 8037833"/>
              <a:gd name="connsiteY94" fmla="*/ 3739124 h 3784177"/>
              <a:gd name="connsiteX95" fmla="*/ 385384 w 8037833"/>
              <a:gd name="connsiteY95" fmla="*/ 3726388 h 3784177"/>
              <a:gd name="connsiteX96" fmla="*/ 339711 w 8037833"/>
              <a:gd name="connsiteY96" fmla="*/ 3718242 h 3784177"/>
              <a:gd name="connsiteX97" fmla="*/ 222239 w 8037833"/>
              <a:gd name="connsiteY97" fmla="*/ 3672335 h 3784177"/>
              <a:gd name="connsiteX98" fmla="*/ 163578 w 8037833"/>
              <a:gd name="connsiteY98" fmla="*/ 3656292 h 3784177"/>
              <a:gd name="connsiteX99" fmla="*/ 72220 w 8037833"/>
              <a:gd name="connsiteY99" fmla="*/ 3645272 h 3784177"/>
              <a:gd name="connsiteX100" fmla="*/ 44395 w 8037833"/>
              <a:gd name="connsiteY100" fmla="*/ 3639455 h 3784177"/>
              <a:gd name="connsiteX101" fmla="*/ 1962 w 8037833"/>
              <a:gd name="connsiteY101" fmla="*/ 3635948 h 3784177"/>
              <a:gd name="connsiteX102" fmla="*/ 0 w 8037833"/>
              <a:gd name="connsiteY102" fmla="*/ 3635261 h 3784177"/>
              <a:gd name="connsiteX103" fmla="*/ 0 w 8037833"/>
              <a:gd name="connsiteY103"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28065 w 8037833"/>
              <a:gd name="connsiteY13" fmla="*/ 3312694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26982 w 8037833"/>
              <a:gd name="connsiteY18" fmla="*/ 3395855 h 3784177"/>
              <a:gd name="connsiteX19" fmla="*/ 6352283 w 8037833"/>
              <a:gd name="connsiteY19" fmla="*/ 3374762 h 3784177"/>
              <a:gd name="connsiteX20" fmla="*/ 6151276 w 8037833"/>
              <a:gd name="connsiteY20" fmla="*/ 3366439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34671 w 8037833"/>
              <a:gd name="connsiteY54" fmla="*/ 3723339 h 3784177"/>
              <a:gd name="connsiteX55" fmla="*/ 3930274 w 8037833"/>
              <a:gd name="connsiteY55" fmla="*/ 3717148 h 3784177"/>
              <a:gd name="connsiteX56" fmla="*/ 3907660 w 8037833"/>
              <a:gd name="connsiteY56" fmla="*/ 3714456 h 3784177"/>
              <a:gd name="connsiteX57" fmla="*/ 3905087 w 8037833"/>
              <a:gd name="connsiteY57" fmla="*/ 3716098 h 3784177"/>
              <a:gd name="connsiteX58" fmla="*/ 3886347 w 8037833"/>
              <a:gd name="connsiteY58" fmla="*/ 3706620 h 3784177"/>
              <a:gd name="connsiteX59" fmla="*/ 3811197 w 8037833"/>
              <a:gd name="connsiteY59" fmla="*/ 3689905 h 3784177"/>
              <a:gd name="connsiteX60" fmla="*/ 3666696 w 8037833"/>
              <a:gd name="connsiteY60" fmla="*/ 3681132 h 3784177"/>
              <a:gd name="connsiteX61" fmla="*/ 3516210 w 8037833"/>
              <a:gd name="connsiteY61" fmla="*/ 3656091 h 3784177"/>
              <a:gd name="connsiteX62" fmla="*/ 3373519 w 8037833"/>
              <a:gd name="connsiteY62" fmla="*/ 3665785 h 3784177"/>
              <a:gd name="connsiteX63" fmla="*/ 3114267 w 8037833"/>
              <a:gd name="connsiteY63" fmla="*/ 3638983 h 3784177"/>
              <a:gd name="connsiteX64" fmla="*/ 3025324 w 8037833"/>
              <a:gd name="connsiteY64" fmla="*/ 3636584 h 3784177"/>
              <a:gd name="connsiteX65" fmla="*/ 2965734 w 8037833"/>
              <a:gd name="connsiteY65" fmla="*/ 3635676 h 3784177"/>
              <a:gd name="connsiteX66" fmla="*/ 2961603 w 8037833"/>
              <a:gd name="connsiteY66" fmla="*/ 3638221 h 3784177"/>
              <a:gd name="connsiteX67" fmla="*/ 2944959 w 8037833"/>
              <a:gd name="connsiteY67" fmla="*/ 3639723 h 3784177"/>
              <a:gd name="connsiteX68" fmla="*/ 2940402 w 8037833"/>
              <a:gd name="connsiteY68" fmla="*/ 3651000 h 3784177"/>
              <a:gd name="connsiteX69" fmla="*/ 2884777 w 8037833"/>
              <a:gd name="connsiteY69" fmla="*/ 3660775 h 3784177"/>
              <a:gd name="connsiteX70" fmla="*/ 2750902 w 8037833"/>
              <a:gd name="connsiteY70" fmla="*/ 3665203 h 3784177"/>
              <a:gd name="connsiteX71" fmla="*/ 2651827 w 8037833"/>
              <a:gd name="connsiteY71" fmla="*/ 3646306 h 3784177"/>
              <a:gd name="connsiteX72" fmla="*/ 2618680 w 8037833"/>
              <a:gd name="connsiteY72" fmla="*/ 3656755 h 3784177"/>
              <a:gd name="connsiteX73" fmla="*/ 2572404 w 8037833"/>
              <a:gd name="connsiteY73" fmla="*/ 3664043 h 3784177"/>
              <a:gd name="connsiteX74" fmla="*/ 2423704 w 8037833"/>
              <a:gd name="connsiteY74" fmla="*/ 3658079 h 3784177"/>
              <a:gd name="connsiteX75" fmla="*/ 2301172 w 8037833"/>
              <a:gd name="connsiteY75" fmla="*/ 3663053 h 3784177"/>
              <a:gd name="connsiteX76" fmla="*/ 2258745 w 8037833"/>
              <a:gd name="connsiteY76" fmla="*/ 3673229 h 3784177"/>
              <a:gd name="connsiteX77" fmla="*/ 2082844 w 8037833"/>
              <a:gd name="connsiteY77" fmla="*/ 3645349 h 3784177"/>
              <a:gd name="connsiteX78" fmla="*/ 1938480 w 8037833"/>
              <a:gd name="connsiteY78" fmla="*/ 3632600 h 3784177"/>
              <a:gd name="connsiteX79" fmla="*/ 1860608 w 8037833"/>
              <a:gd name="connsiteY79" fmla="*/ 3618261 h 3784177"/>
              <a:gd name="connsiteX80" fmla="*/ 1704758 w 8037833"/>
              <a:gd name="connsiteY80" fmla="*/ 3637625 h 3784177"/>
              <a:gd name="connsiteX81" fmla="*/ 1664576 w 8037833"/>
              <a:gd name="connsiteY81" fmla="*/ 3638572 h 3784177"/>
              <a:gd name="connsiteX82" fmla="*/ 1577459 w 8037833"/>
              <a:gd name="connsiteY82" fmla="*/ 3658824 h 3784177"/>
              <a:gd name="connsiteX83" fmla="*/ 1527269 w 8037833"/>
              <a:gd name="connsiteY83" fmla="*/ 3663088 h 3784177"/>
              <a:gd name="connsiteX84" fmla="*/ 1390118 w 8037833"/>
              <a:gd name="connsiteY84" fmla="*/ 3682789 h 3784177"/>
              <a:gd name="connsiteX85" fmla="*/ 1268521 w 8037833"/>
              <a:gd name="connsiteY85" fmla="*/ 3713114 h 3784177"/>
              <a:gd name="connsiteX86" fmla="*/ 1186863 w 8037833"/>
              <a:gd name="connsiteY86" fmla="*/ 3736384 h 3784177"/>
              <a:gd name="connsiteX87" fmla="*/ 1073929 w 8037833"/>
              <a:gd name="connsiteY87" fmla="*/ 3776166 h 3784177"/>
              <a:gd name="connsiteX88" fmla="*/ 1039167 w 8037833"/>
              <a:gd name="connsiteY88" fmla="*/ 3784177 h 3784177"/>
              <a:gd name="connsiteX89" fmla="*/ 989223 w 8037833"/>
              <a:gd name="connsiteY89" fmla="*/ 3770303 h 3784177"/>
              <a:gd name="connsiteX90" fmla="*/ 907906 w 8037833"/>
              <a:gd name="connsiteY90" fmla="*/ 3757678 h 3784177"/>
              <a:gd name="connsiteX91" fmla="*/ 833137 w 8037833"/>
              <a:gd name="connsiteY91" fmla="*/ 3744175 h 3784177"/>
              <a:gd name="connsiteX92" fmla="*/ 742042 w 8037833"/>
              <a:gd name="connsiteY92" fmla="*/ 3747612 h 3784177"/>
              <a:gd name="connsiteX93" fmla="*/ 659460 w 8037833"/>
              <a:gd name="connsiteY93" fmla="*/ 3740429 h 3784177"/>
              <a:gd name="connsiteX94" fmla="*/ 556552 w 8037833"/>
              <a:gd name="connsiteY94" fmla="*/ 3739124 h 3784177"/>
              <a:gd name="connsiteX95" fmla="*/ 385384 w 8037833"/>
              <a:gd name="connsiteY95" fmla="*/ 3726388 h 3784177"/>
              <a:gd name="connsiteX96" fmla="*/ 339711 w 8037833"/>
              <a:gd name="connsiteY96" fmla="*/ 3718242 h 3784177"/>
              <a:gd name="connsiteX97" fmla="*/ 222239 w 8037833"/>
              <a:gd name="connsiteY97" fmla="*/ 3672335 h 3784177"/>
              <a:gd name="connsiteX98" fmla="*/ 163578 w 8037833"/>
              <a:gd name="connsiteY98" fmla="*/ 3656292 h 3784177"/>
              <a:gd name="connsiteX99" fmla="*/ 72220 w 8037833"/>
              <a:gd name="connsiteY99" fmla="*/ 3645272 h 3784177"/>
              <a:gd name="connsiteX100" fmla="*/ 44395 w 8037833"/>
              <a:gd name="connsiteY100" fmla="*/ 3639455 h 3784177"/>
              <a:gd name="connsiteX101" fmla="*/ 1962 w 8037833"/>
              <a:gd name="connsiteY101" fmla="*/ 3635948 h 3784177"/>
              <a:gd name="connsiteX102" fmla="*/ 0 w 8037833"/>
              <a:gd name="connsiteY102" fmla="*/ 3635261 h 3784177"/>
              <a:gd name="connsiteX103" fmla="*/ 0 w 8037833"/>
              <a:gd name="connsiteY103"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28065 w 8037833"/>
              <a:gd name="connsiteY13" fmla="*/ 3312694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26982 w 8037833"/>
              <a:gd name="connsiteY18" fmla="*/ 3395855 h 3784177"/>
              <a:gd name="connsiteX19" fmla="*/ 6352283 w 8037833"/>
              <a:gd name="connsiteY19" fmla="*/ 3374762 h 3784177"/>
              <a:gd name="connsiteX20" fmla="*/ 6151276 w 8037833"/>
              <a:gd name="connsiteY20" fmla="*/ 3366439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34671 w 8037833"/>
              <a:gd name="connsiteY54" fmla="*/ 3723339 h 3784177"/>
              <a:gd name="connsiteX55" fmla="*/ 3930274 w 8037833"/>
              <a:gd name="connsiteY55" fmla="*/ 3717148 h 3784177"/>
              <a:gd name="connsiteX56" fmla="*/ 3907660 w 8037833"/>
              <a:gd name="connsiteY56" fmla="*/ 3714456 h 3784177"/>
              <a:gd name="connsiteX57" fmla="*/ 3905087 w 8037833"/>
              <a:gd name="connsiteY57" fmla="*/ 3716098 h 3784177"/>
              <a:gd name="connsiteX58" fmla="*/ 3886347 w 8037833"/>
              <a:gd name="connsiteY58" fmla="*/ 3706620 h 3784177"/>
              <a:gd name="connsiteX59" fmla="*/ 3811197 w 8037833"/>
              <a:gd name="connsiteY59" fmla="*/ 3689905 h 3784177"/>
              <a:gd name="connsiteX60" fmla="*/ 3666696 w 8037833"/>
              <a:gd name="connsiteY60" fmla="*/ 3681132 h 3784177"/>
              <a:gd name="connsiteX61" fmla="*/ 3516210 w 8037833"/>
              <a:gd name="connsiteY61" fmla="*/ 3656091 h 3784177"/>
              <a:gd name="connsiteX62" fmla="*/ 3373519 w 8037833"/>
              <a:gd name="connsiteY62" fmla="*/ 3665785 h 3784177"/>
              <a:gd name="connsiteX63" fmla="*/ 3114267 w 8037833"/>
              <a:gd name="connsiteY63" fmla="*/ 3638983 h 3784177"/>
              <a:gd name="connsiteX64" fmla="*/ 3025324 w 8037833"/>
              <a:gd name="connsiteY64" fmla="*/ 3636584 h 3784177"/>
              <a:gd name="connsiteX65" fmla="*/ 2965734 w 8037833"/>
              <a:gd name="connsiteY65" fmla="*/ 3635676 h 3784177"/>
              <a:gd name="connsiteX66" fmla="*/ 2961603 w 8037833"/>
              <a:gd name="connsiteY66" fmla="*/ 3638221 h 3784177"/>
              <a:gd name="connsiteX67" fmla="*/ 2944959 w 8037833"/>
              <a:gd name="connsiteY67" fmla="*/ 3639723 h 3784177"/>
              <a:gd name="connsiteX68" fmla="*/ 2940402 w 8037833"/>
              <a:gd name="connsiteY68" fmla="*/ 3651000 h 3784177"/>
              <a:gd name="connsiteX69" fmla="*/ 2884777 w 8037833"/>
              <a:gd name="connsiteY69" fmla="*/ 3660775 h 3784177"/>
              <a:gd name="connsiteX70" fmla="*/ 2750902 w 8037833"/>
              <a:gd name="connsiteY70" fmla="*/ 3665203 h 3784177"/>
              <a:gd name="connsiteX71" fmla="*/ 2651827 w 8037833"/>
              <a:gd name="connsiteY71" fmla="*/ 3646306 h 3784177"/>
              <a:gd name="connsiteX72" fmla="*/ 2618680 w 8037833"/>
              <a:gd name="connsiteY72" fmla="*/ 3656755 h 3784177"/>
              <a:gd name="connsiteX73" fmla="*/ 2572404 w 8037833"/>
              <a:gd name="connsiteY73" fmla="*/ 3664043 h 3784177"/>
              <a:gd name="connsiteX74" fmla="*/ 2423704 w 8037833"/>
              <a:gd name="connsiteY74" fmla="*/ 3658079 h 3784177"/>
              <a:gd name="connsiteX75" fmla="*/ 2301172 w 8037833"/>
              <a:gd name="connsiteY75" fmla="*/ 3663053 h 3784177"/>
              <a:gd name="connsiteX76" fmla="*/ 2258745 w 8037833"/>
              <a:gd name="connsiteY76" fmla="*/ 3673229 h 3784177"/>
              <a:gd name="connsiteX77" fmla="*/ 2082844 w 8037833"/>
              <a:gd name="connsiteY77" fmla="*/ 3645349 h 3784177"/>
              <a:gd name="connsiteX78" fmla="*/ 1938480 w 8037833"/>
              <a:gd name="connsiteY78" fmla="*/ 3632600 h 3784177"/>
              <a:gd name="connsiteX79" fmla="*/ 1860608 w 8037833"/>
              <a:gd name="connsiteY79" fmla="*/ 3618261 h 3784177"/>
              <a:gd name="connsiteX80" fmla="*/ 1704758 w 8037833"/>
              <a:gd name="connsiteY80" fmla="*/ 3637625 h 3784177"/>
              <a:gd name="connsiteX81" fmla="*/ 1664576 w 8037833"/>
              <a:gd name="connsiteY81" fmla="*/ 3638572 h 3784177"/>
              <a:gd name="connsiteX82" fmla="*/ 1577459 w 8037833"/>
              <a:gd name="connsiteY82" fmla="*/ 3658824 h 3784177"/>
              <a:gd name="connsiteX83" fmla="*/ 1527269 w 8037833"/>
              <a:gd name="connsiteY83" fmla="*/ 3663088 h 3784177"/>
              <a:gd name="connsiteX84" fmla="*/ 1390118 w 8037833"/>
              <a:gd name="connsiteY84" fmla="*/ 3682789 h 3784177"/>
              <a:gd name="connsiteX85" fmla="*/ 1268521 w 8037833"/>
              <a:gd name="connsiteY85" fmla="*/ 3713114 h 3784177"/>
              <a:gd name="connsiteX86" fmla="*/ 1186863 w 8037833"/>
              <a:gd name="connsiteY86" fmla="*/ 3736384 h 3784177"/>
              <a:gd name="connsiteX87" fmla="*/ 1073929 w 8037833"/>
              <a:gd name="connsiteY87" fmla="*/ 3776166 h 3784177"/>
              <a:gd name="connsiteX88" fmla="*/ 1039167 w 8037833"/>
              <a:gd name="connsiteY88" fmla="*/ 3784177 h 3784177"/>
              <a:gd name="connsiteX89" fmla="*/ 989223 w 8037833"/>
              <a:gd name="connsiteY89" fmla="*/ 3770303 h 3784177"/>
              <a:gd name="connsiteX90" fmla="*/ 907906 w 8037833"/>
              <a:gd name="connsiteY90" fmla="*/ 3757678 h 3784177"/>
              <a:gd name="connsiteX91" fmla="*/ 833137 w 8037833"/>
              <a:gd name="connsiteY91" fmla="*/ 3744175 h 3784177"/>
              <a:gd name="connsiteX92" fmla="*/ 742042 w 8037833"/>
              <a:gd name="connsiteY92" fmla="*/ 3747612 h 3784177"/>
              <a:gd name="connsiteX93" fmla="*/ 659460 w 8037833"/>
              <a:gd name="connsiteY93" fmla="*/ 3740429 h 3784177"/>
              <a:gd name="connsiteX94" fmla="*/ 556552 w 8037833"/>
              <a:gd name="connsiteY94" fmla="*/ 3739124 h 3784177"/>
              <a:gd name="connsiteX95" fmla="*/ 385384 w 8037833"/>
              <a:gd name="connsiteY95" fmla="*/ 3726388 h 3784177"/>
              <a:gd name="connsiteX96" fmla="*/ 339711 w 8037833"/>
              <a:gd name="connsiteY96" fmla="*/ 3718242 h 3784177"/>
              <a:gd name="connsiteX97" fmla="*/ 222239 w 8037833"/>
              <a:gd name="connsiteY97" fmla="*/ 3672335 h 3784177"/>
              <a:gd name="connsiteX98" fmla="*/ 163578 w 8037833"/>
              <a:gd name="connsiteY98" fmla="*/ 3656292 h 3784177"/>
              <a:gd name="connsiteX99" fmla="*/ 72220 w 8037833"/>
              <a:gd name="connsiteY99" fmla="*/ 3645272 h 3784177"/>
              <a:gd name="connsiteX100" fmla="*/ 44395 w 8037833"/>
              <a:gd name="connsiteY100" fmla="*/ 3639455 h 3784177"/>
              <a:gd name="connsiteX101" fmla="*/ 1962 w 8037833"/>
              <a:gd name="connsiteY101" fmla="*/ 3635948 h 3784177"/>
              <a:gd name="connsiteX102" fmla="*/ 0 w 8037833"/>
              <a:gd name="connsiteY102" fmla="*/ 3635261 h 3784177"/>
              <a:gd name="connsiteX103" fmla="*/ 0 w 8037833"/>
              <a:gd name="connsiteY103"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28065 w 8037833"/>
              <a:gd name="connsiteY13" fmla="*/ 3312694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26982 w 8037833"/>
              <a:gd name="connsiteY18" fmla="*/ 3395855 h 3784177"/>
              <a:gd name="connsiteX19" fmla="*/ 6352283 w 8037833"/>
              <a:gd name="connsiteY19" fmla="*/ 3374762 h 3784177"/>
              <a:gd name="connsiteX20" fmla="*/ 6151276 w 8037833"/>
              <a:gd name="connsiteY20" fmla="*/ 3366439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34671 w 8037833"/>
              <a:gd name="connsiteY54" fmla="*/ 3723339 h 3784177"/>
              <a:gd name="connsiteX55" fmla="*/ 3930274 w 8037833"/>
              <a:gd name="connsiteY55" fmla="*/ 3717148 h 3784177"/>
              <a:gd name="connsiteX56" fmla="*/ 3907660 w 8037833"/>
              <a:gd name="connsiteY56" fmla="*/ 3714456 h 3784177"/>
              <a:gd name="connsiteX57" fmla="*/ 3905087 w 8037833"/>
              <a:gd name="connsiteY57" fmla="*/ 3716098 h 3784177"/>
              <a:gd name="connsiteX58" fmla="*/ 3886347 w 8037833"/>
              <a:gd name="connsiteY58" fmla="*/ 3706620 h 3784177"/>
              <a:gd name="connsiteX59" fmla="*/ 3811197 w 8037833"/>
              <a:gd name="connsiteY59" fmla="*/ 3689905 h 3784177"/>
              <a:gd name="connsiteX60" fmla="*/ 3666696 w 8037833"/>
              <a:gd name="connsiteY60" fmla="*/ 3681132 h 3784177"/>
              <a:gd name="connsiteX61" fmla="*/ 3516210 w 8037833"/>
              <a:gd name="connsiteY61" fmla="*/ 3656091 h 3784177"/>
              <a:gd name="connsiteX62" fmla="*/ 3373519 w 8037833"/>
              <a:gd name="connsiteY62" fmla="*/ 3665785 h 3784177"/>
              <a:gd name="connsiteX63" fmla="*/ 3114267 w 8037833"/>
              <a:gd name="connsiteY63" fmla="*/ 3638983 h 3784177"/>
              <a:gd name="connsiteX64" fmla="*/ 3025324 w 8037833"/>
              <a:gd name="connsiteY64" fmla="*/ 3636584 h 3784177"/>
              <a:gd name="connsiteX65" fmla="*/ 2965734 w 8037833"/>
              <a:gd name="connsiteY65" fmla="*/ 3635676 h 3784177"/>
              <a:gd name="connsiteX66" fmla="*/ 2961603 w 8037833"/>
              <a:gd name="connsiteY66" fmla="*/ 3638221 h 3784177"/>
              <a:gd name="connsiteX67" fmla="*/ 2944959 w 8037833"/>
              <a:gd name="connsiteY67" fmla="*/ 3639723 h 3784177"/>
              <a:gd name="connsiteX68" fmla="*/ 2940402 w 8037833"/>
              <a:gd name="connsiteY68" fmla="*/ 3651000 h 3784177"/>
              <a:gd name="connsiteX69" fmla="*/ 2884777 w 8037833"/>
              <a:gd name="connsiteY69" fmla="*/ 3660775 h 3784177"/>
              <a:gd name="connsiteX70" fmla="*/ 2750902 w 8037833"/>
              <a:gd name="connsiteY70" fmla="*/ 3665203 h 3784177"/>
              <a:gd name="connsiteX71" fmla="*/ 2651827 w 8037833"/>
              <a:gd name="connsiteY71" fmla="*/ 3646306 h 3784177"/>
              <a:gd name="connsiteX72" fmla="*/ 2618680 w 8037833"/>
              <a:gd name="connsiteY72" fmla="*/ 3656755 h 3784177"/>
              <a:gd name="connsiteX73" fmla="*/ 2572404 w 8037833"/>
              <a:gd name="connsiteY73" fmla="*/ 3664043 h 3784177"/>
              <a:gd name="connsiteX74" fmla="*/ 2423704 w 8037833"/>
              <a:gd name="connsiteY74" fmla="*/ 3658079 h 3784177"/>
              <a:gd name="connsiteX75" fmla="*/ 2301172 w 8037833"/>
              <a:gd name="connsiteY75" fmla="*/ 3663053 h 3784177"/>
              <a:gd name="connsiteX76" fmla="*/ 2258745 w 8037833"/>
              <a:gd name="connsiteY76" fmla="*/ 3673229 h 3784177"/>
              <a:gd name="connsiteX77" fmla="*/ 2082844 w 8037833"/>
              <a:gd name="connsiteY77" fmla="*/ 3645349 h 3784177"/>
              <a:gd name="connsiteX78" fmla="*/ 1938480 w 8037833"/>
              <a:gd name="connsiteY78" fmla="*/ 3632600 h 3784177"/>
              <a:gd name="connsiteX79" fmla="*/ 1860608 w 8037833"/>
              <a:gd name="connsiteY79" fmla="*/ 3618261 h 3784177"/>
              <a:gd name="connsiteX80" fmla="*/ 1704758 w 8037833"/>
              <a:gd name="connsiteY80" fmla="*/ 3637625 h 3784177"/>
              <a:gd name="connsiteX81" fmla="*/ 1664576 w 8037833"/>
              <a:gd name="connsiteY81" fmla="*/ 3638572 h 3784177"/>
              <a:gd name="connsiteX82" fmla="*/ 1577459 w 8037833"/>
              <a:gd name="connsiteY82" fmla="*/ 3658824 h 3784177"/>
              <a:gd name="connsiteX83" fmla="*/ 1527269 w 8037833"/>
              <a:gd name="connsiteY83" fmla="*/ 3663088 h 3784177"/>
              <a:gd name="connsiteX84" fmla="*/ 1390118 w 8037833"/>
              <a:gd name="connsiteY84" fmla="*/ 3682789 h 3784177"/>
              <a:gd name="connsiteX85" fmla="*/ 1268521 w 8037833"/>
              <a:gd name="connsiteY85" fmla="*/ 3713114 h 3784177"/>
              <a:gd name="connsiteX86" fmla="*/ 1186863 w 8037833"/>
              <a:gd name="connsiteY86" fmla="*/ 3736384 h 3784177"/>
              <a:gd name="connsiteX87" fmla="*/ 1073929 w 8037833"/>
              <a:gd name="connsiteY87" fmla="*/ 3776166 h 3784177"/>
              <a:gd name="connsiteX88" fmla="*/ 1039167 w 8037833"/>
              <a:gd name="connsiteY88" fmla="*/ 3784177 h 3784177"/>
              <a:gd name="connsiteX89" fmla="*/ 989223 w 8037833"/>
              <a:gd name="connsiteY89" fmla="*/ 3770303 h 3784177"/>
              <a:gd name="connsiteX90" fmla="*/ 907906 w 8037833"/>
              <a:gd name="connsiteY90" fmla="*/ 3757678 h 3784177"/>
              <a:gd name="connsiteX91" fmla="*/ 833137 w 8037833"/>
              <a:gd name="connsiteY91" fmla="*/ 3744175 h 3784177"/>
              <a:gd name="connsiteX92" fmla="*/ 742042 w 8037833"/>
              <a:gd name="connsiteY92" fmla="*/ 3747612 h 3784177"/>
              <a:gd name="connsiteX93" fmla="*/ 659460 w 8037833"/>
              <a:gd name="connsiteY93" fmla="*/ 3740429 h 3784177"/>
              <a:gd name="connsiteX94" fmla="*/ 556552 w 8037833"/>
              <a:gd name="connsiteY94" fmla="*/ 3739124 h 3784177"/>
              <a:gd name="connsiteX95" fmla="*/ 385384 w 8037833"/>
              <a:gd name="connsiteY95" fmla="*/ 3726388 h 3784177"/>
              <a:gd name="connsiteX96" fmla="*/ 339711 w 8037833"/>
              <a:gd name="connsiteY96" fmla="*/ 3718242 h 3784177"/>
              <a:gd name="connsiteX97" fmla="*/ 222239 w 8037833"/>
              <a:gd name="connsiteY97" fmla="*/ 3672335 h 3784177"/>
              <a:gd name="connsiteX98" fmla="*/ 163578 w 8037833"/>
              <a:gd name="connsiteY98" fmla="*/ 3656292 h 3784177"/>
              <a:gd name="connsiteX99" fmla="*/ 72220 w 8037833"/>
              <a:gd name="connsiteY99" fmla="*/ 3645272 h 3784177"/>
              <a:gd name="connsiteX100" fmla="*/ 44395 w 8037833"/>
              <a:gd name="connsiteY100" fmla="*/ 3639455 h 3784177"/>
              <a:gd name="connsiteX101" fmla="*/ 1962 w 8037833"/>
              <a:gd name="connsiteY101" fmla="*/ 3635948 h 3784177"/>
              <a:gd name="connsiteX102" fmla="*/ 0 w 8037833"/>
              <a:gd name="connsiteY102" fmla="*/ 3635261 h 3784177"/>
              <a:gd name="connsiteX103" fmla="*/ 0 w 8037833"/>
              <a:gd name="connsiteY103"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28065 w 8037833"/>
              <a:gd name="connsiteY13" fmla="*/ 3312694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26982 w 8037833"/>
              <a:gd name="connsiteY18" fmla="*/ 3395855 h 3784177"/>
              <a:gd name="connsiteX19" fmla="*/ 6352283 w 8037833"/>
              <a:gd name="connsiteY19" fmla="*/ 3374762 h 3784177"/>
              <a:gd name="connsiteX20" fmla="*/ 6151276 w 8037833"/>
              <a:gd name="connsiteY20" fmla="*/ 3366439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34671 w 8037833"/>
              <a:gd name="connsiteY54" fmla="*/ 3723339 h 3784177"/>
              <a:gd name="connsiteX55" fmla="*/ 3930274 w 8037833"/>
              <a:gd name="connsiteY55" fmla="*/ 3717148 h 3784177"/>
              <a:gd name="connsiteX56" fmla="*/ 3907660 w 8037833"/>
              <a:gd name="connsiteY56" fmla="*/ 3714456 h 3784177"/>
              <a:gd name="connsiteX57" fmla="*/ 3905087 w 8037833"/>
              <a:gd name="connsiteY57" fmla="*/ 3716098 h 3784177"/>
              <a:gd name="connsiteX58" fmla="*/ 3886347 w 8037833"/>
              <a:gd name="connsiteY58" fmla="*/ 3706620 h 3784177"/>
              <a:gd name="connsiteX59" fmla="*/ 3811197 w 8037833"/>
              <a:gd name="connsiteY59" fmla="*/ 3689905 h 3784177"/>
              <a:gd name="connsiteX60" fmla="*/ 3666696 w 8037833"/>
              <a:gd name="connsiteY60" fmla="*/ 3681132 h 3784177"/>
              <a:gd name="connsiteX61" fmla="*/ 3516210 w 8037833"/>
              <a:gd name="connsiteY61" fmla="*/ 3656091 h 3784177"/>
              <a:gd name="connsiteX62" fmla="*/ 3373519 w 8037833"/>
              <a:gd name="connsiteY62" fmla="*/ 3665785 h 3784177"/>
              <a:gd name="connsiteX63" fmla="*/ 3114267 w 8037833"/>
              <a:gd name="connsiteY63" fmla="*/ 3638983 h 3784177"/>
              <a:gd name="connsiteX64" fmla="*/ 3025324 w 8037833"/>
              <a:gd name="connsiteY64" fmla="*/ 3636584 h 3784177"/>
              <a:gd name="connsiteX65" fmla="*/ 2965734 w 8037833"/>
              <a:gd name="connsiteY65" fmla="*/ 3635676 h 3784177"/>
              <a:gd name="connsiteX66" fmla="*/ 2961603 w 8037833"/>
              <a:gd name="connsiteY66" fmla="*/ 3638221 h 3784177"/>
              <a:gd name="connsiteX67" fmla="*/ 2944959 w 8037833"/>
              <a:gd name="connsiteY67" fmla="*/ 3639723 h 3784177"/>
              <a:gd name="connsiteX68" fmla="*/ 2940402 w 8037833"/>
              <a:gd name="connsiteY68" fmla="*/ 3651000 h 3784177"/>
              <a:gd name="connsiteX69" fmla="*/ 2884777 w 8037833"/>
              <a:gd name="connsiteY69" fmla="*/ 3660775 h 3784177"/>
              <a:gd name="connsiteX70" fmla="*/ 2750902 w 8037833"/>
              <a:gd name="connsiteY70" fmla="*/ 3665203 h 3784177"/>
              <a:gd name="connsiteX71" fmla="*/ 2651827 w 8037833"/>
              <a:gd name="connsiteY71" fmla="*/ 3646306 h 3784177"/>
              <a:gd name="connsiteX72" fmla="*/ 2618680 w 8037833"/>
              <a:gd name="connsiteY72" fmla="*/ 3656755 h 3784177"/>
              <a:gd name="connsiteX73" fmla="*/ 2572404 w 8037833"/>
              <a:gd name="connsiteY73" fmla="*/ 3664043 h 3784177"/>
              <a:gd name="connsiteX74" fmla="*/ 2423704 w 8037833"/>
              <a:gd name="connsiteY74" fmla="*/ 3658079 h 3784177"/>
              <a:gd name="connsiteX75" fmla="*/ 2301172 w 8037833"/>
              <a:gd name="connsiteY75" fmla="*/ 3663053 h 3784177"/>
              <a:gd name="connsiteX76" fmla="*/ 2231055 w 8037833"/>
              <a:gd name="connsiteY76" fmla="*/ 3673230 h 3784177"/>
              <a:gd name="connsiteX77" fmla="*/ 2082844 w 8037833"/>
              <a:gd name="connsiteY77" fmla="*/ 3645349 h 3784177"/>
              <a:gd name="connsiteX78" fmla="*/ 1938480 w 8037833"/>
              <a:gd name="connsiteY78" fmla="*/ 3632600 h 3784177"/>
              <a:gd name="connsiteX79" fmla="*/ 1860608 w 8037833"/>
              <a:gd name="connsiteY79" fmla="*/ 3618261 h 3784177"/>
              <a:gd name="connsiteX80" fmla="*/ 1704758 w 8037833"/>
              <a:gd name="connsiteY80" fmla="*/ 3637625 h 3784177"/>
              <a:gd name="connsiteX81" fmla="*/ 1664576 w 8037833"/>
              <a:gd name="connsiteY81" fmla="*/ 3638572 h 3784177"/>
              <a:gd name="connsiteX82" fmla="*/ 1577459 w 8037833"/>
              <a:gd name="connsiteY82" fmla="*/ 3658824 h 3784177"/>
              <a:gd name="connsiteX83" fmla="*/ 1527269 w 8037833"/>
              <a:gd name="connsiteY83" fmla="*/ 3663088 h 3784177"/>
              <a:gd name="connsiteX84" fmla="*/ 1390118 w 8037833"/>
              <a:gd name="connsiteY84" fmla="*/ 3682789 h 3784177"/>
              <a:gd name="connsiteX85" fmla="*/ 1268521 w 8037833"/>
              <a:gd name="connsiteY85" fmla="*/ 3713114 h 3784177"/>
              <a:gd name="connsiteX86" fmla="*/ 1186863 w 8037833"/>
              <a:gd name="connsiteY86" fmla="*/ 3736384 h 3784177"/>
              <a:gd name="connsiteX87" fmla="*/ 1073929 w 8037833"/>
              <a:gd name="connsiteY87" fmla="*/ 3776166 h 3784177"/>
              <a:gd name="connsiteX88" fmla="*/ 1039167 w 8037833"/>
              <a:gd name="connsiteY88" fmla="*/ 3784177 h 3784177"/>
              <a:gd name="connsiteX89" fmla="*/ 989223 w 8037833"/>
              <a:gd name="connsiteY89" fmla="*/ 3770303 h 3784177"/>
              <a:gd name="connsiteX90" fmla="*/ 907906 w 8037833"/>
              <a:gd name="connsiteY90" fmla="*/ 3757678 h 3784177"/>
              <a:gd name="connsiteX91" fmla="*/ 833137 w 8037833"/>
              <a:gd name="connsiteY91" fmla="*/ 3744175 h 3784177"/>
              <a:gd name="connsiteX92" fmla="*/ 742042 w 8037833"/>
              <a:gd name="connsiteY92" fmla="*/ 3747612 h 3784177"/>
              <a:gd name="connsiteX93" fmla="*/ 659460 w 8037833"/>
              <a:gd name="connsiteY93" fmla="*/ 3740429 h 3784177"/>
              <a:gd name="connsiteX94" fmla="*/ 556552 w 8037833"/>
              <a:gd name="connsiteY94" fmla="*/ 3739124 h 3784177"/>
              <a:gd name="connsiteX95" fmla="*/ 385384 w 8037833"/>
              <a:gd name="connsiteY95" fmla="*/ 3726388 h 3784177"/>
              <a:gd name="connsiteX96" fmla="*/ 339711 w 8037833"/>
              <a:gd name="connsiteY96" fmla="*/ 3718242 h 3784177"/>
              <a:gd name="connsiteX97" fmla="*/ 222239 w 8037833"/>
              <a:gd name="connsiteY97" fmla="*/ 3672335 h 3784177"/>
              <a:gd name="connsiteX98" fmla="*/ 163578 w 8037833"/>
              <a:gd name="connsiteY98" fmla="*/ 3656292 h 3784177"/>
              <a:gd name="connsiteX99" fmla="*/ 72220 w 8037833"/>
              <a:gd name="connsiteY99" fmla="*/ 3645272 h 3784177"/>
              <a:gd name="connsiteX100" fmla="*/ 44395 w 8037833"/>
              <a:gd name="connsiteY100" fmla="*/ 3639455 h 3784177"/>
              <a:gd name="connsiteX101" fmla="*/ 1962 w 8037833"/>
              <a:gd name="connsiteY101" fmla="*/ 3635948 h 3784177"/>
              <a:gd name="connsiteX102" fmla="*/ 0 w 8037833"/>
              <a:gd name="connsiteY102" fmla="*/ 3635261 h 3784177"/>
              <a:gd name="connsiteX103" fmla="*/ 0 w 8037833"/>
              <a:gd name="connsiteY103" fmla="*/ 12763 h 3784177"/>
              <a:gd name="connsiteX0" fmla="*/ 0 w 8037833"/>
              <a:gd name="connsiteY0" fmla="*/ 12763 h 3784177"/>
              <a:gd name="connsiteX1" fmla="*/ 8037833 w 8037833"/>
              <a:gd name="connsiteY1" fmla="*/ 0 h 3784177"/>
              <a:gd name="connsiteX2" fmla="*/ 8037833 w 8037833"/>
              <a:gd name="connsiteY2" fmla="*/ 3123098 h 3784177"/>
              <a:gd name="connsiteX3" fmla="*/ 8034343 w 8037833"/>
              <a:gd name="connsiteY3" fmla="*/ 3122573 h 3784177"/>
              <a:gd name="connsiteX4" fmla="*/ 7873273 w 8037833"/>
              <a:gd name="connsiteY4" fmla="*/ 3143820 h 3784177"/>
              <a:gd name="connsiteX5" fmla="*/ 7725050 w 8037833"/>
              <a:gd name="connsiteY5" fmla="*/ 3176697 h 3784177"/>
              <a:gd name="connsiteX6" fmla="*/ 7576893 w 8037833"/>
              <a:gd name="connsiteY6" fmla="*/ 3201588 h 3784177"/>
              <a:gd name="connsiteX7" fmla="*/ 7394769 w 8037833"/>
              <a:gd name="connsiteY7" fmla="*/ 3276296 h 3784177"/>
              <a:gd name="connsiteX8" fmla="*/ 7293055 w 8037833"/>
              <a:gd name="connsiteY8" fmla="*/ 3276425 h 3784177"/>
              <a:gd name="connsiteX9" fmla="*/ 7225028 w 8037833"/>
              <a:gd name="connsiteY9" fmla="*/ 3269266 h 3784177"/>
              <a:gd name="connsiteX10" fmla="*/ 7180777 w 8037833"/>
              <a:gd name="connsiteY10" fmla="*/ 3262890 h 3784177"/>
              <a:gd name="connsiteX11" fmla="*/ 7146896 w 8037833"/>
              <a:gd name="connsiteY11" fmla="*/ 3256975 h 3784177"/>
              <a:gd name="connsiteX12" fmla="*/ 7101771 w 8037833"/>
              <a:gd name="connsiteY12" fmla="*/ 3257015 h 3784177"/>
              <a:gd name="connsiteX13" fmla="*/ 7028065 w 8037833"/>
              <a:gd name="connsiteY13" fmla="*/ 3312694 h 3784177"/>
              <a:gd name="connsiteX14" fmla="*/ 6912506 w 8037833"/>
              <a:gd name="connsiteY14" fmla="*/ 3361478 h 3784177"/>
              <a:gd name="connsiteX15" fmla="*/ 6819463 w 8037833"/>
              <a:gd name="connsiteY15" fmla="*/ 3368624 h 3784177"/>
              <a:gd name="connsiteX16" fmla="*/ 6797198 w 8037833"/>
              <a:gd name="connsiteY16" fmla="*/ 3378256 h 3784177"/>
              <a:gd name="connsiteX17" fmla="*/ 6687784 w 8037833"/>
              <a:gd name="connsiteY17" fmla="*/ 3376132 h 3784177"/>
              <a:gd name="connsiteX18" fmla="*/ 6526982 w 8037833"/>
              <a:gd name="connsiteY18" fmla="*/ 3395855 h 3784177"/>
              <a:gd name="connsiteX19" fmla="*/ 6352283 w 8037833"/>
              <a:gd name="connsiteY19" fmla="*/ 3374762 h 3784177"/>
              <a:gd name="connsiteX20" fmla="*/ 6151276 w 8037833"/>
              <a:gd name="connsiteY20" fmla="*/ 3366439 h 3784177"/>
              <a:gd name="connsiteX21" fmla="*/ 6022263 w 8037833"/>
              <a:gd name="connsiteY21" fmla="*/ 3359057 h 3784177"/>
              <a:gd name="connsiteX22" fmla="*/ 5891274 w 8037833"/>
              <a:gd name="connsiteY22" fmla="*/ 3397681 h 3784177"/>
              <a:gd name="connsiteX23" fmla="*/ 5746050 w 8037833"/>
              <a:gd name="connsiteY23" fmla="*/ 3426142 h 3784177"/>
              <a:gd name="connsiteX24" fmla="*/ 5613670 w 8037833"/>
              <a:gd name="connsiteY24" fmla="*/ 3428671 h 3784177"/>
              <a:gd name="connsiteX25" fmla="*/ 5535334 w 8037833"/>
              <a:gd name="connsiteY25" fmla="*/ 3437044 h 3784177"/>
              <a:gd name="connsiteX26" fmla="*/ 5506940 w 8037833"/>
              <a:gd name="connsiteY26" fmla="*/ 3450999 h 3784177"/>
              <a:gd name="connsiteX27" fmla="*/ 5466372 w 8037833"/>
              <a:gd name="connsiteY27" fmla="*/ 3463245 h 3784177"/>
              <a:gd name="connsiteX28" fmla="*/ 5395833 w 8037833"/>
              <a:gd name="connsiteY28" fmla="*/ 3493194 h 3784177"/>
              <a:gd name="connsiteX29" fmla="*/ 5305325 w 8037833"/>
              <a:gd name="connsiteY29" fmla="*/ 3505200 h 3784177"/>
              <a:gd name="connsiteX30" fmla="*/ 5223043 w 8037833"/>
              <a:gd name="connsiteY30" fmla="*/ 3491664 h 3784177"/>
              <a:gd name="connsiteX31" fmla="*/ 5167992 w 8037833"/>
              <a:gd name="connsiteY31" fmla="*/ 3486279 h 3784177"/>
              <a:gd name="connsiteX32" fmla="*/ 5034489 w 8037833"/>
              <a:gd name="connsiteY32" fmla="*/ 3483520 h 3784177"/>
              <a:gd name="connsiteX33" fmla="*/ 4890003 w 8037833"/>
              <a:gd name="connsiteY33" fmla="*/ 3469874 h 3784177"/>
              <a:gd name="connsiteX34" fmla="*/ 4856654 w 8037833"/>
              <a:gd name="connsiteY34" fmla="*/ 3481880 h 3784177"/>
              <a:gd name="connsiteX35" fmla="*/ 4800711 w 8037833"/>
              <a:gd name="connsiteY35" fmla="*/ 3501441 h 3784177"/>
              <a:gd name="connsiteX36" fmla="*/ 4761569 w 8037833"/>
              <a:gd name="connsiteY36" fmla="*/ 3538103 h 3784177"/>
              <a:gd name="connsiteX37" fmla="*/ 4713734 w 8037833"/>
              <a:gd name="connsiteY37" fmla="*/ 3545724 h 3784177"/>
              <a:gd name="connsiteX38" fmla="*/ 4649120 w 8037833"/>
              <a:gd name="connsiteY38" fmla="*/ 3536392 h 3784177"/>
              <a:gd name="connsiteX39" fmla="*/ 4573578 w 8037833"/>
              <a:gd name="connsiteY39" fmla="*/ 3565923 h 3784177"/>
              <a:gd name="connsiteX40" fmla="*/ 4529117 w 8037833"/>
              <a:gd name="connsiteY40" fmla="*/ 3575592 h 3784177"/>
              <a:gd name="connsiteX41" fmla="*/ 4408641 w 8037833"/>
              <a:gd name="connsiteY41" fmla="*/ 3610000 h 3784177"/>
              <a:gd name="connsiteX42" fmla="*/ 4356402 w 8037833"/>
              <a:gd name="connsiteY42" fmla="*/ 3642792 h 3784177"/>
              <a:gd name="connsiteX43" fmla="*/ 4270245 w 8037833"/>
              <a:gd name="connsiteY43" fmla="*/ 3665789 h 3784177"/>
              <a:gd name="connsiteX44" fmla="*/ 4208725 w 8037833"/>
              <a:gd name="connsiteY44" fmla="*/ 3678132 h 3784177"/>
              <a:gd name="connsiteX45" fmla="*/ 4191289 w 8037833"/>
              <a:gd name="connsiteY45" fmla="*/ 3702380 h 3784177"/>
              <a:gd name="connsiteX46" fmla="*/ 4191039 w 8037833"/>
              <a:gd name="connsiteY46" fmla="*/ 3702831 h 3784177"/>
              <a:gd name="connsiteX47" fmla="*/ 4153651 w 8037833"/>
              <a:gd name="connsiteY47" fmla="*/ 3706181 h 3784177"/>
              <a:gd name="connsiteX48" fmla="*/ 4071732 w 8037833"/>
              <a:gd name="connsiteY48" fmla="*/ 3732513 h 3784177"/>
              <a:gd name="connsiteX49" fmla="*/ 4045924 w 8037833"/>
              <a:gd name="connsiteY49" fmla="*/ 3739404 h 3784177"/>
              <a:gd name="connsiteX50" fmla="*/ 4032171 w 8037833"/>
              <a:gd name="connsiteY50" fmla="*/ 3745523 h 3784177"/>
              <a:gd name="connsiteX51" fmla="*/ 4011556 w 8037833"/>
              <a:gd name="connsiteY51" fmla="*/ 3729673 h 3784177"/>
              <a:gd name="connsiteX52" fmla="*/ 3985774 w 8037833"/>
              <a:gd name="connsiteY52" fmla="*/ 3736547 h 3784177"/>
              <a:gd name="connsiteX53" fmla="*/ 3979769 w 8037833"/>
              <a:gd name="connsiteY53" fmla="*/ 3738769 h 3784177"/>
              <a:gd name="connsiteX54" fmla="*/ 3934671 w 8037833"/>
              <a:gd name="connsiteY54" fmla="*/ 3723339 h 3784177"/>
              <a:gd name="connsiteX55" fmla="*/ 3930274 w 8037833"/>
              <a:gd name="connsiteY55" fmla="*/ 3717148 h 3784177"/>
              <a:gd name="connsiteX56" fmla="*/ 3907660 w 8037833"/>
              <a:gd name="connsiteY56" fmla="*/ 3714456 h 3784177"/>
              <a:gd name="connsiteX57" fmla="*/ 3905087 w 8037833"/>
              <a:gd name="connsiteY57" fmla="*/ 3716098 h 3784177"/>
              <a:gd name="connsiteX58" fmla="*/ 3886347 w 8037833"/>
              <a:gd name="connsiteY58" fmla="*/ 3706620 h 3784177"/>
              <a:gd name="connsiteX59" fmla="*/ 3811197 w 8037833"/>
              <a:gd name="connsiteY59" fmla="*/ 3689905 h 3784177"/>
              <a:gd name="connsiteX60" fmla="*/ 3666696 w 8037833"/>
              <a:gd name="connsiteY60" fmla="*/ 3681132 h 3784177"/>
              <a:gd name="connsiteX61" fmla="*/ 3516210 w 8037833"/>
              <a:gd name="connsiteY61" fmla="*/ 3656091 h 3784177"/>
              <a:gd name="connsiteX62" fmla="*/ 3373519 w 8037833"/>
              <a:gd name="connsiteY62" fmla="*/ 3665785 h 3784177"/>
              <a:gd name="connsiteX63" fmla="*/ 3114267 w 8037833"/>
              <a:gd name="connsiteY63" fmla="*/ 3638983 h 3784177"/>
              <a:gd name="connsiteX64" fmla="*/ 3025324 w 8037833"/>
              <a:gd name="connsiteY64" fmla="*/ 3636584 h 3784177"/>
              <a:gd name="connsiteX65" fmla="*/ 2965734 w 8037833"/>
              <a:gd name="connsiteY65" fmla="*/ 3635676 h 3784177"/>
              <a:gd name="connsiteX66" fmla="*/ 2961603 w 8037833"/>
              <a:gd name="connsiteY66" fmla="*/ 3638221 h 3784177"/>
              <a:gd name="connsiteX67" fmla="*/ 2944959 w 8037833"/>
              <a:gd name="connsiteY67" fmla="*/ 3639723 h 3784177"/>
              <a:gd name="connsiteX68" fmla="*/ 2940402 w 8037833"/>
              <a:gd name="connsiteY68" fmla="*/ 3651000 h 3784177"/>
              <a:gd name="connsiteX69" fmla="*/ 2884777 w 8037833"/>
              <a:gd name="connsiteY69" fmla="*/ 3660775 h 3784177"/>
              <a:gd name="connsiteX70" fmla="*/ 2750902 w 8037833"/>
              <a:gd name="connsiteY70" fmla="*/ 3665203 h 3784177"/>
              <a:gd name="connsiteX71" fmla="*/ 2651827 w 8037833"/>
              <a:gd name="connsiteY71" fmla="*/ 3646306 h 3784177"/>
              <a:gd name="connsiteX72" fmla="*/ 2618680 w 8037833"/>
              <a:gd name="connsiteY72" fmla="*/ 3656755 h 3784177"/>
              <a:gd name="connsiteX73" fmla="*/ 2572404 w 8037833"/>
              <a:gd name="connsiteY73" fmla="*/ 3664043 h 3784177"/>
              <a:gd name="connsiteX74" fmla="*/ 2423704 w 8037833"/>
              <a:gd name="connsiteY74" fmla="*/ 3658079 h 3784177"/>
              <a:gd name="connsiteX75" fmla="*/ 2301172 w 8037833"/>
              <a:gd name="connsiteY75" fmla="*/ 3663053 h 3784177"/>
              <a:gd name="connsiteX76" fmla="*/ 2231055 w 8037833"/>
              <a:gd name="connsiteY76" fmla="*/ 3673230 h 3784177"/>
              <a:gd name="connsiteX77" fmla="*/ 2082844 w 8037833"/>
              <a:gd name="connsiteY77" fmla="*/ 3645349 h 3784177"/>
              <a:gd name="connsiteX78" fmla="*/ 1938480 w 8037833"/>
              <a:gd name="connsiteY78" fmla="*/ 3632600 h 3784177"/>
              <a:gd name="connsiteX79" fmla="*/ 1860608 w 8037833"/>
              <a:gd name="connsiteY79" fmla="*/ 3618261 h 3784177"/>
              <a:gd name="connsiteX80" fmla="*/ 1704758 w 8037833"/>
              <a:gd name="connsiteY80" fmla="*/ 3637625 h 3784177"/>
              <a:gd name="connsiteX81" fmla="*/ 1664576 w 8037833"/>
              <a:gd name="connsiteY81" fmla="*/ 3638572 h 3784177"/>
              <a:gd name="connsiteX82" fmla="*/ 1577459 w 8037833"/>
              <a:gd name="connsiteY82" fmla="*/ 3658824 h 3784177"/>
              <a:gd name="connsiteX83" fmla="*/ 1527269 w 8037833"/>
              <a:gd name="connsiteY83" fmla="*/ 3663088 h 3784177"/>
              <a:gd name="connsiteX84" fmla="*/ 1390118 w 8037833"/>
              <a:gd name="connsiteY84" fmla="*/ 3682789 h 3784177"/>
              <a:gd name="connsiteX85" fmla="*/ 1268521 w 8037833"/>
              <a:gd name="connsiteY85" fmla="*/ 3713114 h 3784177"/>
              <a:gd name="connsiteX86" fmla="*/ 1186863 w 8037833"/>
              <a:gd name="connsiteY86" fmla="*/ 3736384 h 3784177"/>
              <a:gd name="connsiteX87" fmla="*/ 1073929 w 8037833"/>
              <a:gd name="connsiteY87" fmla="*/ 3776166 h 3784177"/>
              <a:gd name="connsiteX88" fmla="*/ 1039167 w 8037833"/>
              <a:gd name="connsiteY88" fmla="*/ 3784177 h 3784177"/>
              <a:gd name="connsiteX89" fmla="*/ 989223 w 8037833"/>
              <a:gd name="connsiteY89" fmla="*/ 3770303 h 3784177"/>
              <a:gd name="connsiteX90" fmla="*/ 907906 w 8037833"/>
              <a:gd name="connsiteY90" fmla="*/ 3757678 h 3784177"/>
              <a:gd name="connsiteX91" fmla="*/ 833137 w 8037833"/>
              <a:gd name="connsiteY91" fmla="*/ 3744175 h 3784177"/>
              <a:gd name="connsiteX92" fmla="*/ 742042 w 8037833"/>
              <a:gd name="connsiteY92" fmla="*/ 3747612 h 3784177"/>
              <a:gd name="connsiteX93" fmla="*/ 659460 w 8037833"/>
              <a:gd name="connsiteY93" fmla="*/ 3740429 h 3784177"/>
              <a:gd name="connsiteX94" fmla="*/ 556552 w 8037833"/>
              <a:gd name="connsiteY94" fmla="*/ 3739124 h 3784177"/>
              <a:gd name="connsiteX95" fmla="*/ 385384 w 8037833"/>
              <a:gd name="connsiteY95" fmla="*/ 3726388 h 3784177"/>
              <a:gd name="connsiteX96" fmla="*/ 339711 w 8037833"/>
              <a:gd name="connsiteY96" fmla="*/ 3718242 h 3784177"/>
              <a:gd name="connsiteX97" fmla="*/ 222239 w 8037833"/>
              <a:gd name="connsiteY97" fmla="*/ 3672335 h 3784177"/>
              <a:gd name="connsiteX98" fmla="*/ 163578 w 8037833"/>
              <a:gd name="connsiteY98" fmla="*/ 3656292 h 3784177"/>
              <a:gd name="connsiteX99" fmla="*/ 72220 w 8037833"/>
              <a:gd name="connsiteY99" fmla="*/ 3645272 h 3784177"/>
              <a:gd name="connsiteX100" fmla="*/ 44395 w 8037833"/>
              <a:gd name="connsiteY100" fmla="*/ 3639455 h 3784177"/>
              <a:gd name="connsiteX101" fmla="*/ 1962 w 8037833"/>
              <a:gd name="connsiteY101" fmla="*/ 3635948 h 3784177"/>
              <a:gd name="connsiteX102" fmla="*/ 0 w 8037833"/>
              <a:gd name="connsiteY102" fmla="*/ 3635261 h 3784177"/>
              <a:gd name="connsiteX103" fmla="*/ 0 w 8037833"/>
              <a:gd name="connsiteY103" fmla="*/ 12763 h 378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037833" h="3784177">
                <a:moveTo>
                  <a:pt x="0" y="12763"/>
                </a:moveTo>
                <a:lnTo>
                  <a:pt x="8037833" y="0"/>
                </a:lnTo>
                <a:lnTo>
                  <a:pt x="8037833" y="3123098"/>
                </a:lnTo>
                <a:lnTo>
                  <a:pt x="8034343" y="3122573"/>
                </a:lnTo>
                <a:cubicBezTo>
                  <a:pt x="7983474" y="3121603"/>
                  <a:pt x="7950774" y="3135358"/>
                  <a:pt x="7873273" y="3143820"/>
                </a:cubicBezTo>
                <a:cubicBezTo>
                  <a:pt x="7815955" y="3157300"/>
                  <a:pt x="7736505" y="3157529"/>
                  <a:pt x="7725050" y="3176697"/>
                </a:cubicBezTo>
                <a:cubicBezTo>
                  <a:pt x="7648512" y="3193606"/>
                  <a:pt x="7643300" y="3178029"/>
                  <a:pt x="7576893" y="3201588"/>
                </a:cubicBezTo>
                <a:cubicBezTo>
                  <a:pt x="7520245" y="3242172"/>
                  <a:pt x="7469878" y="3228579"/>
                  <a:pt x="7394769" y="3276296"/>
                </a:cubicBezTo>
                <a:cubicBezTo>
                  <a:pt x="7357768" y="3274736"/>
                  <a:pt x="7328904" y="3286613"/>
                  <a:pt x="7293055" y="3276425"/>
                </a:cubicBezTo>
                <a:cubicBezTo>
                  <a:pt x="7277199" y="3267084"/>
                  <a:pt x="7243628" y="3294904"/>
                  <a:pt x="7225028" y="3269266"/>
                </a:cubicBezTo>
                <a:cubicBezTo>
                  <a:pt x="7223645" y="3287895"/>
                  <a:pt x="7188542" y="3271541"/>
                  <a:pt x="7180777" y="3262890"/>
                </a:cubicBezTo>
                <a:cubicBezTo>
                  <a:pt x="7171770" y="3271019"/>
                  <a:pt x="7156637" y="3256184"/>
                  <a:pt x="7146896" y="3256975"/>
                </a:cubicBezTo>
                <a:cubicBezTo>
                  <a:pt x="7127629" y="3216232"/>
                  <a:pt x="7125488" y="3280164"/>
                  <a:pt x="7101771" y="3257015"/>
                </a:cubicBezTo>
                <a:cubicBezTo>
                  <a:pt x="7091351" y="3270846"/>
                  <a:pt x="7056023" y="3300186"/>
                  <a:pt x="7028065" y="3312694"/>
                </a:cubicBezTo>
                <a:cubicBezTo>
                  <a:pt x="6973069" y="3340015"/>
                  <a:pt x="6969266" y="3372516"/>
                  <a:pt x="6912506" y="3361478"/>
                </a:cubicBezTo>
                <a:cubicBezTo>
                  <a:pt x="6904521" y="3387853"/>
                  <a:pt x="6807293" y="3321424"/>
                  <a:pt x="6819463" y="3368624"/>
                </a:cubicBezTo>
                <a:cubicBezTo>
                  <a:pt x="6800520" y="3366318"/>
                  <a:pt x="6786640" y="3347534"/>
                  <a:pt x="6797198" y="3378256"/>
                </a:cubicBezTo>
                <a:lnTo>
                  <a:pt x="6687784" y="3376132"/>
                </a:lnTo>
                <a:cubicBezTo>
                  <a:pt x="6627134" y="3384700"/>
                  <a:pt x="6589262" y="3407309"/>
                  <a:pt x="6526982" y="3395855"/>
                </a:cubicBezTo>
                <a:cubicBezTo>
                  <a:pt x="6465982" y="3394483"/>
                  <a:pt x="6435204" y="3374346"/>
                  <a:pt x="6352283" y="3374762"/>
                </a:cubicBezTo>
                <a:cubicBezTo>
                  <a:pt x="6293888" y="3372097"/>
                  <a:pt x="6210346" y="3356471"/>
                  <a:pt x="6151276" y="3366439"/>
                </a:cubicBezTo>
                <a:cubicBezTo>
                  <a:pt x="6080563" y="3342600"/>
                  <a:pt x="6098061" y="3372084"/>
                  <a:pt x="6022263" y="3359057"/>
                </a:cubicBezTo>
                <a:cubicBezTo>
                  <a:pt x="5989123" y="3410585"/>
                  <a:pt x="5931322" y="3384912"/>
                  <a:pt x="5891274" y="3397681"/>
                </a:cubicBezTo>
                <a:cubicBezTo>
                  <a:pt x="5845239" y="3408862"/>
                  <a:pt x="5792317" y="3420977"/>
                  <a:pt x="5746050" y="3426142"/>
                </a:cubicBezTo>
                <a:cubicBezTo>
                  <a:pt x="5709404" y="3402923"/>
                  <a:pt x="5659139" y="3459917"/>
                  <a:pt x="5613670" y="3428671"/>
                </a:cubicBezTo>
                <a:cubicBezTo>
                  <a:pt x="5596941" y="3421144"/>
                  <a:pt x="5545141" y="3422095"/>
                  <a:pt x="5535334" y="3437044"/>
                </a:cubicBezTo>
                <a:cubicBezTo>
                  <a:pt x="5524532" y="3440286"/>
                  <a:pt x="5511933" y="3434991"/>
                  <a:pt x="5506940" y="3450999"/>
                </a:cubicBezTo>
                <a:cubicBezTo>
                  <a:pt x="5498692" y="3470265"/>
                  <a:pt x="5461008" y="3440518"/>
                  <a:pt x="5466372" y="3463245"/>
                </a:cubicBezTo>
                <a:cubicBezTo>
                  <a:pt x="5439614" y="3442862"/>
                  <a:pt x="5418331" y="3483220"/>
                  <a:pt x="5395833" y="3493194"/>
                </a:cubicBezTo>
                <a:cubicBezTo>
                  <a:pt x="5374758" y="3472971"/>
                  <a:pt x="5354436" y="3500114"/>
                  <a:pt x="5305325" y="3505200"/>
                </a:cubicBezTo>
                <a:cubicBezTo>
                  <a:pt x="5282149" y="3481812"/>
                  <a:pt x="5266154" y="3522676"/>
                  <a:pt x="5223043" y="3491664"/>
                </a:cubicBezTo>
                <a:cubicBezTo>
                  <a:pt x="5200154" y="3491478"/>
                  <a:pt x="5207329" y="3491346"/>
                  <a:pt x="5167992" y="3486279"/>
                </a:cubicBezTo>
                <a:cubicBezTo>
                  <a:pt x="5107971" y="3480838"/>
                  <a:pt x="5089784" y="3489924"/>
                  <a:pt x="5034489" y="3483520"/>
                </a:cubicBezTo>
                <a:cubicBezTo>
                  <a:pt x="4972450" y="3481234"/>
                  <a:pt x="4971120" y="3508066"/>
                  <a:pt x="4890003" y="3469874"/>
                </a:cubicBezTo>
                <a:cubicBezTo>
                  <a:pt x="4883619" y="3488080"/>
                  <a:pt x="4873972" y="3489465"/>
                  <a:pt x="4856654" y="3481880"/>
                </a:cubicBezTo>
                <a:cubicBezTo>
                  <a:pt x="4826649" y="3482096"/>
                  <a:pt x="4833746" y="3526606"/>
                  <a:pt x="4800711" y="3501441"/>
                </a:cubicBezTo>
                <a:cubicBezTo>
                  <a:pt x="4808694" y="3525119"/>
                  <a:pt x="4745093" y="3513953"/>
                  <a:pt x="4761569" y="3538103"/>
                </a:cubicBezTo>
                <a:cubicBezTo>
                  <a:pt x="4744478" y="3561060"/>
                  <a:pt x="4730992" y="3525632"/>
                  <a:pt x="4713734" y="3545724"/>
                </a:cubicBezTo>
                <a:cubicBezTo>
                  <a:pt x="4694993" y="3545439"/>
                  <a:pt x="4672479" y="3533026"/>
                  <a:pt x="4649120" y="3536392"/>
                </a:cubicBezTo>
                <a:cubicBezTo>
                  <a:pt x="4617081" y="3524764"/>
                  <a:pt x="4613909" y="3550370"/>
                  <a:pt x="4573578" y="3565923"/>
                </a:cubicBezTo>
                <a:cubicBezTo>
                  <a:pt x="4554559" y="3553131"/>
                  <a:pt x="4541305" y="3561025"/>
                  <a:pt x="4529117" y="3575592"/>
                </a:cubicBezTo>
                <a:cubicBezTo>
                  <a:pt x="4488096" y="3574977"/>
                  <a:pt x="4453361" y="3598310"/>
                  <a:pt x="4408641" y="3610000"/>
                </a:cubicBezTo>
                <a:cubicBezTo>
                  <a:pt x="4359520" y="3631497"/>
                  <a:pt x="4386585" y="3626629"/>
                  <a:pt x="4356402" y="3642792"/>
                </a:cubicBezTo>
                <a:lnTo>
                  <a:pt x="4270245" y="3665789"/>
                </a:lnTo>
                <a:lnTo>
                  <a:pt x="4208725" y="3678132"/>
                </a:lnTo>
                <a:lnTo>
                  <a:pt x="4191289" y="3702380"/>
                </a:lnTo>
                <a:lnTo>
                  <a:pt x="4191039" y="3702831"/>
                </a:lnTo>
                <a:lnTo>
                  <a:pt x="4153651" y="3706181"/>
                </a:lnTo>
                <a:cubicBezTo>
                  <a:pt x="4133767" y="3711128"/>
                  <a:pt x="4094301" y="3726234"/>
                  <a:pt x="4071732" y="3732513"/>
                </a:cubicBezTo>
                <a:cubicBezTo>
                  <a:pt x="4051251" y="3727949"/>
                  <a:pt x="4038650" y="3707633"/>
                  <a:pt x="4045924" y="3739404"/>
                </a:cubicBezTo>
                <a:cubicBezTo>
                  <a:pt x="4039196" y="3738807"/>
                  <a:pt x="4035086" y="3741389"/>
                  <a:pt x="4032171" y="3745523"/>
                </a:cubicBezTo>
                <a:lnTo>
                  <a:pt x="4011556" y="3729673"/>
                </a:lnTo>
                <a:lnTo>
                  <a:pt x="3985774" y="3736547"/>
                </a:lnTo>
                <a:lnTo>
                  <a:pt x="3979769" y="3738769"/>
                </a:lnTo>
                <a:lnTo>
                  <a:pt x="3934671" y="3723339"/>
                </a:lnTo>
                <a:lnTo>
                  <a:pt x="3930274" y="3717148"/>
                </a:lnTo>
                <a:cubicBezTo>
                  <a:pt x="3925557" y="3713336"/>
                  <a:pt x="3918845" y="3711571"/>
                  <a:pt x="3907660" y="3714456"/>
                </a:cubicBezTo>
                <a:lnTo>
                  <a:pt x="3905087" y="3716098"/>
                </a:lnTo>
                <a:lnTo>
                  <a:pt x="3886347" y="3706620"/>
                </a:lnTo>
                <a:cubicBezTo>
                  <a:pt x="3880298" y="3702306"/>
                  <a:pt x="3815582" y="3696877"/>
                  <a:pt x="3811197" y="3689905"/>
                </a:cubicBezTo>
                <a:cubicBezTo>
                  <a:pt x="3740331" y="3707163"/>
                  <a:pt x="3735452" y="3676537"/>
                  <a:pt x="3666696" y="3681132"/>
                </a:cubicBezTo>
                <a:cubicBezTo>
                  <a:pt x="3607148" y="3634465"/>
                  <a:pt x="3569589" y="3662889"/>
                  <a:pt x="3516210" y="3656091"/>
                </a:cubicBezTo>
                <a:cubicBezTo>
                  <a:pt x="3465369" y="3651308"/>
                  <a:pt x="3441828" y="3666410"/>
                  <a:pt x="3373519" y="3665785"/>
                </a:cubicBezTo>
                <a:cubicBezTo>
                  <a:pt x="3301144" y="3655607"/>
                  <a:pt x="3195679" y="3661016"/>
                  <a:pt x="3114267" y="3638983"/>
                </a:cubicBezTo>
                <a:cubicBezTo>
                  <a:pt x="3050301" y="3631891"/>
                  <a:pt x="3050080" y="3637135"/>
                  <a:pt x="3025324" y="3636584"/>
                </a:cubicBezTo>
                <a:cubicBezTo>
                  <a:pt x="3017092" y="3639607"/>
                  <a:pt x="2973615" y="3630768"/>
                  <a:pt x="2965734" y="3635676"/>
                </a:cubicBezTo>
                <a:lnTo>
                  <a:pt x="2961603" y="3638221"/>
                </a:lnTo>
                <a:lnTo>
                  <a:pt x="2944959" y="3639723"/>
                </a:lnTo>
                <a:lnTo>
                  <a:pt x="2940402" y="3651000"/>
                </a:lnTo>
                <a:lnTo>
                  <a:pt x="2884777" y="3660775"/>
                </a:lnTo>
                <a:cubicBezTo>
                  <a:pt x="2847798" y="3633323"/>
                  <a:pt x="2816224" y="3666073"/>
                  <a:pt x="2750902" y="3665203"/>
                </a:cubicBezTo>
                <a:cubicBezTo>
                  <a:pt x="2733591" y="3655721"/>
                  <a:pt x="2664700" y="3632640"/>
                  <a:pt x="2651827" y="3646306"/>
                </a:cubicBezTo>
                <a:cubicBezTo>
                  <a:pt x="2639507" y="3648229"/>
                  <a:pt x="2626416" y="3641459"/>
                  <a:pt x="2618680" y="3656755"/>
                </a:cubicBezTo>
                <a:cubicBezTo>
                  <a:pt x="2606912" y="3674893"/>
                  <a:pt x="2569710" y="3640834"/>
                  <a:pt x="2572404" y="3664043"/>
                </a:cubicBezTo>
                <a:cubicBezTo>
                  <a:pt x="2539908" y="3664264"/>
                  <a:pt x="2468909" y="3658244"/>
                  <a:pt x="2423704" y="3658079"/>
                </a:cubicBezTo>
                <a:cubicBezTo>
                  <a:pt x="2401541" y="3632076"/>
                  <a:pt x="2336245" y="3667858"/>
                  <a:pt x="2301172" y="3663053"/>
                </a:cubicBezTo>
                <a:cubicBezTo>
                  <a:pt x="2270382" y="3664836"/>
                  <a:pt x="2267443" y="3678406"/>
                  <a:pt x="2231055" y="3673230"/>
                </a:cubicBezTo>
                <a:cubicBezTo>
                  <a:pt x="2166181" y="3668829"/>
                  <a:pt x="2142671" y="3658345"/>
                  <a:pt x="2082844" y="3645349"/>
                </a:cubicBezTo>
                <a:cubicBezTo>
                  <a:pt x="2015031" y="3635633"/>
                  <a:pt x="2014280" y="3649098"/>
                  <a:pt x="1938480" y="3632600"/>
                </a:cubicBezTo>
                <a:cubicBezTo>
                  <a:pt x="1920997" y="3627656"/>
                  <a:pt x="1878559" y="3627872"/>
                  <a:pt x="1860608" y="3618261"/>
                </a:cubicBezTo>
                <a:cubicBezTo>
                  <a:pt x="1835500" y="3623550"/>
                  <a:pt x="1732415" y="3629919"/>
                  <a:pt x="1704758" y="3637625"/>
                </a:cubicBezTo>
                <a:cubicBezTo>
                  <a:pt x="1665493" y="3642494"/>
                  <a:pt x="1699638" y="3634297"/>
                  <a:pt x="1664576" y="3638572"/>
                </a:cubicBezTo>
                <a:cubicBezTo>
                  <a:pt x="1631025" y="3623179"/>
                  <a:pt x="1623938" y="3648223"/>
                  <a:pt x="1577459" y="3658824"/>
                </a:cubicBezTo>
                <a:cubicBezTo>
                  <a:pt x="1558372" y="3643840"/>
                  <a:pt x="1542705" y="3650086"/>
                  <a:pt x="1527269" y="3663088"/>
                </a:cubicBezTo>
                <a:cubicBezTo>
                  <a:pt x="1482304" y="3657554"/>
                  <a:pt x="1440875" y="3676551"/>
                  <a:pt x="1390118" y="3682789"/>
                </a:cubicBezTo>
                <a:cubicBezTo>
                  <a:pt x="1335668" y="3664499"/>
                  <a:pt x="1322763" y="3706607"/>
                  <a:pt x="1268521" y="3713114"/>
                </a:cubicBezTo>
                <a:cubicBezTo>
                  <a:pt x="1221719" y="3743578"/>
                  <a:pt x="1232376" y="3739345"/>
                  <a:pt x="1186863" y="3736384"/>
                </a:cubicBezTo>
                <a:cubicBezTo>
                  <a:pt x="1144916" y="3732620"/>
                  <a:pt x="1160518" y="3788811"/>
                  <a:pt x="1073929" y="3776166"/>
                </a:cubicBezTo>
                <a:cubicBezTo>
                  <a:pt x="1067541" y="3770370"/>
                  <a:pt x="1037785" y="3776256"/>
                  <a:pt x="1039167" y="3784177"/>
                </a:cubicBezTo>
                <a:cubicBezTo>
                  <a:pt x="1031939" y="3781717"/>
                  <a:pt x="991014" y="3757614"/>
                  <a:pt x="989223" y="3770303"/>
                </a:cubicBezTo>
                <a:cubicBezTo>
                  <a:pt x="952800" y="3771798"/>
                  <a:pt x="940354" y="3773288"/>
                  <a:pt x="907906" y="3757678"/>
                </a:cubicBezTo>
                <a:cubicBezTo>
                  <a:pt x="889095" y="3752752"/>
                  <a:pt x="883898" y="3755894"/>
                  <a:pt x="833137" y="3744175"/>
                </a:cubicBezTo>
                <a:cubicBezTo>
                  <a:pt x="796341" y="3755808"/>
                  <a:pt x="789110" y="3730978"/>
                  <a:pt x="742042" y="3747612"/>
                </a:cubicBezTo>
                <a:cubicBezTo>
                  <a:pt x="717806" y="3746591"/>
                  <a:pt x="677954" y="3751976"/>
                  <a:pt x="659460" y="3740429"/>
                </a:cubicBezTo>
                <a:cubicBezTo>
                  <a:pt x="630609" y="3788461"/>
                  <a:pt x="587162" y="3738081"/>
                  <a:pt x="556552" y="3739124"/>
                </a:cubicBezTo>
                <a:cubicBezTo>
                  <a:pt x="512191" y="3741235"/>
                  <a:pt x="421524" y="3729868"/>
                  <a:pt x="385384" y="3726388"/>
                </a:cubicBezTo>
                <a:cubicBezTo>
                  <a:pt x="371829" y="3727776"/>
                  <a:pt x="368220" y="3731702"/>
                  <a:pt x="339711" y="3718242"/>
                </a:cubicBezTo>
                <a:cubicBezTo>
                  <a:pt x="302559" y="3699664"/>
                  <a:pt x="266533" y="3688299"/>
                  <a:pt x="222239" y="3672335"/>
                </a:cubicBezTo>
                <a:cubicBezTo>
                  <a:pt x="210647" y="3639657"/>
                  <a:pt x="164789" y="3691878"/>
                  <a:pt x="163578" y="3656292"/>
                </a:cubicBezTo>
                <a:cubicBezTo>
                  <a:pt x="143579" y="3679822"/>
                  <a:pt x="105972" y="3643221"/>
                  <a:pt x="72220" y="3645272"/>
                </a:cubicBezTo>
                <a:cubicBezTo>
                  <a:pt x="65331" y="3629421"/>
                  <a:pt x="57584" y="3630437"/>
                  <a:pt x="44395" y="3639455"/>
                </a:cubicBezTo>
                <a:cubicBezTo>
                  <a:pt x="30887" y="3640873"/>
                  <a:pt x="16617" y="3639423"/>
                  <a:pt x="1962" y="3635948"/>
                </a:cubicBezTo>
                <a:lnTo>
                  <a:pt x="0" y="3635261"/>
                </a:lnTo>
                <a:lnTo>
                  <a:pt x="0" y="12763"/>
                </a:lnTo>
                <a:close/>
              </a:path>
            </a:pathLst>
          </a:custGeom>
          <a:solidFill>
            <a:srgbClr val="82766A">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itle 4">
            <a:extLst>
              <a:ext uri="{FF2B5EF4-FFF2-40B4-BE49-F238E27FC236}">
                <a16:creationId xmlns:a16="http://schemas.microsoft.com/office/drawing/2014/main" id="{6DF02272-5111-02D9-FBD0-18AFBABE95CC}"/>
              </a:ext>
            </a:extLst>
          </p:cNvPr>
          <p:cNvSpPr>
            <a:spLocks noGrp="1"/>
          </p:cNvSpPr>
          <p:nvPr>
            <p:ph type="title"/>
          </p:nvPr>
        </p:nvSpPr>
        <p:spPr>
          <a:xfrm>
            <a:off x="2537924" y="1960280"/>
            <a:ext cx="7127248" cy="2151645"/>
          </a:xfrm>
        </p:spPr>
        <p:txBody>
          <a:bodyPr vert="horz" lIns="91440" tIns="45720" rIns="91440" bIns="45720" rtlCol="0" anchor="ctr">
            <a:normAutofit/>
          </a:bodyPr>
          <a:lstStyle/>
          <a:p>
            <a:pPr algn="ctr"/>
            <a:r>
              <a:rPr lang="en-US" sz="1900" kern="1200">
                <a:solidFill>
                  <a:schemeClr val="tx1">
                    <a:lumMod val="85000"/>
                    <a:lumOff val="15000"/>
                  </a:schemeClr>
                </a:solidFill>
                <a:latin typeface="+mj-lt"/>
                <a:ea typeface="+mj-ea"/>
                <a:cs typeface="+mj-cs"/>
              </a:rPr>
              <a:t>“The system as a whole has managed to navigate two decades of fundamental transition, unparalleled growth, extensive restructuring, funding constraints, greater reporting and compliance demands from an increasingly complex regulatory system, leadership challenges, governance concerns, student protests and more. It has demonstrated its robustness under extreme pressure and is arguably the strongest sector of the South African education system as a whole.”</a:t>
            </a:r>
          </a:p>
        </p:txBody>
      </p:sp>
      <p:sp>
        <p:nvSpPr>
          <p:cNvPr id="6" name="Text Placeholder 5">
            <a:extLst>
              <a:ext uri="{FF2B5EF4-FFF2-40B4-BE49-F238E27FC236}">
                <a16:creationId xmlns:a16="http://schemas.microsoft.com/office/drawing/2014/main" id="{033D2F45-431C-C98E-1D66-6A8FEAED08AB}"/>
              </a:ext>
            </a:extLst>
          </p:cNvPr>
          <p:cNvSpPr>
            <a:spLocks noGrp="1"/>
          </p:cNvSpPr>
          <p:nvPr>
            <p:ph type="body" idx="1"/>
          </p:nvPr>
        </p:nvSpPr>
        <p:spPr>
          <a:xfrm>
            <a:off x="2557930" y="5542919"/>
            <a:ext cx="7076141" cy="604223"/>
          </a:xfrm>
        </p:spPr>
        <p:txBody>
          <a:bodyPr vert="horz" lIns="91440" tIns="45720" rIns="91440" bIns="45720" rtlCol="0">
            <a:normAutofit/>
          </a:bodyPr>
          <a:lstStyle/>
          <a:p>
            <a:pPr algn="ctr"/>
            <a:r>
              <a:rPr lang="en-US" sz="1800" kern="1200">
                <a:solidFill>
                  <a:schemeClr val="tx1">
                    <a:lumMod val="85000"/>
                    <a:lumOff val="15000"/>
                  </a:schemeClr>
                </a:solidFill>
                <a:latin typeface="+mn-lt"/>
                <a:ea typeface="+mn-ea"/>
                <a:cs typeface="+mn-cs"/>
              </a:rPr>
              <a:t>Denyse Webbstock - South African higher education reviewed: Two decades of democracy (2016)</a:t>
            </a:r>
          </a:p>
        </p:txBody>
      </p:sp>
      <p:sp>
        <p:nvSpPr>
          <p:cNvPr id="24" name="Rectangle 6">
            <a:extLst>
              <a:ext uri="{FF2B5EF4-FFF2-40B4-BE49-F238E27FC236}">
                <a16:creationId xmlns:a16="http://schemas.microsoft.com/office/drawing/2014/main" id="{6AA9F379-605C-48FC-AA29-73D667134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1727" y="900998"/>
            <a:ext cx="1348547" cy="40780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5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black and white logo&#10;&#10;Description automatically generated">
            <a:extLst>
              <a:ext uri="{FF2B5EF4-FFF2-40B4-BE49-F238E27FC236}">
                <a16:creationId xmlns:a16="http://schemas.microsoft.com/office/drawing/2014/main" id="{1E2AFE94-3D9B-21FF-A61D-C8A854A6FD74}"/>
              </a:ext>
            </a:extLst>
          </p:cNvPr>
          <p:cNvPicPr>
            <a:picLocks noChangeAspect="1"/>
          </p:cNvPicPr>
          <p:nvPr/>
        </p:nvPicPr>
        <p:blipFill rotWithShape="1">
          <a:blip r:embed="rId3">
            <a:extLst>
              <a:ext uri="{28A0092B-C50C-407E-A947-70E740481C1C}">
                <a14:useLocalDpi xmlns:a14="http://schemas.microsoft.com/office/drawing/2010/main" val="0"/>
              </a:ext>
            </a:extLst>
          </a:blip>
          <a:srcRect t="27146" b="24713"/>
          <a:stretch/>
        </p:blipFill>
        <p:spPr>
          <a:xfrm>
            <a:off x="11077903" y="6264295"/>
            <a:ext cx="908400" cy="437310"/>
          </a:xfrm>
          <a:prstGeom prst="rect">
            <a:avLst/>
          </a:prstGeom>
        </p:spPr>
      </p:pic>
    </p:spTree>
    <p:extLst>
      <p:ext uri="{BB962C8B-B14F-4D97-AF65-F5344CB8AC3E}">
        <p14:creationId xmlns:p14="http://schemas.microsoft.com/office/powerpoint/2010/main" val="2307168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0" name="Rectangle 2069">
            <a:extLst>
              <a:ext uri="{FF2B5EF4-FFF2-40B4-BE49-F238E27FC236}">
                <a16:creationId xmlns:a16="http://schemas.microsoft.com/office/drawing/2014/main" id="{467F378D-A000-47AE-83B2-D9954D8C9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2" name="Freeform: Shape 2071">
            <a:extLst>
              <a:ext uri="{FF2B5EF4-FFF2-40B4-BE49-F238E27FC236}">
                <a16:creationId xmlns:a16="http://schemas.microsoft.com/office/drawing/2014/main" id="{48E26863-5660-4928-984A-CA2CFC8F6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287" y="746626"/>
            <a:ext cx="2624177" cy="3365476"/>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74" name="Rectangle 6">
            <a:extLst>
              <a:ext uri="{FF2B5EF4-FFF2-40B4-BE49-F238E27FC236}">
                <a16:creationId xmlns:a16="http://schemas.microsoft.com/office/drawing/2014/main" id="{D7538F2A-6532-4E38-8354-21841BB0B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5705" y="580586"/>
            <a:ext cx="1027015" cy="258262"/>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76" name="Freeform: Shape 2075">
            <a:extLst>
              <a:ext uri="{FF2B5EF4-FFF2-40B4-BE49-F238E27FC236}">
                <a16:creationId xmlns:a16="http://schemas.microsoft.com/office/drawing/2014/main" id="{CD91D775-8E4E-4256-89C8-12CEA1F2AD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4454" y="746625"/>
            <a:ext cx="2624328" cy="3365476"/>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78" name="Freeform: Shape 2077">
            <a:extLst>
              <a:ext uri="{FF2B5EF4-FFF2-40B4-BE49-F238E27FC236}">
                <a16:creationId xmlns:a16="http://schemas.microsoft.com/office/drawing/2014/main" id="{52F31131-35FC-4834-8E62-1D9DA3BE2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8946" y="746625"/>
            <a:ext cx="2624328" cy="3365476"/>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80" name="Freeform: Shape 2079">
            <a:extLst>
              <a:ext uri="{FF2B5EF4-FFF2-40B4-BE49-F238E27FC236}">
                <a16:creationId xmlns:a16="http://schemas.microsoft.com/office/drawing/2014/main" id="{E7AD7F70-85A5-463C-9B1F-3182B60F8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62385" y="746626"/>
            <a:ext cx="2624328" cy="3365476"/>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82" name="Rectangle 6">
            <a:extLst>
              <a:ext uri="{FF2B5EF4-FFF2-40B4-BE49-F238E27FC236}">
                <a16:creationId xmlns:a16="http://schemas.microsoft.com/office/drawing/2014/main" id="{E5F002A4-1B0E-473E-AD7B-8346FB83B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341703" y="2300232"/>
            <a:ext cx="1027015" cy="258262"/>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084" name="Freeform: Shape 2083">
            <a:extLst>
              <a:ext uri="{FF2B5EF4-FFF2-40B4-BE49-F238E27FC236}">
                <a16:creationId xmlns:a16="http://schemas.microsoft.com/office/drawing/2014/main" id="{13AF7514-9DD7-4ADB-84DF-5D8B61E73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9" y="4298302"/>
            <a:ext cx="12192000" cy="2559698"/>
          </a:xfrm>
          <a:custGeom>
            <a:avLst/>
            <a:gdLst>
              <a:gd name="connsiteX0" fmla="*/ 1462415 w 12192000"/>
              <a:gd name="connsiteY0" fmla="*/ 0 h 2685062"/>
              <a:gd name="connsiteX1" fmla="*/ 1494432 w 12192000"/>
              <a:gd name="connsiteY1" fmla="*/ 2457 h 2685062"/>
              <a:gd name="connsiteX2" fmla="*/ 1523667 w 12192000"/>
              <a:gd name="connsiteY2" fmla="*/ 11778 h 2685062"/>
              <a:gd name="connsiteX3" fmla="*/ 1523067 w 12192000"/>
              <a:gd name="connsiteY3" fmla="*/ 14207 h 2685062"/>
              <a:gd name="connsiteX4" fmla="*/ 1527695 w 12192000"/>
              <a:gd name="connsiteY4" fmla="*/ 15715 h 2685062"/>
              <a:gd name="connsiteX5" fmla="*/ 1532258 w 12192000"/>
              <a:gd name="connsiteY5" fmla="*/ 14518 h 2685062"/>
              <a:gd name="connsiteX6" fmla="*/ 1537796 w 12192000"/>
              <a:gd name="connsiteY6" fmla="*/ 16283 h 2685062"/>
              <a:gd name="connsiteX7" fmla="*/ 1553041 w 12192000"/>
              <a:gd name="connsiteY7" fmla="*/ 20452 h 2685062"/>
              <a:gd name="connsiteX8" fmla="*/ 1557495 w 12192000"/>
              <a:gd name="connsiteY8" fmla="*/ 25861 h 2685062"/>
              <a:gd name="connsiteX9" fmla="*/ 1617448 w 12192000"/>
              <a:gd name="connsiteY9" fmla="*/ 40977 h 2685062"/>
              <a:gd name="connsiteX10" fmla="*/ 1636697 w 12192000"/>
              <a:gd name="connsiteY10" fmla="*/ 39108 h 2685062"/>
              <a:gd name="connsiteX11" fmla="*/ 1657286 w 12192000"/>
              <a:gd name="connsiteY11" fmla="*/ 49000 h 2685062"/>
              <a:gd name="connsiteX12" fmla="*/ 1719191 w 12192000"/>
              <a:gd name="connsiteY12" fmla="*/ 56920 h 2685062"/>
              <a:gd name="connsiteX13" fmla="*/ 1787126 w 12192000"/>
              <a:gd name="connsiteY13" fmla="*/ 71960 h 2685062"/>
              <a:gd name="connsiteX14" fmla="*/ 1834555 w 12192000"/>
              <a:gd name="connsiteY14" fmla="*/ 86590 h 2685062"/>
              <a:gd name="connsiteX15" fmla="*/ 1966070 w 12192000"/>
              <a:gd name="connsiteY15" fmla="*/ 103987 h 2685062"/>
              <a:gd name="connsiteX16" fmla="*/ 2188582 w 12192000"/>
              <a:gd name="connsiteY16" fmla="*/ 124532 h 2685062"/>
              <a:gd name="connsiteX17" fmla="*/ 2234811 w 12192000"/>
              <a:gd name="connsiteY17" fmla="*/ 130739 h 2685062"/>
              <a:gd name="connsiteX18" fmla="*/ 2270005 w 12192000"/>
              <a:gd name="connsiteY18" fmla="*/ 143358 h 2685062"/>
              <a:gd name="connsiteX19" fmla="*/ 2274208 w 12192000"/>
              <a:gd name="connsiteY19" fmla="*/ 152634 h 2685062"/>
              <a:gd name="connsiteX20" fmla="*/ 2298905 w 12192000"/>
              <a:gd name="connsiteY20" fmla="*/ 157215 h 2685062"/>
              <a:gd name="connsiteX21" fmla="*/ 2304521 w 12192000"/>
              <a:gd name="connsiteY21" fmla="*/ 159957 h 2685062"/>
              <a:gd name="connsiteX22" fmla="*/ 2337696 w 12192000"/>
              <a:gd name="connsiteY22" fmla="*/ 174150 h 2685062"/>
              <a:gd name="connsiteX23" fmla="*/ 2432112 w 12192000"/>
              <a:gd name="connsiteY23" fmla="*/ 166646 h 2685062"/>
              <a:gd name="connsiteX24" fmla="*/ 2500149 w 12192000"/>
              <a:gd name="connsiteY24" fmla="*/ 168723 h 2685062"/>
              <a:gd name="connsiteX25" fmla="*/ 2504776 w 12192000"/>
              <a:gd name="connsiteY25" fmla="*/ 171455 h 2685062"/>
              <a:gd name="connsiteX26" fmla="*/ 2507358 w 12192000"/>
              <a:gd name="connsiteY26" fmla="*/ 177677 h 2685062"/>
              <a:gd name="connsiteX27" fmla="*/ 2518847 w 12192000"/>
              <a:gd name="connsiteY27" fmla="*/ 180936 h 2685062"/>
              <a:gd name="connsiteX28" fmla="*/ 2528864 w 12192000"/>
              <a:gd name="connsiteY28" fmla="*/ 188517 h 2685062"/>
              <a:gd name="connsiteX29" fmla="*/ 2938613 w 12192000"/>
              <a:gd name="connsiteY29" fmla="*/ 248764 h 2685062"/>
              <a:gd name="connsiteX30" fmla="*/ 3132513 w 12192000"/>
              <a:gd name="connsiteY30" fmla="*/ 229282 h 2685062"/>
              <a:gd name="connsiteX31" fmla="*/ 3208657 w 12192000"/>
              <a:gd name="connsiteY31" fmla="*/ 230814 h 2685062"/>
              <a:gd name="connsiteX32" fmla="*/ 3217904 w 12192000"/>
              <a:gd name="connsiteY32" fmla="*/ 237375 h 2685062"/>
              <a:gd name="connsiteX33" fmla="*/ 3330150 w 12192000"/>
              <a:gd name="connsiteY33" fmla="*/ 214762 h 2685062"/>
              <a:gd name="connsiteX34" fmla="*/ 3480527 w 12192000"/>
              <a:gd name="connsiteY34" fmla="*/ 231960 h 2685062"/>
              <a:gd name="connsiteX35" fmla="*/ 3591806 w 12192000"/>
              <a:gd name="connsiteY35" fmla="*/ 253003 h 2685062"/>
              <a:gd name="connsiteX36" fmla="*/ 3655143 w 12192000"/>
              <a:gd name="connsiteY36" fmla="*/ 261318 h 2685062"/>
              <a:gd name="connsiteX37" fmla="*/ 3700191 w 12192000"/>
              <a:gd name="connsiteY37" fmla="*/ 271235 h 2685062"/>
              <a:gd name="connsiteX38" fmla="*/ 3820459 w 12192000"/>
              <a:gd name="connsiteY38" fmla="*/ 275675 h 2685062"/>
              <a:gd name="connsiteX39" fmla="*/ 4022158 w 12192000"/>
              <a:gd name="connsiteY39" fmla="*/ 274341 h 2685062"/>
              <a:gd name="connsiteX40" fmla="*/ 4164508 w 12192000"/>
              <a:gd name="connsiteY40" fmla="*/ 309117 h 2685062"/>
              <a:gd name="connsiteX41" fmla="*/ 4246843 w 12192000"/>
              <a:gd name="connsiteY41" fmla="*/ 292417 h 2685062"/>
              <a:gd name="connsiteX42" fmla="*/ 4337133 w 12192000"/>
              <a:gd name="connsiteY42" fmla="*/ 304707 h 2685062"/>
              <a:gd name="connsiteX43" fmla="*/ 4696109 w 12192000"/>
              <a:gd name="connsiteY43" fmla="*/ 300060 h 2685062"/>
              <a:gd name="connsiteX44" fmla="*/ 4928090 w 12192000"/>
              <a:gd name="connsiteY44" fmla="*/ 291457 h 2685062"/>
              <a:gd name="connsiteX45" fmla="*/ 4960316 w 12192000"/>
              <a:gd name="connsiteY45" fmla="*/ 287841 h 2685062"/>
              <a:gd name="connsiteX46" fmla="*/ 4960840 w 12192000"/>
              <a:gd name="connsiteY46" fmla="*/ 285406 h 2685062"/>
              <a:gd name="connsiteX47" fmla="*/ 4965958 w 12192000"/>
              <a:gd name="connsiteY47" fmla="*/ 284802 h 2685062"/>
              <a:gd name="connsiteX48" fmla="*/ 4969785 w 12192000"/>
              <a:gd name="connsiteY48" fmla="*/ 286778 h 2685062"/>
              <a:gd name="connsiteX49" fmla="*/ 4975889 w 12192000"/>
              <a:gd name="connsiteY49" fmla="*/ 286093 h 2685062"/>
              <a:gd name="connsiteX50" fmla="*/ 4992382 w 12192000"/>
              <a:gd name="connsiteY50" fmla="*/ 284871 h 2685062"/>
              <a:gd name="connsiteX51" fmla="*/ 4999094 w 12192000"/>
              <a:gd name="connsiteY51" fmla="*/ 280499 h 2685062"/>
              <a:gd name="connsiteX52" fmla="*/ 5080965 w 12192000"/>
              <a:gd name="connsiteY52" fmla="*/ 282208 h 2685062"/>
              <a:gd name="connsiteX53" fmla="*/ 5105166 w 12192000"/>
              <a:gd name="connsiteY53" fmla="*/ 276473 h 2685062"/>
              <a:gd name="connsiteX54" fmla="*/ 5168054 w 12192000"/>
              <a:gd name="connsiteY54" fmla="*/ 280137 h 2685062"/>
              <a:gd name="connsiteX55" fmla="*/ 5239940 w 12192000"/>
              <a:gd name="connsiteY55" fmla="*/ 278079 h 2685062"/>
              <a:gd name="connsiteX56" fmla="*/ 5291998 w 12192000"/>
              <a:gd name="connsiteY56" fmla="*/ 272685 h 2685062"/>
              <a:gd name="connsiteX57" fmla="*/ 5425861 w 12192000"/>
              <a:gd name="connsiteY57" fmla="*/ 279926 h 2685062"/>
              <a:gd name="connsiteX58" fmla="*/ 5648321 w 12192000"/>
              <a:gd name="connsiteY58" fmla="*/ 300693 h 2685062"/>
              <a:gd name="connsiteX59" fmla="*/ 5695414 w 12192000"/>
              <a:gd name="connsiteY59" fmla="*/ 303150 h 2685062"/>
              <a:gd name="connsiteX60" fmla="*/ 5743064 w 12192000"/>
              <a:gd name="connsiteY60" fmla="*/ 289335 h 2685062"/>
              <a:gd name="connsiteX61" fmla="*/ 5768797 w 12192000"/>
              <a:gd name="connsiteY61" fmla="*/ 289436 h 2685062"/>
              <a:gd name="connsiteX62" fmla="*/ 5775419 w 12192000"/>
              <a:gd name="connsiteY62" fmla="*/ 287831 h 2685062"/>
              <a:gd name="connsiteX63" fmla="*/ 5813624 w 12192000"/>
              <a:gd name="connsiteY63" fmla="*/ 280263 h 2685062"/>
              <a:gd name="connsiteX64" fmla="*/ 5900676 w 12192000"/>
              <a:gd name="connsiteY64" fmla="*/ 304615 h 2685062"/>
              <a:gd name="connsiteX65" fmla="*/ 5966795 w 12192000"/>
              <a:gd name="connsiteY65" fmla="*/ 314993 h 2685062"/>
              <a:gd name="connsiteX66" fmla="*/ 5972463 w 12192000"/>
              <a:gd name="connsiteY66" fmla="*/ 313217 h 2685062"/>
              <a:gd name="connsiteX67" fmla="*/ 5977754 w 12192000"/>
              <a:gd name="connsiteY67" fmla="*/ 307726 h 2685062"/>
              <a:gd name="connsiteX68" fmla="*/ 5990232 w 12192000"/>
              <a:gd name="connsiteY68" fmla="*/ 306694 h 2685062"/>
              <a:gd name="connsiteX69" fmla="*/ 6003260 w 12192000"/>
              <a:gd name="connsiteY69" fmla="*/ 301250 h 2685062"/>
              <a:gd name="connsiteX70" fmla="*/ 6398655 w 12192000"/>
              <a:gd name="connsiteY70" fmla="*/ 340447 h 2685062"/>
              <a:gd name="connsiteX71" fmla="*/ 6477250 w 12192000"/>
              <a:gd name="connsiteY71" fmla="*/ 370643 h 2685062"/>
              <a:gd name="connsiteX72" fmla="*/ 6599996 w 12192000"/>
              <a:gd name="connsiteY72" fmla="*/ 371929 h 2685062"/>
              <a:gd name="connsiteX73" fmla="*/ 6673632 w 12192000"/>
              <a:gd name="connsiteY73" fmla="*/ 384303 h 2685062"/>
              <a:gd name="connsiteX74" fmla="*/ 6685461 w 12192000"/>
              <a:gd name="connsiteY74" fmla="*/ 379698 h 2685062"/>
              <a:gd name="connsiteX75" fmla="*/ 6782761 w 12192000"/>
              <a:gd name="connsiteY75" fmla="*/ 421766 h 2685062"/>
              <a:gd name="connsiteX76" fmla="*/ 6934599 w 12192000"/>
              <a:gd name="connsiteY76" fmla="*/ 432626 h 2685062"/>
              <a:gd name="connsiteX77" fmla="*/ 7050728 w 12192000"/>
              <a:gd name="connsiteY77" fmla="*/ 432695 h 2685062"/>
              <a:gd name="connsiteX78" fmla="*/ 7115167 w 12192000"/>
              <a:gd name="connsiteY78" fmla="*/ 436243 h 2685062"/>
              <a:gd name="connsiteX79" fmla="*/ 7162809 w 12192000"/>
              <a:gd name="connsiteY79" fmla="*/ 434931 h 2685062"/>
              <a:gd name="connsiteX80" fmla="*/ 7280034 w 12192000"/>
              <a:gd name="connsiteY80" fmla="*/ 452539 h 2685062"/>
              <a:gd name="connsiteX81" fmla="*/ 7472654 w 12192000"/>
              <a:gd name="connsiteY81" fmla="*/ 490482 h 2685062"/>
              <a:gd name="connsiteX82" fmla="*/ 7696080 w 12192000"/>
              <a:gd name="connsiteY82" fmla="*/ 514010 h 2685062"/>
              <a:gd name="connsiteX83" fmla="*/ 7788139 w 12192000"/>
              <a:gd name="connsiteY83" fmla="*/ 518649 h 2685062"/>
              <a:gd name="connsiteX84" fmla="*/ 8227756 w 12192000"/>
              <a:gd name="connsiteY84" fmla="*/ 558548 h 2685062"/>
              <a:gd name="connsiteX85" fmla="*/ 8328859 w 12192000"/>
              <a:gd name="connsiteY85" fmla="*/ 582867 h 2685062"/>
              <a:gd name="connsiteX86" fmla="*/ 8532898 w 12192000"/>
              <a:gd name="connsiteY86" fmla="*/ 668282 h 2685062"/>
              <a:gd name="connsiteX87" fmla="*/ 8792925 w 12192000"/>
              <a:gd name="connsiteY87" fmla="*/ 701900 h 2685062"/>
              <a:gd name="connsiteX88" fmla="*/ 8809491 w 12192000"/>
              <a:gd name="connsiteY88" fmla="*/ 717262 h 2685062"/>
              <a:gd name="connsiteX89" fmla="*/ 8814066 w 12192000"/>
              <a:gd name="connsiteY89" fmla="*/ 719410 h 2685062"/>
              <a:gd name="connsiteX90" fmla="*/ 8815751 w 12192000"/>
              <a:gd name="connsiteY90" fmla="*/ 718686 h 2685062"/>
              <a:gd name="connsiteX91" fmla="*/ 8840540 w 12192000"/>
              <a:gd name="connsiteY91" fmla="*/ 717083 h 2685062"/>
              <a:gd name="connsiteX92" fmla="*/ 8897062 w 12192000"/>
              <a:gd name="connsiteY92" fmla="*/ 697553 h 2685062"/>
              <a:gd name="connsiteX93" fmla="*/ 8965922 w 12192000"/>
              <a:gd name="connsiteY93" fmla="*/ 672885 h 2685062"/>
              <a:gd name="connsiteX94" fmla="*/ 9016694 w 12192000"/>
              <a:gd name="connsiteY94" fmla="*/ 669496 h 2685062"/>
              <a:gd name="connsiteX95" fmla="*/ 9139695 w 12192000"/>
              <a:gd name="connsiteY95" fmla="*/ 648174 h 2685062"/>
              <a:gd name="connsiteX96" fmla="*/ 9219129 w 12192000"/>
              <a:gd name="connsiteY96" fmla="*/ 639013 h 2685062"/>
              <a:gd name="connsiteX97" fmla="*/ 9221354 w 12192000"/>
              <a:gd name="connsiteY97" fmla="*/ 638501 h 2685062"/>
              <a:gd name="connsiteX98" fmla="*/ 9237592 w 12192000"/>
              <a:gd name="connsiteY98" fmla="*/ 642494 h 2685062"/>
              <a:gd name="connsiteX99" fmla="*/ 9236570 w 12192000"/>
              <a:gd name="connsiteY99" fmla="*/ 648762 h 2685062"/>
              <a:gd name="connsiteX100" fmla="*/ 9250521 w 12192000"/>
              <a:gd name="connsiteY100" fmla="*/ 654041 h 2685062"/>
              <a:gd name="connsiteX101" fmla="*/ 9279357 w 12192000"/>
              <a:gd name="connsiteY101" fmla="*/ 653083 h 2685062"/>
              <a:gd name="connsiteX102" fmla="*/ 9289731 w 12192000"/>
              <a:gd name="connsiteY102" fmla="*/ 656356 h 2685062"/>
              <a:gd name="connsiteX103" fmla="*/ 9293723 w 12192000"/>
              <a:gd name="connsiteY103" fmla="*/ 656237 h 2685062"/>
              <a:gd name="connsiteX104" fmla="*/ 9303097 w 12192000"/>
              <a:gd name="connsiteY104" fmla="*/ 656723 h 2685062"/>
              <a:gd name="connsiteX105" fmla="*/ 9302251 w 12192000"/>
              <a:gd name="connsiteY105" fmla="*/ 652725 h 2685062"/>
              <a:gd name="connsiteX106" fmla="*/ 9314122 w 12192000"/>
              <a:gd name="connsiteY106" fmla="*/ 645860 h 2685062"/>
              <a:gd name="connsiteX107" fmla="*/ 9367772 w 12192000"/>
              <a:gd name="connsiteY107" fmla="*/ 650683 h 2685062"/>
              <a:gd name="connsiteX108" fmla="*/ 9370291 w 12192000"/>
              <a:gd name="connsiteY108" fmla="*/ 655264 h 2685062"/>
              <a:gd name="connsiteX109" fmla="*/ 9377007 w 12192000"/>
              <a:gd name="connsiteY109" fmla="*/ 656308 h 2685062"/>
              <a:gd name="connsiteX110" fmla="*/ 9382497 w 12192000"/>
              <a:gd name="connsiteY110" fmla="*/ 652427 h 2685062"/>
              <a:gd name="connsiteX111" fmla="*/ 9474013 w 12192000"/>
              <a:gd name="connsiteY111" fmla="*/ 647005 h 2685062"/>
              <a:gd name="connsiteX112" fmla="*/ 9595899 w 12192000"/>
              <a:gd name="connsiteY112" fmla="*/ 646979 h 2685062"/>
              <a:gd name="connsiteX113" fmla="*/ 9681269 w 12192000"/>
              <a:gd name="connsiteY113" fmla="*/ 669984 h 2685062"/>
              <a:gd name="connsiteX114" fmla="*/ 9689635 w 12192000"/>
              <a:gd name="connsiteY114" fmla="*/ 666408 h 2685062"/>
              <a:gd name="connsiteX115" fmla="*/ 9750215 w 12192000"/>
              <a:gd name="connsiteY115" fmla="*/ 671056 h 2685062"/>
              <a:gd name="connsiteX116" fmla="*/ 9957974 w 12192000"/>
              <a:gd name="connsiteY116" fmla="*/ 715080 h 2685062"/>
              <a:gd name="connsiteX117" fmla="*/ 10076482 w 12192000"/>
              <a:gd name="connsiteY117" fmla="*/ 723397 h 2685062"/>
              <a:gd name="connsiteX118" fmla="*/ 10119263 w 12192000"/>
              <a:gd name="connsiteY118" fmla="*/ 721877 h 2685062"/>
              <a:gd name="connsiteX119" fmla="*/ 10190893 w 12192000"/>
              <a:gd name="connsiteY119" fmla="*/ 719606 h 2685062"/>
              <a:gd name="connsiteX120" fmla="*/ 10246203 w 12192000"/>
              <a:gd name="connsiteY120" fmla="*/ 706893 h 2685062"/>
              <a:gd name="connsiteX121" fmla="*/ 10305396 w 12192000"/>
              <a:gd name="connsiteY121" fmla="*/ 709359 h 2685062"/>
              <a:gd name="connsiteX122" fmla="*/ 10316856 w 12192000"/>
              <a:gd name="connsiteY122" fmla="*/ 724179 h 2685062"/>
              <a:gd name="connsiteX123" fmla="*/ 10380919 w 12192000"/>
              <a:gd name="connsiteY123" fmla="*/ 722193 h 2685062"/>
              <a:gd name="connsiteX124" fmla="*/ 10478351 w 12192000"/>
              <a:gd name="connsiteY124" fmla="*/ 717620 h 2685062"/>
              <a:gd name="connsiteX125" fmla="*/ 10533954 w 12192000"/>
              <a:gd name="connsiteY125" fmla="*/ 718660 h 2685062"/>
              <a:gd name="connsiteX126" fmla="*/ 10686474 w 12192000"/>
              <a:gd name="connsiteY126" fmla="*/ 717507 h 2685062"/>
              <a:gd name="connsiteX127" fmla="*/ 10839729 w 12192000"/>
              <a:gd name="connsiteY127" fmla="*/ 713306 h 2685062"/>
              <a:gd name="connsiteX128" fmla="*/ 10933271 w 12192000"/>
              <a:gd name="connsiteY128" fmla="*/ 693628 h 2685062"/>
              <a:gd name="connsiteX129" fmla="*/ 11058950 w 12192000"/>
              <a:gd name="connsiteY129" fmla="*/ 692031 h 2685062"/>
              <a:gd name="connsiteX130" fmla="*/ 11080388 w 12192000"/>
              <a:gd name="connsiteY130" fmla="*/ 689245 h 2685062"/>
              <a:gd name="connsiteX131" fmla="*/ 11108911 w 12192000"/>
              <a:gd name="connsiteY131" fmla="*/ 693363 h 2685062"/>
              <a:gd name="connsiteX132" fmla="*/ 11223119 w 12192000"/>
              <a:gd name="connsiteY132" fmla="*/ 710661 h 2685062"/>
              <a:gd name="connsiteX133" fmla="*/ 11311983 w 12192000"/>
              <a:gd name="connsiteY133" fmla="*/ 731410 h 2685062"/>
              <a:gd name="connsiteX134" fmla="*/ 11426940 w 12192000"/>
              <a:gd name="connsiteY134" fmla="*/ 727340 h 2685062"/>
              <a:gd name="connsiteX135" fmla="*/ 11495624 w 12192000"/>
              <a:gd name="connsiteY135" fmla="*/ 734858 h 2685062"/>
              <a:gd name="connsiteX136" fmla="*/ 11605975 w 12192000"/>
              <a:gd name="connsiteY136" fmla="*/ 762433 h 2685062"/>
              <a:gd name="connsiteX137" fmla="*/ 11756134 w 12192000"/>
              <a:gd name="connsiteY137" fmla="*/ 765012 h 2685062"/>
              <a:gd name="connsiteX138" fmla="*/ 11789788 w 12192000"/>
              <a:gd name="connsiteY138" fmla="*/ 745316 h 2685062"/>
              <a:gd name="connsiteX139" fmla="*/ 11832833 w 12192000"/>
              <a:gd name="connsiteY139" fmla="*/ 734720 h 2685062"/>
              <a:gd name="connsiteX140" fmla="*/ 11846338 w 12192000"/>
              <a:gd name="connsiteY140" fmla="*/ 765994 h 2685062"/>
              <a:gd name="connsiteX141" fmla="*/ 11972492 w 12192000"/>
              <a:gd name="connsiteY141" fmla="*/ 796180 h 2685062"/>
              <a:gd name="connsiteX142" fmla="*/ 12035979 w 12192000"/>
              <a:gd name="connsiteY142" fmla="*/ 807835 h 2685062"/>
              <a:gd name="connsiteX143" fmla="*/ 12135850 w 12192000"/>
              <a:gd name="connsiteY143" fmla="*/ 819056 h 2685062"/>
              <a:gd name="connsiteX144" fmla="*/ 12166092 w 12192000"/>
              <a:gd name="connsiteY144" fmla="*/ 823695 h 2685062"/>
              <a:gd name="connsiteX145" fmla="*/ 12190645 w 12192000"/>
              <a:gd name="connsiteY145" fmla="*/ 826863 h 2685062"/>
              <a:gd name="connsiteX146" fmla="*/ 12192000 w 12192000"/>
              <a:gd name="connsiteY146" fmla="*/ 880762 h 2685062"/>
              <a:gd name="connsiteX147" fmla="*/ 12192000 w 12192000"/>
              <a:gd name="connsiteY147" fmla="*/ 2685062 h 2685062"/>
              <a:gd name="connsiteX148" fmla="*/ 0 w 12192000"/>
              <a:gd name="connsiteY148" fmla="*/ 2685062 h 2685062"/>
              <a:gd name="connsiteX149" fmla="*/ 0 w 12192000"/>
              <a:gd name="connsiteY149" fmla="*/ 283917 h 2685062"/>
              <a:gd name="connsiteX150" fmla="*/ 44213 w 12192000"/>
              <a:gd name="connsiteY150" fmla="*/ 302297 h 2685062"/>
              <a:gd name="connsiteX151" fmla="*/ 172465 w 12192000"/>
              <a:gd name="connsiteY151" fmla="*/ 314866 h 2685062"/>
              <a:gd name="connsiteX152" fmla="*/ 223361 w 12192000"/>
              <a:gd name="connsiteY152" fmla="*/ 304828 h 2685062"/>
              <a:gd name="connsiteX153" fmla="*/ 320595 w 12192000"/>
              <a:gd name="connsiteY153" fmla="*/ 288341 h 2685062"/>
              <a:gd name="connsiteX154" fmla="*/ 401087 w 12192000"/>
              <a:gd name="connsiteY154" fmla="*/ 246745 h 2685062"/>
              <a:gd name="connsiteX155" fmla="*/ 495839 w 12192000"/>
              <a:gd name="connsiteY155" fmla="*/ 217305 h 2685062"/>
              <a:gd name="connsiteX156" fmla="*/ 507910 w 12192000"/>
              <a:gd name="connsiteY156" fmla="*/ 219773 h 2685062"/>
              <a:gd name="connsiteX157" fmla="*/ 561428 w 12192000"/>
              <a:gd name="connsiteY157" fmla="*/ 201460 h 2685062"/>
              <a:gd name="connsiteX158" fmla="*/ 712813 w 12192000"/>
              <a:gd name="connsiteY158" fmla="*/ 151411 h 2685062"/>
              <a:gd name="connsiteX159" fmla="*/ 819366 w 12192000"/>
              <a:gd name="connsiteY159" fmla="*/ 70479 h 2685062"/>
              <a:gd name="connsiteX160" fmla="*/ 862489 w 12192000"/>
              <a:gd name="connsiteY160" fmla="*/ 63238 h 2685062"/>
              <a:gd name="connsiteX161" fmla="*/ 934387 w 12192000"/>
              <a:gd name="connsiteY161" fmla="*/ 50788 h 2685062"/>
              <a:gd name="connsiteX162" fmla="*/ 948874 w 12192000"/>
              <a:gd name="connsiteY162" fmla="*/ 55208 h 2685062"/>
              <a:gd name="connsiteX163" fmla="*/ 955237 w 12192000"/>
              <a:gd name="connsiteY163" fmla="*/ 54040 h 2685062"/>
              <a:gd name="connsiteX164" fmla="*/ 955886 w 12192000"/>
              <a:gd name="connsiteY164" fmla="*/ 54325 h 2685062"/>
              <a:gd name="connsiteX165" fmla="*/ 957239 w 12192000"/>
              <a:gd name="connsiteY165" fmla="*/ 53673 h 2685062"/>
              <a:gd name="connsiteX166" fmla="*/ 971343 w 12192000"/>
              <a:gd name="connsiteY166" fmla="*/ 51086 h 2685062"/>
              <a:gd name="connsiteX167" fmla="*/ 1002063 w 12192000"/>
              <a:gd name="connsiteY167" fmla="*/ 54158 h 2685062"/>
              <a:gd name="connsiteX168" fmla="*/ 1020663 w 12192000"/>
              <a:gd name="connsiteY168" fmla="*/ 53408 h 2685062"/>
              <a:gd name="connsiteX169" fmla="*/ 1039181 w 12192000"/>
              <a:gd name="connsiteY169" fmla="*/ 40356 h 2685062"/>
              <a:gd name="connsiteX170" fmla="*/ 1051914 w 12192000"/>
              <a:gd name="connsiteY170" fmla="*/ 39166 h 2685062"/>
              <a:gd name="connsiteX171" fmla="*/ 1054501 w 12192000"/>
              <a:gd name="connsiteY171" fmla="*/ 37372 h 2685062"/>
              <a:gd name="connsiteX172" fmla="*/ 1061859 w 12192000"/>
              <a:gd name="connsiteY172" fmla="*/ 33902 h 2685062"/>
              <a:gd name="connsiteX173" fmla="*/ 1054558 w 12192000"/>
              <a:gd name="connsiteY173" fmla="*/ 30385 h 2685062"/>
              <a:gd name="connsiteX174" fmla="*/ 1140852 w 12192000"/>
              <a:gd name="connsiteY174" fmla="*/ 17327 h 2685062"/>
              <a:gd name="connsiteX175" fmla="*/ 1214144 w 12192000"/>
              <a:gd name="connsiteY175" fmla="*/ 6192 h 2685062"/>
              <a:gd name="connsiteX176" fmla="*/ 1338122 w 12192000"/>
              <a:gd name="connsiteY176" fmla="*/ 27996 h 2685062"/>
              <a:gd name="connsiteX177" fmla="*/ 1462415 w 12192000"/>
              <a:gd name="connsiteY177" fmla="*/ 0 h 2685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12192000" h="2685062">
                <a:moveTo>
                  <a:pt x="1462415" y="0"/>
                </a:moveTo>
                <a:lnTo>
                  <a:pt x="1494432" y="2457"/>
                </a:lnTo>
                <a:lnTo>
                  <a:pt x="1523667" y="11778"/>
                </a:lnTo>
                <a:lnTo>
                  <a:pt x="1523067" y="14207"/>
                </a:lnTo>
                <a:cubicBezTo>
                  <a:pt x="1523507" y="15871"/>
                  <a:pt x="1525127" y="16145"/>
                  <a:pt x="1527695" y="15715"/>
                </a:cubicBezTo>
                <a:lnTo>
                  <a:pt x="1532258" y="14518"/>
                </a:lnTo>
                <a:lnTo>
                  <a:pt x="1537796" y="16283"/>
                </a:lnTo>
                <a:lnTo>
                  <a:pt x="1553041" y="20452"/>
                </a:lnTo>
                <a:lnTo>
                  <a:pt x="1557495" y="25861"/>
                </a:lnTo>
                <a:cubicBezTo>
                  <a:pt x="1571578" y="34900"/>
                  <a:pt x="1608020" y="28047"/>
                  <a:pt x="1617448" y="40977"/>
                </a:cubicBezTo>
                <a:lnTo>
                  <a:pt x="1636697" y="39108"/>
                </a:lnTo>
                <a:lnTo>
                  <a:pt x="1657286" y="49000"/>
                </a:lnTo>
                <a:cubicBezTo>
                  <a:pt x="1676389" y="57312"/>
                  <a:pt x="1696470" y="62807"/>
                  <a:pt x="1719191" y="56920"/>
                </a:cubicBezTo>
                <a:cubicBezTo>
                  <a:pt x="1709669" y="73491"/>
                  <a:pt x="1773685" y="56115"/>
                  <a:pt x="1787126" y="71960"/>
                </a:cubicBezTo>
                <a:cubicBezTo>
                  <a:pt x="1795166" y="84864"/>
                  <a:pt x="1816465" y="82599"/>
                  <a:pt x="1834555" y="86590"/>
                </a:cubicBezTo>
                <a:cubicBezTo>
                  <a:pt x="1850712" y="99365"/>
                  <a:pt x="1937782" y="107374"/>
                  <a:pt x="1966070" y="103987"/>
                </a:cubicBezTo>
                <a:cubicBezTo>
                  <a:pt x="2043209" y="86564"/>
                  <a:pt x="2126459" y="137078"/>
                  <a:pt x="2188582" y="124532"/>
                </a:cubicBezTo>
                <a:cubicBezTo>
                  <a:pt x="2206064" y="124932"/>
                  <a:pt x="2221206" y="127247"/>
                  <a:pt x="2234811" y="130739"/>
                </a:cubicBezTo>
                <a:lnTo>
                  <a:pt x="2270005" y="143358"/>
                </a:lnTo>
                <a:lnTo>
                  <a:pt x="2274208" y="152634"/>
                </a:lnTo>
                <a:lnTo>
                  <a:pt x="2298905" y="157215"/>
                </a:lnTo>
                <a:lnTo>
                  <a:pt x="2304521" y="159957"/>
                </a:lnTo>
                <a:cubicBezTo>
                  <a:pt x="2315230" y="165224"/>
                  <a:pt x="2326016" y="170200"/>
                  <a:pt x="2337696" y="174150"/>
                </a:cubicBezTo>
                <a:cubicBezTo>
                  <a:pt x="2354259" y="137711"/>
                  <a:pt x="2439767" y="201742"/>
                  <a:pt x="2432112" y="166646"/>
                </a:cubicBezTo>
                <a:cubicBezTo>
                  <a:pt x="2482400" y="178172"/>
                  <a:pt x="2480978" y="159994"/>
                  <a:pt x="2500149" y="168723"/>
                </a:cubicBezTo>
                <a:lnTo>
                  <a:pt x="2504776" y="171455"/>
                </a:lnTo>
                <a:lnTo>
                  <a:pt x="2507358" y="177677"/>
                </a:lnTo>
                <a:lnTo>
                  <a:pt x="2518847" y="180936"/>
                </a:lnTo>
                <a:lnTo>
                  <a:pt x="2528864" y="188517"/>
                </a:lnTo>
                <a:cubicBezTo>
                  <a:pt x="2656589" y="189245"/>
                  <a:pt x="2818894" y="267460"/>
                  <a:pt x="2938613" y="248764"/>
                </a:cubicBezTo>
                <a:lnTo>
                  <a:pt x="3132513" y="229282"/>
                </a:lnTo>
                <a:cubicBezTo>
                  <a:pt x="3153391" y="218737"/>
                  <a:pt x="3187482" y="219423"/>
                  <a:pt x="3208657" y="230814"/>
                </a:cubicBezTo>
                <a:cubicBezTo>
                  <a:pt x="3212298" y="232773"/>
                  <a:pt x="3215412" y="234983"/>
                  <a:pt x="3217904" y="237375"/>
                </a:cubicBezTo>
                <a:cubicBezTo>
                  <a:pt x="3279351" y="212726"/>
                  <a:pt x="3298012" y="233121"/>
                  <a:pt x="3330150" y="214762"/>
                </a:cubicBezTo>
                <a:cubicBezTo>
                  <a:pt x="3405531" y="217422"/>
                  <a:pt x="3451160" y="247861"/>
                  <a:pt x="3480527" y="231960"/>
                </a:cubicBezTo>
                <a:cubicBezTo>
                  <a:pt x="3516075" y="238991"/>
                  <a:pt x="3553819" y="269164"/>
                  <a:pt x="3591806" y="253003"/>
                </a:cubicBezTo>
                <a:cubicBezTo>
                  <a:pt x="3586673" y="270421"/>
                  <a:pt x="3640034" y="246868"/>
                  <a:pt x="3655143" y="261318"/>
                </a:cubicBezTo>
                <a:cubicBezTo>
                  <a:pt x="3664868" y="273371"/>
                  <a:pt x="3683329" y="269035"/>
                  <a:pt x="3700191" y="271235"/>
                </a:cubicBezTo>
                <a:cubicBezTo>
                  <a:pt x="3717097" y="282363"/>
                  <a:pt x="3796016" y="281812"/>
                  <a:pt x="3820459" y="275675"/>
                </a:cubicBezTo>
                <a:cubicBezTo>
                  <a:pt x="3885463" y="250791"/>
                  <a:pt x="3969506" y="292904"/>
                  <a:pt x="4022158" y="274341"/>
                </a:cubicBezTo>
                <a:cubicBezTo>
                  <a:pt x="4084571" y="269096"/>
                  <a:pt x="4119856" y="297968"/>
                  <a:pt x="4164508" y="309117"/>
                </a:cubicBezTo>
                <a:cubicBezTo>
                  <a:pt x="4171915" y="271244"/>
                  <a:pt x="4260667" y="326583"/>
                  <a:pt x="4246843" y="292417"/>
                </a:cubicBezTo>
                <a:cubicBezTo>
                  <a:pt x="4309458" y="301142"/>
                  <a:pt x="4279869" y="266331"/>
                  <a:pt x="4337133" y="304707"/>
                </a:cubicBezTo>
                <a:cubicBezTo>
                  <a:pt x="4450694" y="292933"/>
                  <a:pt x="4593547" y="330375"/>
                  <a:pt x="4696109" y="300060"/>
                </a:cubicBezTo>
                <a:lnTo>
                  <a:pt x="4928090" y="291457"/>
                </a:lnTo>
                <a:lnTo>
                  <a:pt x="4960316" y="287841"/>
                </a:lnTo>
                <a:cubicBezTo>
                  <a:pt x="4960491" y="287029"/>
                  <a:pt x="4960665" y="286217"/>
                  <a:pt x="4960840" y="285406"/>
                </a:cubicBezTo>
                <a:cubicBezTo>
                  <a:pt x="4962018" y="283892"/>
                  <a:pt x="4963691" y="283924"/>
                  <a:pt x="4965958" y="284802"/>
                </a:cubicBezTo>
                <a:lnTo>
                  <a:pt x="4969785" y="286778"/>
                </a:lnTo>
                <a:lnTo>
                  <a:pt x="4975889" y="286093"/>
                </a:lnTo>
                <a:lnTo>
                  <a:pt x="4992382" y="284871"/>
                </a:lnTo>
                <a:lnTo>
                  <a:pt x="4999094" y="280499"/>
                </a:lnTo>
                <a:lnTo>
                  <a:pt x="5080965" y="282208"/>
                </a:lnTo>
                <a:lnTo>
                  <a:pt x="5105166" y="276473"/>
                </a:lnTo>
                <a:cubicBezTo>
                  <a:pt x="5127226" y="271982"/>
                  <a:pt x="5148953" y="270367"/>
                  <a:pt x="5168054" y="280137"/>
                </a:cubicBezTo>
                <a:cubicBezTo>
                  <a:pt x="5166431" y="262533"/>
                  <a:pt x="5219894" y="290815"/>
                  <a:pt x="5239940" y="278079"/>
                </a:cubicBezTo>
                <a:cubicBezTo>
                  <a:pt x="5253484" y="267178"/>
                  <a:pt x="5272860" y="273220"/>
                  <a:pt x="5291998" y="272685"/>
                </a:cubicBezTo>
                <a:cubicBezTo>
                  <a:pt x="5313255" y="263383"/>
                  <a:pt x="5400292" y="271538"/>
                  <a:pt x="5425861" y="279926"/>
                </a:cubicBezTo>
                <a:cubicBezTo>
                  <a:pt x="5491875" y="310639"/>
                  <a:pt x="5594484" y="277380"/>
                  <a:pt x="5648321" y="300693"/>
                </a:cubicBezTo>
                <a:cubicBezTo>
                  <a:pt x="5665248" y="303486"/>
                  <a:pt x="5680800" y="304021"/>
                  <a:pt x="5695414" y="303150"/>
                </a:cubicBezTo>
                <a:lnTo>
                  <a:pt x="5743064" y="289335"/>
                </a:lnTo>
                <a:lnTo>
                  <a:pt x="5768797" y="289436"/>
                </a:lnTo>
                <a:lnTo>
                  <a:pt x="5775419" y="287831"/>
                </a:lnTo>
                <a:cubicBezTo>
                  <a:pt x="5788059" y="284732"/>
                  <a:pt x="5800646" y="281926"/>
                  <a:pt x="5813624" y="280263"/>
                </a:cubicBezTo>
                <a:cubicBezTo>
                  <a:pt x="5812999" y="318182"/>
                  <a:pt x="5923892" y="272386"/>
                  <a:pt x="5900676" y="304615"/>
                </a:cubicBezTo>
                <a:cubicBezTo>
                  <a:pt x="5954067" y="302717"/>
                  <a:pt x="5944477" y="319870"/>
                  <a:pt x="5966795" y="314993"/>
                </a:cubicBezTo>
                <a:lnTo>
                  <a:pt x="5972463" y="313217"/>
                </a:lnTo>
                <a:lnTo>
                  <a:pt x="5977754" y="307726"/>
                </a:lnTo>
                <a:lnTo>
                  <a:pt x="5990232" y="306694"/>
                </a:lnTo>
                <a:lnTo>
                  <a:pt x="6003260" y="301250"/>
                </a:lnTo>
                <a:cubicBezTo>
                  <a:pt x="6125949" y="323771"/>
                  <a:pt x="6292426" y="300774"/>
                  <a:pt x="6398655" y="340447"/>
                </a:cubicBezTo>
                <a:lnTo>
                  <a:pt x="6477250" y="370643"/>
                </a:lnTo>
                <a:cubicBezTo>
                  <a:pt x="6518147" y="382960"/>
                  <a:pt x="6560561" y="347277"/>
                  <a:pt x="6599996" y="371929"/>
                </a:cubicBezTo>
                <a:cubicBezTo>
                  <a:pt x="6615225" y="385828"/>
                  <a:pt x="6648193" y="391366"/>
                  <a:pt x="6673632" y="384303"/>
                </a:cubicBezTo>
                <a:cubicBezTo>
                  <a:pt x="6678009" y="383088"/>
                  <a:pt x="6681993" y="381536"/>
                  <a:pt x="6685461" y="379698"/>
                </a:cubicBezTo>
                <a:cubicBezTo>
                  <a:pt x="6733172" y="414481"/>
                  <a:pt x="6760278" y="398336"/>
                  <a:pt x="6782761" y="421766"/>
                </a:cubicBezTo>
                <a:cubicBezTo>
                  <a:pt x="6856177" y="432921"/>
                  <a:pt x="6913662" y="412056"/>
                  <a:pt x="6934599" y="432626"/>
                </a:cubicBezTo>
                <a:cubicBezTo>
                  <a:pt x="6971837" y="432351"/>
                  <a:pt x="7021650" y="410307"/>
                  <a:pt x="7050728" y="432695"/>
                </a:cubicBezTo>
                <a:cubicBezTo>
                  <a:pt x="7053692" y="415076"/>
                  <a:pt x="7094152" y="447339"/>
                  <a:pt x="7115167" y="436243"/>
                </a:cubicBezTo>
                <a:cubicBezTo>
                  <a:pt x="7129937" y="426464"/>
                  <a:pt x="7145660" y="433973"/>
                  <a:pt x="7162809" y="434931"/>
                </a:cubicBezTo>
                <a:cubicBezTo>
                  <a:pt x="7184039" y="427343"/>
                  <a:pt x="7259393" y="442217"/>
                  <a:pt x="7280034" y="452539"/>
                </a:cubicBezTo>
                <a:cubicBezTo>
                  <a:pt x="7331046" y="488194"/>
                  <a:pt x="7430616" y="463128"/>
                  <a:pt x="7472654" y="490482"/>
                </a:cubicBezTo>
                <a:cubicBezTo>
                  <a:pt x="7541994" y="500728"/>
                  <a:pt x="7643498" y="509315"/>
                  <a:pt x="7696080" y="514010"/>
                </a:cubicBezTo>
                <a:cubicBezTo>
                  <a:pt x="7760013" y="517032"/>
                  <a:pt x="7715914" y="545003"/>
                  <a:pt x="7788139" y="518649"/>
                </a:cubicBezTo>
                <a:cubicBezTo>
                  <a:pt x="7891601" y="550571"/>
                  <a:pt x="8143222" y="510864"/>
                  <a:pt x="8227756" y="558548"/>
                </a:cubicBezTo>
                <a:cubicBezTo>
                  <a:pt x="8317876" y="569251"/>
                  <a:pt x="8261697" y="569546"/>
                  <a:pt x="8328859" y="582867"/>
                </a:cubicBezTo>
                <a:cubicBezTo>
                  <a:pt x="8336976" y="627379"/>
                  <a:pt x="8495085" y="643261"/>
                  <a:pt x="8532898" y="668282"/>
                </a:cubicBezTo>
                <a:cubicBezTo>
                  <a:pt x="8626867" y="678146"/>
                  <a:pt x="8698118" y="715603"/>
                  <a:pt x="8792925" y="701900"/>
                </a:cubicBezTo>
                <a:cubicBezTo>
                  <a:pt x="8796856" y="707882"/>
                  <a:pt x="8802564" y="712918"/>
                  <a:pt x="8809491" y="717262"/>
                </a:cubicBezTo>
                <a:lnTo>
                  <a:pt x="8814066" y="719410"/>
                </a:lnTo>
                <a:lnTo>
                  <a:pt x="8815751" y="718686"/>
                </a:lnTo>
                <a:cubicBezTo>
                  <a:pt x="8822134" y="717141"/>
                  <a:pt x="8829906" y="716502"/>
                  <a:pt x="8840540" y="717083"/>
                </a:cubicBezTo>
                <a:cubicBezTo>
                  <a:pt x="8844566" y="676948"/>
                  <a:pt x="8862586" y="704813"/>
                  <a:pt x="8897062" y="697553"/>
                </a:cubicBezTo>
                <a:cubicBezTo>
                  <a:pt x="8926967" y="693826"/>
                  <a:pt x="8941387" y="680067"/>
                  <a:pt x="8965922" y="672885"/>
                </a:cubicBezTo>
                <a:cubicBezTo>
                  <a:pt x="8985861" y="668208"/>
                  <a:pt x="8990451" y="680326"/>
                  <a:pt x="9016694" y="669496"/>
                </a:cubicBezTo>
                <a:cubicBezTo>
                  <a:pt x="9064226" y="680468"/>
                  <a:pt x="9102961" y="653230"/>
                  <a:pt x="9139695" y="648174"/>
                </a:cubicBezTo>
                <a:cubicBezTo>
                  <a:pt x="9151373" y="649226"/>
                  <a:pt x="9186538" y="645057"/>
                  <a:pt x="9219129" y="639013"/>
                </a:cubicBezTo>
                <a:lnTo>
                  <a:pt x="9221354" y="638501"/>
                </a:lnTo>
                <a:lnTo>
                  <a:pt x="9237592" y="642494"/>
                </a:lnTo>
                <a:cubicBezTo>
                  <a:pt x="9241555" y="644212"/>
                  <a:pt x="9242210" y="646204"/>
                  <a:pt x="9236570" y="648762"/>
                </a:cubicBezTo>
                <a:cubicBezTo>
                  <a:pt x="9241114" y="652055"/>
                  <a:pt x="9245782" y="653517"/>
                  <a:pt x="9250521" y="654041"/>
                </a:cubicBezTo>
                <a:cubicBezTo>
                  <a:pt x="9259996" y="655089"/>
                  <a:pt x="9269753" y="652386"/>
                  <a:pt x="9279357" y="653083"/>
                </a:cubicBezTo>
                <a:lnTo>
                  <a:pt x="9289731" y="656356"/>
                </a:lnTo>
                <a:lnTo>
                  <a:pt x="9293723" y="656237"/>
                </a:lnTo>
                <a:lnTo>
                  <a:pt x="9303097" y="656723"/>
                </a:lnTo>
                <a:lnTo>
                  <a:pt x="9302251" y="652725"/>
                </a:lnTo>
                <a:cubicBezTo>
                  <a:pt x="9300561" y="648869"/>
                  <a:pt x="9299408" y="644676"/>
                  <a:pt x="9314122" y="645860"/>
                </a:cubicBezTo>
                <a:cubicBezTo>
                  <a:pt x="9344433" y="650204"/>
                  <a:pt x="9356229" y="634440"/>
                  <a:pt x="9367772" y="650683"/>
                </a:cubicBezTo>
                <a:lnTo>
                  <a:pt x="9370291" y="655264"/>
                </a:lnTo>
                <a:lnTo>
                  <a:pt x="9377007" y="656308"/>
                </a:lnTo>
                <a:cubicBezTo>
                  <a:pt x="9380660" y="656340"/>
                  <a:pt x="9382824" y="655350"/>
                  <a:pt x="9382497" y="652427"/>
                </a:cubicBezTo>
                <a:cubicBezTo>
                  <a:pt x="9410043" y="665739"/>
                  <a:pt x="9444726" y="648939"/>
                  <a:pt x="9474013" y="647005"/>
                </a:cubicBezTo>
                <a:cubicBezTo>
                  <a:pt x="9494765" y="659508"/>
                  <a:pt x="9535746" y="643122"/>
                  <a:pt x="9595899" y="646979"/>
                </a:cubicBezTo>
                <a:cubicBezTo>
                  <a:pt x="9618462" y="661284"/>
                  <a:pt x="9636478" y="649421"/>
                  <a:pt x="9681269" y="669984"/>
                </a:cubicBezTo>
                <a:cubicBezTo>
                  <a:pt x="9683619" y="668616"/>
                  <a:pt x="9686437" y="667412"/>
                  <a:pt x="9689635" y="666408"/>
                </a:cubicBezTo>
                <a:cubicBezTo>
                  <a:pt x="9708219" y="660578"/>
                  <a:pt x="9735343" y="662659"/>
                  <a:pt x="9750215" y="671056"/>
                </a:cubicBezTo>
                <a:cubicBezTo>
                  <a:pt x="9822560" y="699676"/>
                  <a:pt x="9892985" y="704863"/>
                  <a:pt x="9957974" y="715080"/>
                </a:cubicBezTo>
                <a:cubicBezTo>
                  <a:pt x="10031995" y="724171"/>
                  <a:pt x="9987651" y="694466"/>
                  <a:pt x="10076482" y="723397"/>
                </a:cubicBezTo>
                <a:cubicBezTo>
                  <a:pt x="10088264" y="715403"/>
                  <a:pt x="10100170" y="715974"/>
                  <a:pt x="10119263" y="721877"/>
                </a:cubicBezTo>
                <a:cubicBezTo>
                  <a:pt x="10155360" y="725633"/>
                  <a:pt x="10156886" y="703170"/>
                  <a:pt x="10190893" y="719606"/>
                </a:cubicBezTo>
                <a:cubicBezTo>
                  <a:pt x="10186651" y="707114"/>
                  <a:pt x="10260542" y="720706"/>
                  <a:pt x="10246203" y="706893"/>
                </a:cubicBezTo>
                <a:cubicBezTo>
                  <a:pt x="10271921" y="697978"/>
                  <a:pt x="10280122" y="716866"/>
                  <a:pt x="10305396" y="709359"/>
                </a:cubicBezTo>
                <a:cubicBezTo>
                  <a:pt x="10332266" y="709354"/>
                  <a:pt x="10287753" y="720864"/>
                  <a:pt x="10316856" y="724179"/>
                </a:cubicBezTo>
                <a:cubicBezTo>
                  <a:pt x="10352558" y="726042"/>
                  <a:pt x="10348261" y="747938"/>
                  <a:pt x="10380919" y="722193"/>
                </a:cubicBezTo>
                <a:cubicBezTo>
                  <a:pt x="10416787" y="731946"/>
                  <a:pt x="10426384" y="719959"/>
                  <a:pt x="10478351" y="717620"/>
                </a:cubicBezTo>
                <a:cubicBezTo>
                  <a:pt x="10498311" y="726260"/>
                  <a:pt x="10516018" y="724144"/>
                  <a:pt x="10533954" y="718660"/>
                </a:cubicBezTo>
                <a:cubicBezTo>
                  <a:pt x="10583102" y="724237"/>
                  <a:pt x="10630104" y="717410"/>
                  <a:pt x="10686474" y="717507"/>
                </a:cubicBezTo>
                <a:cubicBezTo>
                  <a:pt x="10745160" y="730015"/>
                  <a:pt x="10779502" y="713124"/>
                  <a:pt x="10839729" y="713306"/>
                </a:cubicBezTo>
                <a:cubicBezTo>
                  <a:pt x="10895292" y="735596"/>
                  <a:pt x="10883335" y="689293"/>
                  <a:pt x="10933271" y="693628"/>
                </a:cubicBezTo>
                <a:cubicBezTo>
                  <a:pt x="11011861" y="715600"/>
                  <a:pt x="10933941" y="678563"/>
                  <a:pt x="11058950" y="692031"/>
                </a:cubicBezTo>
                <a:cubicBezTo>
                  <a:pt x="11065574" y="695312"/>
                  <a:pt x="11081347" y="693264"/>
                  <a:pt x="11080388" y="689245"/>
                </a:cubicBezTo>
                <a:cubicBezTo>
                  <a:pt x="11088176" y="690921"/>
                  <a:pt x="11106032" y="699551"/>
                  <a:pt x="11108911" y="693363"/>
                </a:cubicBezTo>
                <a:cubicBezTo>
                  <a:pt x="11149149" y="694912"/>
                  <a:pt x="11188483" y="700869"/>
                  <a:pt x="11223119" y="710661"/>
                </a:cubicBezTo>
                <a:cubicBezTo>
                  <a:pt x="11302059" y="704266"/>
                  <a:pt x="11255617" y="731239"/>
                  <a:pt x="11311983" y="731410"/>
                </a:cubicBezTo>
                <a:cubicBezTo>
                  <a:pt x="11358665" y="721567"/>
                  <a:pt x="11373894" y="732638"/>
                  <a:pt x="11426940" y="727340"/>
                </a:cubicBezTo>
                <a:cubicBezTo>
                  <a:pt x="11441993" y="748767"/>
                  <a:pt x="11476074" y="727962"/>
                  <a:pt x="11495624" y="734858"/>
                </a:cubicBezTo>
                <a:cubicBezTo>
                  <a:pt x="11530841" y="712823"/>
                  <a:pt x="11572173" y="761025"/>
                  <a:pt x="11605975" y="762433"/>
                </a:cubicBezTo>
                <a:cubicBezTo>
                  <a:pt x="11663316" y="761143"/>
                  <a:pt x="11727635" y="739871"/>
                  <a:pt x="11756134" y="765012"/>
                </a:cubicBezTo>
                <a:cubicBezTo>
                  <a:pt x="11761348" y="755468"/>
                  <a:pt x="11757526" y="741943"/>
                  <a:pt x="11789788" y="745316"/>
                </a:cubicBezTo>
                <a:cubicBezTo>
                  <a:pt x="11803253" y="740995"/>
                  <a:pt x="11807074" y="726138"/>
                  <a:pt x="11832833" y="734720"/>
                </a:cubicBezTo>
                <a:cubicBezTo>
                  <a:pt x="11798846" y="746443"/>
                  <a:pt x="11852821" y="750721"/>
                  <a:pt x="11846338" y="765994"/>
                </a:cubicBezTo>
                <a:cubicBezTo>
                  <a:pt x="11885947" y="777555"/>
                  <a:pt x="11979991" y="768560"/>
                  <a:pt x="11972492" y="796180"/>
                </a:cubicBezTo>
                <a:cubicBezTo>
                  <a:pt x="11982931" y="813135"/>
                  <a:pt x="12037186" y="790090"/>
                  <a:pt x="12035979" y="807835"/>
                </a:cubicBezTo>
                <a:cubicBezTo>
                  <a:pt x="12059694" y="797410"/>
                  <a:pt x="12098516" y="817951"/>
                  <a:pt x="12135850" y="819056"/>
                </a:cubicBezTo>
                <a:cubicBezTo>
                  <a:pt x="12142309" y="827359"/>
                  <a:pt x="12150917" y="827343"/>
                  <a:pt x="12166092" y="823695"/>
                </a:cubicBezTo>
                <a:lnTo>
                  <a:pt x="12190645" y="826863"/>
                </a:lnTo>
                <a:lnTo>
                  <a:pt x="12192000" y="880762"/>
                </a:lnTo>
                <a:lnTo>
                  <a:pt x="12192000" y="2685062"/>
                </a:lnTo>
                <a:lnTo>
                  <a:pt x="0" y="2685062"/>
                </a:lnTo>
                <a:lnTo>
                  <a:pt x="0" y="283917"/>
                </a:lnTo>
                <a:lnTo>
                  <a:pt x="44213" y="302297"/>
                </a:lnTo>
                <a:cubicBezTo>
                  <a:pt x="57125" y="321111"/>
                  <a:pt x="151150" y="310991"/>
                  <a:pt x="172465" y="314866"/>
                </a:cubicBezTo>
                <a:cubicBezTo>
                  <a:pt x="201883" y="307918"/>
                  <a:pt x="192551" y="309357"/>
                  <a:pt x="223361" y="304828"/>
                </a:cubicBezTo>
                <a:cubicBezTo>
                  <a:pt x="235273" y="283233"/>
                  <a:pt x="290082" y="292239"/>
                  <a:pt x="320595" y="288341"/>
                </a:cubicBezTo>
                <a:cubicBezTo>
                  <a:pt x="326821" y="269140"/>
                  <a:pt x="347105" y="264031"/>
                  <a:pt x="401087" y="246745"/>
                </a:cubicBezTo>
                <a:cubicBezTo>
                  <a:pt x="407068" y="225028"/>
                  <a:pt x="475269" y="251137"/>
                  <a:pt x="495839" y="217305"/>
                </a:cubicBezTo>
                <a:cubicBezTo>
                  <a:pt x="499633" y="218429"/>
                  <a:pt x="503698" y="219260"/>
                  <a:pt x="507910" y="219773"/>
                </a:cubicBezTo>
                <a:cubicBezTo>
                  <a:pt x="532375" y="222751"/>
                  <a:pt x="556339" y="214552"/>
                  <a:pt x="561428" y="201460"/>
                </a:cubicBezTo>
                <a:cubicBezTo>
                  <a:pt x="599747" y="152259"/>
                  <a:pt x="661201" y="177254"/>
                  <a:pt x="712813" y="151411"/>
                </a:cubicBezTo>
                <a:cubicBezTo>
                  <a:pt x="774420" y="124993"/>
                  <a:pt x="765426" y="123535"/>
                  <a:pt x="819366" y="70479"/>
                </a:cubicBezTo>
                <a:cubicBezTo>
                  <a:pt x="839647" y="77460"/>
                  <a:pt x="850544" y="74267"/>
                  <a:pt x="862489" y="63238"/>
                </a:cubicBezTo>
                <a:cubicBezTo>
                  <a:pt x="893284" y="51157"/>
                  <a:pt x="919686" y="77447"/>
                  <a:pt x="934387" y="50788"/>
                </a:cubicBezTo>
                <a:cubicBezTo>
                  <a:pt x="936825" y="54711"/>
                  <a:pt x="942184" y="55671"/>
                  <a:pt x="948874" y="55208"/>
                </a:cubicBezTo>
                <a:lnTo>
                  <a:pt x="955237" y="54040"/>
                </a:lnTo>
                <a:lnTo>
                  <a:pt x="955886" y="54325"/>
                </a:lnTo>
                <a:lnTo>
                  <a:pt x="957239" y="53673"/>
                </a:lnTo>
                <a:lnTo>
                  <a:pt x="971343" y="51086"/>
                </a:lnTo>
                <a:cubicBezTo>
                  <a:pt x="986863" y="47540"/>
                  <a:pt x="1001346" y="44460"/>
                  <a:pt x="1002063" y="54158"/>
                </a:cubicBezTo>
                <a:cubicBezTo>
                  <a:pt x="1010763" y="55438"/>
                  <a:pt x="1016476" y="54893"/>
                  <a:pt x="1020663" y="53408"/>
                </a:cubicBezTo>
                <a:cubicBezTo>
                  <a:pt x="1029036" y="50440"/>
                  <a:pt x="1031306" y="43717"/>
                  <a:pt x="1039181" y="40356"/>
                </a:cubicBezTo>
                <a:lnTo>
                  <a:pt x="1051914" y="39166"/>
                </a:lnTo>
                <a:lnTo>
                  <a:pt x="1054501" y="37372"/>
                </a:lnTo>
                <a:lnTo>
                  <a:pt x="1061859" y="33902"/>
                </a:lnTo>
                <a:lnTo>
                  <a:pt x="1054558" y="30385"/>
                </a:lnTo>
                <a:cubicBezTo>
                  <a:pt x="1046905" y="27358"/>
                  <a:pt x="1128596" y="22367"/>
                  <a:pt x="1140852" y="17327"/>
                </a:cubicBezTo>
                <a:lnTo>
                  <a:pt x="1214144" y="6192"/>
                </a:lnTo>
                <a:lnTo>
                  <a:pt x="1338122" y="27996"/>
                </a:lnTo>
                <a:cubicBezTo>
                  <a:pt x="1367144" y="1801"/>
                  <a:pt x="1432673" y="14019"/>
                  <a:pt x="1462415" y="0"/>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B5FDC8-E2F8-0592-17B9-79CEA2286B63}"/>
              </a:ext>
            </a:extLst>
          </p:cNvPr>
          <p:cNvSpPr>
            <a:spLocks noGrp="1"/>
          </p:cNvSpPr>
          <p:nvPr>
            <p:ph type="title"/>
          </p:nvPr>
        </p:nvSpPr>
        <p:spPr>
          <a:xfrm>
            <a:off x="1618082" y="4779792"/>
            <a:ext cx="8943998" cy="856722"/>
          </a:xfrm>
        </p:spPr>
        <p:txBody>
          <a:bodyPr vert="horz" lIns="91440" tIns="45720" rIns="91440" bIns="45720" rtlCol="0" anchor="b">
            <a:normAutofit/>
          </a:bodyPr>
          <a:lstStyle/>
          <a:p>
            <a:r>
              <a:rPr lang="en-US">
                <a:solidFill>
                  <a:schemeClr val="tx1">
                    <a:lumMod val="85000"/>
                    <a:lumOff val="15000"/>
                  </a:schemeClr>
                </a:solidFill>
              </a:rPr>
              <a:t>Emergence of External Pressures</a:t>
            </a:r>
          </a:p>
        </p:txBody>
      </p:sp>
      <p:pic>
        <p:nvPicPr>
          <p:cNvPr id="2050" name="Picture 2" descr="Chart: Africa's Top Universities | Statista">
            <a:extLst>
              <a:ext uri="{FF2B5EF4-FFF2-40B4-BE49-F238E27FC236}">
                <a16:creationId xmlns:a16="http://schemas.microsoft.com/office/drawing/2014/main" id="{3950AC15-6C84-02D7-B413-F7A41E8B0F8F}"/>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tretch>
            <a:fillRect/>
          </a:stretch>
        </p:blipFill>
        <p:spPr bwMode="auto">
          <a:xfrm>
            <a:off x="788150" y="1300138"/>
            <a:ext cx="2258451" cy="22584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re Are Many Who Oppose the Decision to Place Unisa Under Administration">
            <a:extLst>
              <a:ext uri="{FF2B5EF4-FFF2-40B4-BE49-F238E27FC236}">
                <a16:creationId xmlns:a16="http://schemas.microsoft.com/office/drawing/2014/main" id="{D0017272-55BF-51DD-6A8B-91883EAEFBD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67334" y="1772535"/>
            <a:ext cx="2258568" cy="13136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B3AE87E-BABA-8DC9-4532-002321367246}"/>
              </a:ext>
            </a:extLst>
          </p:cNvPr>
          <p:cNvPicPr>
            <a:picLocks noChangeAspect="1"/>
          </p:cNvPicPr>
          <p:nvPr/>
        </p:nvPicPr>
        <p:blipFill>
          <a:blip r:embed="rId5"/>
          <a:stretch>
            <a:fillRect/>
          </a:stretch>
        </p:blipFill>
        <p:spPr>
          <a:xfrm>
            <a:off x="6371826" y="1794141"/>
            <a:ext cx="2258568" cy="1270444"/>
          </a:xfrm>
          <a:prstGeom prst="rect">
            <a:avLst/>
          </a:prstGeom>
        </p:spPr>
      </p:pic>
      <p:pic>
        <p:nvPicPr>
          <p:cNvPr id="4" name="Picture 3">
            <a:extLst>
              <a:ext uri="{FF2B5EF4-FFF2-40B4-BE49-F238E27FC236}">
                <a16:creationId xmlns:a16="http://schemas.microsoft.com/office/drawing/2014/main" id="{DBDF5188-5DC7-A469-087A-C54DF06ADC3C}"/>
              </a:ext>
            </a:extLst>
          </p:cNvPr>
          <p:cNvPicPr>
            <a:picLocks noChangeAspect="1"/>
          </p:cNvPicPr>
          <p:nvPr/>
        </p:nvPicPr>
        <p:blipFill>
          <a:blip r:embed="rId6"/>
          <a:stretch>
            <a:fillRect/>
          </a:stretch>
        </p:blipFill>
        <p:spPr>
          <a:xfrm>
            <a:off x="9145265" y="1841120"/>
            <a:ext cx="2258568" cy="1176488"/>
          </a:xfrm>
          <a:prstGeom prst="rect">
            <a:avLst/>
          </a:prstGeom>
        </p:spPr>
      </p:pic>
      <p:pic>
        <p:nvPicPr>
          <p:cNvPr id="3" name="Picture 2" descr="A black and white logo&#10;&#10;Description automatically generated">
            <a:extLst>
              <a:ext uri="{FF2B5EF4-FFF2-40B4-BE49-F238E27FC236}">
                <a16:creationId xmlns:a16="http://schemas.microsoft.com/office/drawing/2014/main" id="{12A9795E-8ADC-41AF-4248-829AEADE4740}"/>
              </a:ext>
            </a:extLst>
          </p:cNvPr>
          <p:cNvPicPr>
            <a:picLocks noChangeAspect="1"/>
          </p:cNvPicPr>
          <p:nvPr/>
        </p:nvPicPr>
        <p:blipFill rotWithShape="1">
          <a:blip r:embed="rId7">
            <a:extLst>
              <a:ext uri="{28A0092B-C50C-407E-A947-70E740481C1C}">
                <a14:useLocalDpi xmlns:a14="http://schemas.microsoft.com/office/drawing/2010/main" val="0"/>
              </a:ext>
            </a:extLst>
          </a:blip>
          <a:srcRect t="27146" b="24713"/>
          <a:stretch/>
        </p:blipFill>
        <p:spPr>
          <a:xfrm>
            <a:off x="11077903" y="6264295"/>
            <a:ext cx="908400" cy="437310"/>
          </a:xfrm>
          <a:prstGeom prst="rect">
            <a:avLst/>
          </a:prstGeom>
        </p:spPr>
      </p:pic>
    </p:spTree>
    <p:extLst>
      <p:ext uri="{BB962C8B-B14F-4D97-AF65-F5344CB8AC3E}">
        <p14:creationId xmlns:p14="http://schemas.microsoft.com/office/powerpoint/2010/main" val="3082277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0EB215C-7839-4CEA-AA02-B8F7755F9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91011C6D-05BE-4D99-8C11-A0E478B129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0915134" cy="2251389"/>
          </a:xfrm>
          <a:custGeom>
            <a:avLst/>
            <a:gdLst>
              <a:gd name="connsiteX0" fmla="*/ 0 w 10915134"/>
              <a:gd name="connsiteY0" fmla="*/ 0 h 2251389"/>
              <a:gd name="connsiteX1" fmla="*/ 10915134 w 10915134"/>
              <a:gd name="connsiteY1" fmla="*/ 0 h 2251389"/>
              <a:gd name="connsiteX2" fmla="*/ 10882980 w 10915134"/>
              <a:gd name="connsiteY2" fmla="*/ 49990 h 2251389"/>
              <a:gd name="connsiteX3" fmla="*/ 10834795 w 10915134"/>
              <a:gd name="connsiteY3" fmla="*/ 110024 h 2251389"/>
              <a:gd name="connsiteX4" fmla="*/ 10738392 w 10915134"/>
              <a:gd name="connsiteY4" fmla="*/ 165813 h 2251389"/>
              <a:gd name="connsiteX5" fmla="*/ 10633692 w 10915134"/>
              <a:gd name="connsiteY5" fmla="*/ 209264 h 2251389"/>
              <a:gd name="connsiteX6" fmla="*/ 10586800 w 10915134"/>
              <a:gd name="connsiteY6" fmla="*/ 239716 h 2251389"/>
              <a:gd name="connsiteX7" fmla="*/ 10501658 w 10915134"/>
              <a:gd name="connsiteY7" fmla="*/ 307174 h 2251389"/>
              <a:gd name="connsiteX8" fmla="*/ 10404067 w 10915134"/>
              <a:gd name="connsiteY8" fmla="*/ 412395 h 2251389"/>
              <a:gd name="connsiteX9" fmla="*/ 10380953 w 10915134"/>
              <a:gd name="connsiteY9" fmla="*/ 472334 h 2251389"/>
              <a:gd name="connsiteX10" fmla="*/ 10341416 w 10915134"/>
              <a:gd name="connsiteY10" fmla="*/ 504774 h 2251389"/>
              <a:gd name="connsiteX11" fmla="*/ 10326329 w 10915134"/>
              <a:gd name="connsiteY11" fmla="*/ 523459 h 2251389"/>
              <a:gd name="connsiteX12" fmla="*/ 10298289 w 10915134"/>
              <a:gd name="connsiteY12" fmla="*/ 532173 h 2251389"/>
              <a:gd name="connsiteX13" fmla="*/ 10243127 w 10915134"/>
              <a:gd name="connsiteY13" fmla="*/ 540715 h 2251389"/>
              <a:gd name="connsiteX14" fmla="*/ 10141243 w 10915134"/>
              <a:gd name="connsiteY14" fmla="*/ 592343 h 2251389"/>
              <a:gd name="connsiteX15" fmla="*/ 9940352 w 10915134"/>
              <a:gd name="connsiteY15" fmla="*/ 631518 h 2251389"/>
              <a:gd name="connsiteX16" fmla="*/ 9836226 w 10915134"/>
              <a:gd name="connsiteY16" fmla="*/ 660496 h 2251389"/>
              <a:gd name="connsiteX17" fmla="*/ 9686899 w 10915134"/>
              <a:gd name="connsiteY17" fmla="*/ 683782 h 2251389"/>
              <a:gd name="connsiteX18" fmla="*/ 9578209 w 10915134"/>
              <a:gd name="connsiteY18" fmla="*/ 709781 h 2251389"/>
              <a:gd name="connsiteX19" fmla="*/ 9437298 w 10915134"/>
              <a:gd name="connsiteY19" fmla="*/ 757337 h 2251389"/>
              <a:gd name="connsiteX20" fmla="*/ 9435498 w 10915134"/>
              <a:gd name="connsiteY20" fmla="*/ 759689 h 2251389"/>
              <a:gd name="connsiteX21" fmla="*/ 9413910 w 10915134"/>
              <a:gd name="connsiteY21" fmla="*/ 764531 h 2251389"/>
              <a:gd name="connsiteX22" fmla="*/ 9361370 w 10915134"/>
              <a:gd name="connsiteY22" fmla="*/ 760593 h 2251389"/>
              <a:gd name="connsiteX23" fmla="*/ 9356626 w 10915134"/>
              <a:gd name="connsiteY23" fmla="*/ 764594 h 2251389"/>
              <a:gd name="connsiteX24" fmla="*/ 9311281 w 10915134"/>
              <a:gd name="connsiteY24" fmla="*/ 769260 h 2251389"/>
              <a:gd name="connsiteX25" fmla="*/ 9311173 w 10915134"/>
              <a:gd name="connsiteY25" fmla="*/ 771337 h 2251389"/>
              <a:gd name="connsiteX26" fmla="*/ 9300658 w 10915134"/>
              <a:gd name="connsiteY26" fmla="*/ 781452 h 2251389"/>
              <a:gd name="connsiteX27" fmla="*/ 9279376 w 10915134"/>
              <a:gd name="connsiteY27" fmla="*/ 796188 h 2251389"/>
              <a:gd name="connsiteX28" fmla="*/ 9189502 w 10915134"/>
              <a:gd name="connsiteY28" fmla="*/ 860175 h 2251389"/>
              <a:gd name="connsiteX29" fmla="*/ 9180260 w 10915134"/>
              <a:gd name="connsiteY29" fmla="*/ 862300 h 2251389"/>
              <a:gd name="connsiteX30" fmla="*/ 9180186 w 10915134"/>
              <a:gd name="connsiteY30" fmla="*/ 862799 h 2251389"/>
              <a:gd name="connsiteX31" fmla="*/ 9170652 w 10915134"/>
              <a:gd name="connsiteY31" fmla="*/ 865945 h 2251389"/>
              <a:gd name="connsiteX32" fmla="*/ 9145484 w 10915134"/>
              <a:gd name="connsiteY32" fmla="*/ 870300 h 2251389"/>
              <a:gd name="connsiteX33" fmla="*/ 9140031 w 10915134"/>
              <a:gd name="connsiteY33" fmla="*/ 874741 h 2251389"/>
              <a:gd name="connsiteX34" fmla="*/ 9138892 w 10915134"/>
              <a:gd name="connsiteY34" fmla="*/ 880860 h 2251389"/>
              <a:gd name="connsiteX35" fmla="*/ 9107257 w 10915134"/>
              <a:gd name="connsiteY35" fmla="*/ 903704 h 2251389"/>
              <a:gd name="connsiteX36" fmla="*/ 9034880 w 10915134"/>
              <a:gd name="connsiteY36" fmla="*/ 948837 h 2251389"/>
              <a:gd name="connsiteX37" fmla="*/ 8950600 w 10915134"/>
              <a:gd name="connsiteY37" fmla="*/ 994853 h 2251389"/>
              <a:gd name="connsiteX38" fmla="*/ 8753014 w 10915134"/>
              <a:gd name="connsiteY38" fmla="*/ 1118658 h 2251389"/>
              <a:gd name="connsiteX39" fmla="*/ 8581094 w 10915134"/>
              <a:gd name="connsiteY39" fmla="*/ 1153261 h 2251389"/>
              <a:gd name="connsiteX40" fmla="*/ 8498175 w 10915134"/>
              <a:gd name="connsiteY40" fmla="*/ 1187969 h 2251389"/>
              <a:gd name="connsiteX41" fmla="*/ 8448788 w 10915134"/>
              <a:gd name="connsiteY41" fmla="*/ 1206463 h 2251389"/>
              <a:gd name="connsiteX42" fmla="*/ 8367996 w 10915134"/>
              <a:gd name="connsiteY42" fmla="*/ 1232783 h 2251389"/>
              <a:gd name="connsiteX43" fmla="*/ 8367423 w 10915134"/>
              <a:gd name="connsiteY43" fmla="*/ 1238278 h 2251389"/>
              <a:gd name="connsiteX44" fmla="*/ 8359640 w 10915134"/>
              <a:gd name="connsiteY44" fmla="*/ 1246782 h 2251389"/>
              <a:gd name="connsiteX45" fmla="*/ 8346100 w 10915134"/>
              <a:gd name="connsiteY45" fmla="*/ 1266142 h 2251389"/>
              <a:gd name="connsiteX46" fmla="*/ 8318833 w 10915134"/>
              <a:gd name="connsiteY46" fmla="*/ 1292714 h 2251389"/>
              <a:gd name="connsiteX47" fmla="*/ 8317719 w 10915134"/>
              <a:gd name="connsiteY47" fmla="*/ 1291904 h 2251389"/>
              <a:gd name="connsiteX48" fmla="*/ 8307730 w 10915134"/>
              <a:gd name="connsiteY48" fmla="*/ 1293984 h 2251389"/>
              <a:gd name="connsiteX49" fmla="*/ 8240756 w 10915134"/>
              <a:gd name="connsiteY49" fmla="*/ 1301537 h 2251389"/>
              <a:gd name="connsiteX50" fmla="*/ 8216639 w 10915134"/>
              <a:gd name="connsiteY50" fmla="*/ 1327887 h 2251389"/>
              <a:gd name="connsiteX51" fmla="*/ 8211337 w 10915134"/>
              <a:gd name="connsiteY51" fmla="*/ 1332570 h 2251389"/>
              <a:gd name="connsiteX52" fmla="*/ 8211048 w 10915134"/>
              <a:gd name="connsiteY52" fmla="*/ 1332403 h 2251389"/>
              <a:gd name="connsiteX53" fmla="*/ 8205085 w 10915134"/>
              <a:gd name="connsiteY53" fmla="*/ 1336831 h 2251389"/>
              <a:gd name="connsiteX54" fmla="*/ 8137554 w 10915134"/>
              <a:gd name="connsiteY54" fmla="*/ 1342145 h 2251389"/>
              <a:gd name="connsiteX55" fmla="*/ 8054564 w 10915134"/>
              <a:gd name="connsiteY55" fmla="*/ 1367911 h 2251389"/>
              <a:gd name="connsiteX56" fmla="*/ 7973237 w 10915134"/>
              <a:gd name="connsiteY56" fmla="*/ 1397544 h 2251389"/>
              <a:gd name="connsiteX57" fmla="*/ 7944198 w 10915134"/>
              <a:gd name="connsiteY57" fmla="*/ 1410276 h 2251389"/>
              <a:gd name="connsiteX58" fmla="*/ 7890643 w 10915134"/>
              <a:gd name="connsiteY58" fmla="*/ 1424144 h 2251389"/>
              <a:gd name="connsiteX59" fmla="*/ 7864997 w 10915134"/>
              <a:gd name="connsiteY59" fmla="*/ 1425023 h 2251389"/>
              <a:gd name="connsiteX60" fmla="*/ 7864067 w 10915134"/>
              <a:gd name="connsiteY60" fmla="*/ 1426002 h 2251389"/>
              <a:gd name="connsiteX61" fmla="*/ 7861153 w 10915134"/>
              <a:gd name="connsiteY61" fmla="*/ 1423038 h 2251389"/>
              <a:gd name="connsiteX62" fmla="*/ 7844586 w 10915134"/>
              <a:gd name="connsiteY62" fmla="*/ 1429169 h 2251389"/>
              <a:gd name="connsiteX63" fmla="*/ 7840350 w 10915134"/>
              <a:gd name="connsiteY63" fmla="*/ 1432451 h 2251389"/>
              <a:gd name="connsiteX64" fmla="*/ 7833722 w 10915134"/>
              <a:gd name="connsiteY64" fmla="*/ 1435148 h 2251389"/>
              <a:gd name="connsiteX65" fmla="*/ 7833492 w 10915134"/>
              <a:gd name="connsiteY65" fmla="*/ 1434901 h 2251389"/>
              <a:gd name="connsiteX66" fmla="*/ 7827413 w 10915134"/>
              <a:gd name="connsiteY66" fmla="*/ 1438043 h 2251389"/>
              <a:gd name="connsiteX67" fmla="*/ 7798463 w 10915134"/>
              <a:gd name="connsiteY67" fmla="*/ 1457407 h 2251389"/>
              <a:gd name="connsiteX68" fmla="*/ 7759015 w 10915134"/>
              <a:gd name="connsiteY68" fmla="*/ 1458666 h 2251389"/>
              <a:gd name="connsiteX69" fmla="*/ 7752684 w 10915134"/>
              <a:gd name="connsiteY69" fmla="*/ 1444792 h 2251389"/>
              <a:gd name="connsiteX70" fmla="*/ 7747867 w 10915134"/>
              <a:gd name="connsiteY70" fmla="*/ 1447976 h 2251389"/>
              <a:gd name="connsiteX71" fmla="*/ 7738750 w 10915134"/>
              <a:gd name="connsiteY71" fmla="*/ 1456574 h 2251389"/>
              <a:gd name="connsiteX72" fmla="*/ 7735619 w 10915134"/>
              <a:gd name="connsiteY72" fmla="*/ 1456320 h 2251389"/>
              <a:gd name="connsiteX73" fmla="*/ 7705072 w 10915134"/>
              <a:gd name="connsiteY73" fmla="*/ 1465768 h 2251389"/>
              <a:gd name="connsiteX74" fmla="*/ 7696073 w 10915134"/>
              <a:gd name="connsiteY74" fmla="*/ 1462212 h 2251389"/>
              <a:gd name="connsiteX75" fmla="*/ 7692096 w 10915134"/>
              <a:gd name="connsiteY75" fmla="*/ 1462163 h 2251389"/>
              <a:gd name="connsiteX76" fmla="*/ 7674689 w 10915134"/>
              <a:gd name="connsiteY76" fmla="*/ 1477613 h 2251389"/>
              <a:gd name="connsiteX77" fmla="*/ 7665348 w 10915134"/>
              <a:gd name="connsiteY77" fmla="*/ 1483862 h 2251389"/>
              <a:gd name="connsiteX78" fmla="*/ 7606276 w 10915134"/>
              <a:gd name="connsiteY78" fmla="*/ 1538521 h 2251389"/>
              <a:gd name="connsiteX79" fmla="*/ 7504695 w 10915134"/>
              <a:gd name="connsiteY79" fmla="*/ 1566686 h 2251389"/>
              <a:gd name="connsiteX80" fmla="*/ 7401270 w 10915134"/>
              <a:gd name="connsiteY80" fmla="*/ 1597361 h 2251389"/>
              <a:gd name="connsiteX81" fmla="*/ 7320321 w 10915134"/>
              <a:gd name="connsiteY81" fmla="*/ 1619535 h 2251389"/>
              <a:gd name="connsiteX82" fmla="*/ 7149526 w 10915134"/>
              <a:gd name="connsiteY82" fmla="*/ 1743630 h 2251389"/>
              <a:gd name="connsiteX83" fmla="*/ 7105391 w 10915134"/>
              <a:gd name="connsiteY83" fmla="*/ 1752328 h 2251389"/>
              <a:gd name="connsiteX84" fmla="*/ 7071654 w 10915134"/>
              <a:gd name="connsiteY84" fmla="*/ 1785091 h 2251389"/>
              <a:gd name="connsiteX85" fmla="*/ 7054359 w 10915134"/>
              <a:gd name="connsiteY85" fmla="*/ 1782439 h 2251389"/>
              <a:gd name="connsiteX86" fmla="*/ 7051319 w 10915134"/>
              <a:gd name="connsiteY86" fmla="*/ 1781706 h 2251389"/>
              <a:gd name="connsiteX87" fmla="*/ 7040377 w 10915134"/>
              <a:gd name="connsiteY87" fmla="*/ 1784767 h 2251389"/>
              <a:gd name="connsiteX88" fmla="*/ 7035771 w 10915134"/>
              <a:gd name="connsiteY88" fmla="*/ 1778137 h 2251389"/>
              <a:gd name="connsiteX89" fmla="*/ 7018208 w 10915134"/>
              <a:gd name="connsiteY89" fmla="*/ 1777373 h 2251389"/>
              <a:gd name="connsiteX90" fmla="*/ 6998493 w 10915134"/>
              <a:gd name="connsiteY90" fmla="*/ 1785098 h 2251389"/>
              <a:gd name="connsiteX91" fmla="*/ 6928288 w 10915134"/>
              <a:gd name="connsiteY91" fmla="*/ 1811732 h 2251389"/>
              <a:gd name="connsiteX92" fmla="*/ 6917773 w 10915134"/>
              <a:gd name="connsiteY92" fmla="*/ 1820666 h 2251389"/>
              <a:gd name="connsiteX93" fmla="*/ 6881789 w 10915134"/>
              <a:gd name="connsiteY93" fmla="*/ 1828309 h 2251389"/>
              <a:gd name="connsiteX94" fmla="*/ 6879926 w 10915134"/>
              <a:gd name="connsiteY94" fmla="*/ 1830591 h 2251389"/>
              <a:gd name="connsiteX95" fmla="*/ 6845508 w 10915134"/>
              <a:gd name="connsiteY95" fmla="*/ 1841035 h 2251389"/>
              <a:gd name="connsiteX96" fmla="*/ 6786683 w 10915134"/>
              <a:gd name="connsiteY96" fmla="*/ 1868367 h 2251389"/>
              <a:gd name="connsiteX97" fmla="*/ 6773874 w 10915134"/>
              <a:gd name="connsiteY97" fmla="*/ 1863267 h 2251389"/>
              <a:gd name="connsiteX98" fmla="*/ 6771241 w 10915134"/>
              <a:gd name="connsiteY98" fmla="*/ 1859449 h 2251389"/>
              <a:gd name="connsiteX99" fmla="*/ 6755065 w 10915134"/>
              <a:gd name="connsiteY99" fmla="*/ 1866822 h 2251389"/>
              <a:gd name="connsiteX100" fmla="*/ 6740854 w 10915134"/>
              <a:gd name="connsiteY100" fmla="*/ 1865352 h 2251389"/>
              <a:gd name="connsiteX101" fmla="*/ 6730997 w 10915134"/>
              <a:gd name="connsiteY101" fmla="*/ 1874155 h 2251389"/>
              <a:gd name="connsiteX102" fmla="*/ 6714212 w 10915134"/>
              <a:gd name="connsiteY102" fmla="*/ 1876293 h 2251389"/>
              <a:gd name="connsiteX103" fmla="*/ 6693130 w 10915134"/>
              <a:gd name="connsiteY103" fmla="*/ 1876808 h 2251389"/>
              <a:gd name="connsiteX104" fmla="*/ 6674405 w 10915134"/>
              <a:gd name="connsiteY104" fmla="*/ 1873459 h 2251389"/>
              <a:gd name="connsiteX105" fmla="*/ 6647714 w 10915134"/>
              <a:gd name="connsiteY105" fmla="*/ 1878941 h 2251389"/>
              <a:gd name="connsiteX106" fmla="*/ 6586613 w 10915134"/>
              <a:gd name="connsiteY106" fmla="*/ 1887053 h 2251389"/>
              <a:gd name="connsiteX107" fmla="*/ 6540424 w 10915134"/>
              <a:gd name="connsiteY107" fmla="*/ 1893269 h 2251389"/>
              <a:gd name="connsiteX108" fmla="*/ 6460034 w 10915134"/>
              <a:gd name="connsiteY108" fmla="*/ 1911286 h 2251389"/>
              <a:gd name="connsiteX109" fmla="*/ 6445449 w 10915134"/>
              <a:gd name="connsiteY109" fmla="*/ 1926499 h 2251389"/>
              <a:gd name="connsiteX110" fmla="*/ 6407092 w 10915134"/>
              <a:gd name="connsiteY110" fmla="*/ 1921993 h 2251389"/>
              <a:gd name="connsiteX111" fmla="*/ 6396332 w 10915134"/>
              <a:gd name="connsiteY111" fmla="*/ 1907025 h 2251389"/>
              <a:gd name="connsiteX112" fmla="*/ 6347048 w 10915134"/>
              <a:gd name="connsiteY112" fmla="*/ 1912130 h 2251389"/>
              <a:gd name="connsiteX113" fmla="*/ 6302270 w 10915134"/>
              <a:gd name="connsiteY113" fmla="*/ 1933613 h 2251389"/>
              <a:gd name="connsiteX114" fmla="*/ 6243078 w 10915134"/>
              <a:gd name="connsiteY114" fmla="*/ 1945644 h 2251389"/>
              <a:gd name="connsiteX115" fmla="*/ 6207738 w 10915134"/>
              <a:gd name="connsiteY115" fmla="*/ 1953011 h 2251389"/>
              <a:gd name="connsiteX116" fmla="*/ 6108781 w 10915134"/>
              <a:gd name="connsiteY116" fmla="*/ 1959474 h 2251389"/>
              <a:gd name="connsiteX117" fmla="*/ 6103698 w 10915134"/>
              <a:gd name="connsiteY117" fmla="*/ 1959304 h 2251389"/>
              <a:gd name="connsiteX118" fmla="*/ 6087017 w 10915134"/>
              <a:gd name="connsiteY118" fmla="*/ 1969078 h 2251389"/>
              <a:gd name="connsiteX119" fmla="*/ 6086313 w 10915134"/>
              <a:gd name="connsiteY119" fmla="*/ 1971580 h 2251389"/>
              <a:gd name="connsiteX120" fmla="*/ 6024291 w 10915134"/>
              <a:gd name="connsiteY120" fmla="*/ 1966761 h 2251389"/>
              <a:gd name="connsiteX121" fmla="*/ 6016853 w 10915134"/>
              <a:gd name="connsiteY121" fmla="*/ 1970526 h 2251389"/>
              <a:gd name="connsiteX122" fmla="*/ 5975404 w 10915134"/>
              <a:gd name="connsiteY122" fmla="*/ 1961749 h 2251389"/>
              <a:gd name="connsiteX123" fmla="*/ 5954536 w 10915134"/>
              <a:gd name="connsiteY123" fmla="*/ 1960220 h 2251389"/>
              <a:gd name="connsiteX124" fmla="*/ 5917280 w 10915134"/>
              <a:gd name="connsiteY124" fmla="*/ 1954478 h 2251389"/>
              <a:gd name="connsiteX125" fmla="*/ 5914232 w 10915134"/>
              <a:gd name="connsiteY125" fmla="*/ 1956919 h 2251389"/>
              <a:gd name="connsiteX126" fmla="*/ 5906850 w 10915134"/>
              <a:gd name="connsiteY126" fmla="*/ 1954702 h 2251389"/>
              <a:gd name="connsiteX127" fmla="*/ 5901461 w 10915134"/>
              <a:gd name="connsiteY127" fmla="*/ 1957577 h 2251389"/>
              <a:gd name="connsiteX128" fmla="*/ 5895317 w 10915134"/>
              <a:gd name="connsiteY128" fmla="*/ 1956828 h 2251389"/>
              <a:gd name="connsiteX129" fmla="*/ 5831128 w 10915134"/>
              <a:gd name="connsiteY129" fmla="*/ 1968382 h 2251389"/>
              <a:gd name="connsiteX130" fmla="*/ 5817261 w 10915134"/>
              <a:gd name="connsiteY130" fmla="*/ 1966124 h 2251389"/>
              <a:gd name="connsiteX131" fmla="*/ 5806791 w 10915134"/>
              <a:gd name="connsiteY131" fmla="*/ 1974713 h 2251389"/>
              <a:gd name="connsiteX132" fmla="*/ 5762574 w 10915134"/>
              <a:gd name="connsiteY132" fmla="*/ 1976973 h 2251389"/>
              <a:gd name="connsiteX133" fmla="*/ 5747297 w 10915134"/>
              <a:gd name="connsiteY133" fmla="*/ 1970252 h 2251389"/>
              <a:gd name="connsiteX134" fmla="*/ 5733169 w 10915134"/>
              <a:gd name="connsiteY134" fmla="*/ 1965433 h 2251389"/>
              <a:gd name="connsiteX135" fmla="*/ 5731338 w 10915134"/>
              <a:gd name="connsiteY135" fmla="*/ 1965447 h 2251389"/>
              <a:gd name="connsiteX136" fmla="*/ 5712957 w 10915134"/>
              <a:gd name="connsiteY136" fmla="*/ 1965596 h 2251389"/>
              <a:gd name="connsiteX137" fmla="*/ 5678760 w 10915134"/>
              <a:gd name="connsiteY137" fmla="*/ 1965873 h 2251389"/>
              <a:gd name="connsiteX138" fmla="*/ 5612457 w 10915134"/>
              <a:gd name="connsiteY138" fmla="*/ 1972287 h 2251389"/>
              <a:gd name="connsiteX139" fmla="*/ 5462439 w 10915134"/>
              <a:gd name="connsiteY139" fmla="*/ 1941766 h 2251389"/>
              <a:gd name="connsiteX140" fmla="*/ 5249426 w 10915134"/>
              <a:gd name="connsiteY140" fmla="*/ 1957993 h 2251389"/>
              <a:gd name="connsiteX141" fmla="*/ 4795460 w 10915134"/>
              <a:gd name="connsiteY141" fmla="*/ 2018541 h 2251389"/>
              <a:gd name="connsiteX142" fmla="*/ 4698875 w 10915134"/>
              <a:gd name="connsiteY142" fmla="*/ 2031693 h 2251389"/>
              <a:gd name="connsiteX143" fmla="*/ 4635334 w 10915134"/>
              <a:gd name="connsiteY143" fmla="*/ 2035504 h 2251389"/>
              <a:gd name="connsiteX144" fmla="*/ 4529228 w 10915134"/>
              <a:gd name="connsiteY144" fmla="*/ 2076609 h 2251389"/>
              <a:gd name="connsiteX145" fmla="*/ 4408461 w 10915134"/>
              <a:gd name="connsiteY145" fmla="*/ 2090939 h 2251389"/>
              <a:gd name="connsiteX146" fmla="*/ 4254651 w 10915134"/>
              <a:gd name="connsiteY146" fmla="*/ 2101730 h 2251389"/>
              <a:gd name="connsiteX147" fmla="*/ 4213233 w 10915134"/>
              <a:gd name="connsiteY147" fmla="*/ 2120326 h 2251389"/>
              <a:gd name="connsiteX148" fmla="*/ 4153938 w 10915134"/>
              <a:gd name="connsiteY148" fmla="*/ 2137520 h 2251389"/>
              <a:gd name="connsiteX149" fmla="*/ 4050969 w 10915134"/>
              <a:gd name="connsiteY149" fmla="*/ 2177971 h 2251389"/>
              <a:gd name="connsiteX150" fmla="*/ 3933162 w 10915134"/>
              <a:gd name="connsiteY150" fmla="*/ 2199509 h 2251389"/>
              <a:gd name="connsiteX151" fmla="*/ 3797609 w 10915134"/>
              <a:gd name="connsiteY151" fmla="*/ 2185813 h 2251389"/>
              <a:gd name="connsiteX152" fmla="*/ 3723511 w 10915134"/>
              <a:gd name="connsiteY152" fmla="*/ 2185401 h 2251389"/>
              <a:gd name="connsiteX153" fmla="*/ 3478465 w 10915134"/>
              <a:gd name="connsiteY153" fmla="*/ 2181087 h 2251389"/>
              <a:gd name="connsiteX154" fmla="*/ 3308996 w 10915134"/>
              <a:gd name="connsiteY154" fmla="*/ 2177978 h 2251389"/>
              <a:gd name="connsiteX155" fmla="*/ 3260282 w 10915134"/>
              <a:gd name="connsiteY155" fmla="*/ 2194479 h 2251389"/>
              <a:gd name="connsiteX156" fmla="*/ 3178557 w 10915134"/>
              <a:gd name="connsiteY156" fmla="*/ 2221451 h 2251389"/>
              <a:gd name="connsiteX157" fmla="*/ 3097074 w 10915134"/>
              <a:gd name="connsiteY157" fmla="*/ 2229837 h 2251389"/>
              <a:gd name="connsiteX158" fmla="*/ 3029944 w 10915134"/>
              <a:gd name="connsiteY158" fmla="*/ 2248531 h 2251389"/>
              <a:gd name="connsiteX159" fmla="*/ 2964870 w 10915134"/>
              <a:gd name="connsiteY159" fmla="*/ 2251389 h 2251389"/>
              <a:gd name="connsiteX160" fmla="*/ 2931496 w 10915134"/>
              <a:gd name="connsiteY160" fmla="*/ 2243024 h 2251389"/>
              <a:gd name="connsiteX161" fmla="*/ 2892959 w 10915134"/>
              <a:gd name="connsiteY161" fmla="*/ 2233969 h 2251389"/>
              <a:gd name="connsiteX162" fmla="*/ 2839074 w 10915134"/>
              <a:gd name="connsiteY162" fmla="*/ 2225008 h 2251389"/>
              <a:gd name="connsiteX163" fmla="*/ 2693779 w 10915134"/>
              <a:gd name="connsiteY163" fmla="*/ 2231570 h 2251389"/>
              <a:gd name="connsiteX164" fmla="*/ 2523799 w 10915134"/>
              <a:gd name="connsiteY164" fmla="*/ 2236547 h 2251389"/>
              <a:gd name="connsiteX165" fmla="*/ 2340069 w 10915134"/>
              <a:gd name="connsiteY165" fmla="*/ 2220699 h 2251389"/>
              <a:gd name="connsiteX166" fmla="*/ 2076408 w 10915134"/>
              <a:gd name="connsiteY166" fmla="*/ 2194398 h 2251389"/>
              <a:gd name="connsiteX167" fmla="*/ 1983593 w 10915134"/>
              <a:gd name="connsiteY167" fmla="*/ 2219360 h 2251389"/>
              <a:gd name="connsiteX168" fmla="*/ 1853105 w 10915134"/>
              <a:gd name="connsiteY168" fmla="*/ 2214141 h 2251389"/>
              <a:gd name="connsiteX169" fmla="*/ 1748511 w 10915134"/>
              <a:gd name="connsiteY169" fmla="*/ 2178472 h 2251389"/>
              <a:gd name="connsiteX170" fmla="*/ 1633422 w 10915134"/>
              <a:gd name="connsiteY170" fmla="*/ 2143415 h 2251389"/>
              <a:gd name="connsiteX171" fmla="*/ 1558946 w 10915134"/>
              <a:gd name="connsiteY171" fmla="*/ 2128843 h 2251389"/>
              <a:gd name="connsiteX172" fmla="*/ 1385344 w 10915134"/>
              <a:gd name="connsiteY172" fmla="*/ 2124817 h 2251389"/>
              <a:gd name="connsiteX173" fmla="*/ 1227473 w 10915134"/>
              <a:gd name="connsiteY173" fmla="*/ 2113291 h 2251389"/>
              <a:gd name="connsiteX174" fmla="*/ 1088711 w 10915134"/>
              <a:gd name="connsiteY174" fmla="*/ 2097947 h 2251389"/>
              <a:gd name="connsiteX175" fmla="*/ 939259 w 10915134"/>
              <a:gd name="connsiteY175" fmla="*/ 2073411 h 2251389"/>
              <a:gd name="connsiteX176" fmla="*/ 914345 w 10915134"/>
              <a:gd name="connsiteY176" fmla="*/ 2063135 h 2251389"/>
              <a:gd name="connsiteX177" fmla="*/ 879393 w 10915134"/>
              <a:gd name="connsiteY177" fmla="*/ 2068419 h 2251389"/>
              <a:gd name="connsiteX178" fmla="*/ 739242 w 10915134"/>
              <a:gd name="connsiteY178" fmla="*/ 2091539 h 2251389"/>
              <a:gd name="connsiteX179" fmla="*/ 628509 w 10915134"/>
              <a:gd name="connsiteY179" fmla="*/ 2108134 h 2251389"/>
              <a:gd name="connsiteX180" fmla="*/ 508046 w 10915134"/>
              <a:gd name="connsiteY180" fmla="*/ 2109851 h 2251389"/>
              <a:gd name="connsiteX181" fmla="*/ 408793 w 10915134"/>
              <a:gd name="connsiteY181" fmla="*/ 2105335 h 2251389"/>
              <a:gd name="connsiteX182" fmla="*/ 259142 w 10915134"/>
              <a:gd name="connsiteY182" fmla="*/ 2115883 h 2251389"/>
              <a:gd name="connsiteX183" fmla="*/ 91266 w 10915134"/>
              <a:gd name="connsiteY183" fmla="*/ 2135533 h 2251389"/>
              <a:gd name="connsiteX184" fmla="*/ 12251 w 10915134"/>
              <a:gd name="connsiteY184" fmla="*/ 2121489 h 2251389"/>
              <a:gd name="connsiteX185" fmla="*/ 0 w 10915134"/>
              <a:gd name="connsiteY185" fmla="*/ 2122164 h 225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0915134" h="2251389">
                <a:moveTo>
                  <a:pt x="0" y="0"/>
                </a:moveTo>
                <a:lnTo>
                  <a:pt x="10915134" y="0"/>
                </a:lnTo>
                <a:lnTo>
                  <a:pt x="10882980" y="49990"/>
                </a:lnTo>
                <a:cubicBezTo>
                  <a:pt x="10880871" y="52147"/>
                  <a:pt x="10836905" y="107867"/>
                  <a:pt x="10834795" y="110024"/>
                </a:cubicBezTo>
                <a:cubicBezTo>
                  <a:pt x="10820319" y="128194"/>
                  <a:pt x="10762503" y="175620"/>
                  <a:pt x="10738392" y="165813"/>
                </a:cubicBezTo>
                <a:cubicBezTo>
                  <a:pt x="10748670" y="186392"/>
                  <a:pt x="10638347" y="188684"/>
                  <a:pt x="10633692" y="209264"/>
                </a:cubicBezTo>
                <a:cubicBezTo>
                  <a:pt x="10631767" y="225908"/>
                  <a:pt x="10597419" y="233945"/>
                  <a:pt x="10586800" y="239716"/>
                </a:cubicBezTo>
                <a:cubicBezTo>
                  <a:pt x="10579628" y="256520"/>
                  <a:pt x="10520682" y="224915"/>
                  <a:pt x="10501658" y="307174"/>
                </a:cubicBezTo>
                <a:cubicBezTo>
                  <a:pt x="10447727" y="313339"/>
                  <a:pt x="10447126" y="425780"/>
                  <a:pt x="10404067" y="412395"/>
                </a:cubicBezTo>
                <a:cubicBezTo>
                  <a:pt x="10392937" y="413598"/>
                  <a:pt x="10388815" y="467371"/>
                  <a:pt x="10380953" y="472334"/>
                </a:cubicBezTo>
                <a:lnTo>
                  <a:pt x="10341416" y="504774"/>
                </a:lnTo>
                <a:lnTo>
                  <a:pt x="10326329" y="523459"/>
                </a:lnTo>
                <a:lnTo>
                  <a:pt x="10298289" y="532173"/>
                </a:lnTo>
                <a:cubicBezTo>
                  <a:pt x="10284422" y="535049"/>
                  <a:pt x="10265952" y="533199"/>
                  <a:pt x="10243127" y="540715"/>
                </a:cubicBezTo>
                <a:cubicBezTo>
                  <a:pt x="10203910" y="562831"/>
                  <a:pt x="10165274" y="534580"/>
                  <a:pt x="10141243" y="592343"/>
                </a:cubicBezTo>
                <a:cubicBezTo>
                  <a:pt x="10059374" y="598371"/>
                  <a:pt x="10021953" y="650378"/>
                  <a:pt x="9940352" y="631518"/>
                </a:cubicBezTo>
                <a:cubicBezTo>
                  <a:pt x="9959797" y="646419"/>
                  <a:pt x="9860152" y="623282"/>
                  <a:pt x="9836226" y="660496"/>
                </a:cubicBezTo>
                <a:cubicBezTo>
                  <a:pt x="9788121" y="672556"/>
                  <a:pt x="9760988" y="668531"/>
                  <a:pt x="9686899" y="683782"/>
                </a:cubicBezTo>
                <a:cubicBezTo>
                  <a:pt x="9623800" y="700369"/>
                  <a:pt x="9613948" y="700871"/>
                  <a:pt x="9578209" y="709781"/>
                </a:cubicBezTo>
                <a:lnTo>
                  <a:pt x="9437298" y="757337"/>
                </a:lnTo>
                <a:lnTo>
                  <a:pt x="9435498" y="759689"/>
                </a:lnTo>
                <a:cubicBezTo>
                  <a:pt x="9426240" y="765982"/>
                  <a:pt x="9419508" y="766527"/>
                  <a:pt x="9413910" y="764531"/>
                </a:cubicBezTo>
                <a:lnTo>
                  <a:pt x="9361370" y="760593"/>
                </a:lnTo>
                <a:lnTo>
                  <a:pt x="9356626" y="764594"/>
                </a:lnTo>
                <a:lnTo>
                  <a:pt x="9311281" y="769260"/>
                </a:lnTo>
                <a:cubicBezTo>
                  <a:pt x="9311245" y="769953"/>
                  <a:pt x="9311210" y="770644"/>
                  <a:pt x="9311173" y="771337"/>
                </a:cubicBezTo>
                <a:cubicBezTo>
                  <a:pt x="9309900" y="776105"/>
                  <a:pt x="9307010" y="779823"/>
                  <a:pt x="9300658" y="781452"/>
                </a:cubicBezTo>
                <a:cubicBezTo>
                  <a:pt x="9318003" y="808459"/>
                  <a:pt x="9299643" y="793767"/>
                  <a:pt x="9279376" y="796188"/>
                </a:cubicBezTo>
                <a:cubicBezTo>
                  <a:pt x="9260850" y="809309"/>
                  <a:pt x="9206021" y="849156"/>
                  <a:pt x="9189502" y="860175"/>
                </a:cubicBezTo>
                <a:lnTo>
                  <a:pt x="9180260" y="862300"/>
                </a:lnTo>
                <a:cubicBezTo>
                  <a:pt x="9180236" y="862466"/>
                  <a:pt x="9180211" y="862633"/>
                  <a:pt x="9180186" y="862799"/>
                </a:cubicBezTo>
                <a:cubicBezTo>
                  <a:pt x="9178407" y="864232"/>
                  <a:pt x="9175456" y="865295"/>
                  <a:pt x="9170652" y="865945"/>
                </a:cubicBezTo>
                <a:lnTo>
                  <a:pt x="9145484" y="870300"/>
                </a:lnTo>
                <a:lnTo>
                  <a:pt x="9140031" y="874741"/>
                </a:lnTo>
                <a:lnTo>
                  <a:pt x="9138892" y="880860"/>
                </a:lnTo>
                <a:lnTo>
                  <a:pt x="9107257" y="903704"/>
                </a:lnTo>
                <a:cubicBezTo>
                  <a:pt x="9091321" y="899193"/>
                  <a:pt x="9043942" y="941365"/>
                  <a:pt x="9034880" y="948837"/>
                </a:cubicBezTo>
                <a:lnTo>
                  <a:pt x="8950600" y="994853"/>
                </a:lnTo>
                <a:cubicBezTo>
                  <a:pt x="8865196" y="1081843"/>
                  <a:pt x="8818875" y="1077389"/>
                  <a:pt x="8753014" y="1118658"/>
                </a:cubicBezTo>
                <a:cubicBezTo>
                  <a:pt x="8692981" y="1124704"/>
                  <a:pt x="8636332" y="1128410"/>
                  <a:pt x="8581094" y="1153261"/>
                </a:cubicBezTo>
                <a:cubicBezTo>
                  <a:pt x="8538621" y="1164812"/>
                  <a:pt x="8511758" y="1169577"/>
                  <a:pt x="8498175" y="1187969"/>
                </a:cubicBezTo>
                <a:lnTo>
                  <a:pt x="8448788" y="1206463"/>
                </a:lnTo>
                <a:lnTo>
                  <a:pt x="8367996" y="1232783"/>
                </a:lnTo>
                <a:cubicBezTo>
                  <a:pt x="8367806" y="1234615"/>
                  <a:pt x="8367614" y="1236446"/>
                  <a:pt x="8367423" y="1238278"/>
                </a:cubicBezTo>
                <a:lnTo>
                  <a:pt x="8359640" y="1246782"/>
                </a:lnTo>
                <a:lnTo>
                  <a:pt x="8346100" y="1266142"/>
                </a:lnTo>
                <a:lnTo>
                  <a:pt x="8318833" y="1292714"/>
                </a:lnTo>
                <a:lnTo>
                  <a:pt x="8317719" y="1291904"/>
                </a:lnTo>
                <a:cubicBezTo>
                  <a:pt x="8314688" y="1290662"/>
                  <a:pt x="8311461" y="1290840"/>
                  <a:pt x="8307730" y="1293984"/>
                </a:cubicBezTo>
                <a:cubicBezTo>
                  <a:pt x="8294903" y="1295590"/>
                  <a:pt x="8255937" y="1295887"/>
                  <a:pt x="8240756" y="1301537"/>
                </a:cubicBezTo>
                <a:cubicBezTo>
                  <a:pt x="8233324" y="1310481"/>
                  <a:pt x="8225256" y="1319366"/>
                  <a:pt x="8216639" y="1327887"/>
                </a:cubicBezTo>
                <a:lnTo>
                  <a:pt x="8211337" y="1332570"/>
                </a:lnTo>
                <a:lnTo>
                  <a:pt x="8211048" y="1332403"/>
                </a:lnTo>
                <a:cubicBezTo>
                  <a:pt x="8209501" y="1332874"/>
                  <a:pt x="8207607" y="1334206"/>
                  <a:pt x="8205085" y="1336831"/>
                </a:cubicBezTo>
                <a:lnTo>
                  <a:pt x="8137554" y="1342145"/>
                </a:lnTo>
                <a:cubicBezTo>
                  <a:pt x="8105705" y="1354688"/>
                  <a:pt x="8080446" y="1339423"/>
                  <a:pt x="8054564" y="1367911"/>
                </a:cubicBezTo>
                <a:cubicBezTo>
                  <a:pt x="8024726" y="1379555"/>
                  <a:pt x="7996957" y="1380148"/>
                  <a:pt x="7973237" y="1397544"/>
                </a:cubicBezTo>
                <a:cubicBezTo>
                  <a:pt x="7961439" y="1393972"/>
                  <a:pt x="7951168" y="1394796"/>
                  <a:pt x="7944198" y="1410276"/>
                </a:cubicBezTo>
                <a:cubicBezTo>
                  <a:pt x="7915673" y="1417804"/>
                  <a:pt x="7905583" y="1403950"/>
                  <a:pt x="7890643" y="1424144"/>
                </a:cubicBezTo>
                <a:cubicBezTo>
                  <a:pt x="7869590" y="1403678"/>
                  <a:pt x="7870757" y="1414314"/>
                  <a:pt x="7864997" y="1425023"/>
                </a:cubicBezTo>
                <a:lnTo>
                  <a:pt x="7864067" y="1426002"/>
                </a:lnTo>
                <a:lnTo>
                  <a:pt x="7861153" y="1423038"/>
                </a:lnTo>
                <a:lnTo>
                  <a:pt x="7844586" y="1429169"/>
                </a:lnTo>
                <a:lnTo>
                  <a:pt x="7840350" y="1432451"/>
                </a:lnTo>
                <a:cubicBezTo>
                  <a:pt x="7837357" y="1434345"/>
                  <a:pt x="7835272" y="1435129"/>
                  <a:pt x="7833722" y="1435148"/>
                </a:cubicBezTo>
                <a:lnTo>
                  <a:pt x="7833492" y="1434901"/>
                </a:lnTo>
                <a:lnTo>
                  <a:pt x="7827413" y="1438043"/>
                </a:lnTo>
                <a:cubicBezTo>
                  <a:pt x="7817294" y="1444069"/>
                  <a:pt x="7807591" y="1450613"/>
                  <a:pt x="7798463" y="1457407"/>
                </a:cubicBezTo>
                <a:cubicBezTo>
                  <a:pt x="7789625" y="1446704"/>
                  <a:pt x="7769649" y="1464040"/>
                  <a:pt x="7759015" y="1458666"/>
                </a:cubicBezTo>
                <a:lnTo>
                  <a:pt x="7752684" y="1444792"/>
                </a:lnTo>
                <a:lnTo>
                  <a:pt x="7747867" y="1447976"/>
                </a:lnTo>
                <a:lnTo>
                  <a:pt x="7738750" y="1456574"/>
                </a:lnTo>
                <a:cubicBezTo>
                  <a:pt x="7737328" y="1457741"/>
                  <a:pt x="7736297" y="1457914"/>
                  <a:pt x="7735619" y="1456320"/>
                </a:cubicBezTo>
                <a:cubicBezTo>
                  <a:pt x="7730006" y="1457852"/>
                  <a:pt x="7711662" y="1464787"/>
                  <a:pt x="7705072" y="1465768"/>
                </a:cubicBezTo>
                <a:lnTo>
                  <a:pt x="7696073" y="1462212"/>
                </a:lnTo>
                <a:lnTo>
                  <a:pt x="7692096" y="1462163"/>
                </a:lnTo>
                <a:lnTo>
                  <a:pt x="7674689" y="1477613"/>
                </a:lnTo>
                <a:lnTo>
                  <a:pt x="7665348" y="1483862"/>
                </a:lnTo>
                <a:lnTo>
                  <a:pt x="7606276" y="1538521"/>
                </a:lnTo>
                <a:lnTo>
                  <a:pt x="7504695" y="1566686"/>
                </a:lnTo>
                <a:cubicBezTo>
                  <a:pt x="7473718" y="1603709"/>
                  <a:pt x="7404436" y="1554658"/>
                  <a:pt x="7401270" y="1597361"/>
                </a:cubicBezTo>
                <a:cubicBezTo>
                  <a:pt x="7369238" y="1613154"/>
                  <a:pt x="7363418" y="1605164"/>
                  <a:pt x="7320321" y="1619535"/>
                </a:cubicBezTo>
                <a:cubicBezTo>
                  <a:pt x="7280514" y="1668809"/>
                  <a:pt x="7198683" y="1708462"/>
                  <a:pt x="7149526" y="1743630"/>
                </a:cubicBezTo>
                <a:cubicBezTo>
                  <a:pt x="7114410" y="1721934"/>
                  <a:pt x="7136043" y="1746476"/>
                  <a:pt x="7105391" y="1752328"/>
                </a:cubicBezTo>
                <a:cubicBezTo>
                  <a:pt x="7119677" y="1779725"/>
                  <a:pt x="7066212" y="1749779"/>
                  <a:pt x="7071654" y="1785091"/>
                </a:cubicBezTo>
                <a:cubicBezTo>
                  <a:pt x="7065905" y="1785038"/>
                  <a:pt x="7060161" y="1783873"/>
                  <a:pt x="7054359" y="1782439"/>
                </a:cubicBezTo>
                <a:lnTo>
                  <a:pt x="7051319" y="1781706"/>
                </a:lnTo>
                <a:lnTo>
                  <a:pt x="7040377" y="1784767"/>
                </a:lnTo>
                <a:lnTo>
                  <a:pt x="7035771" y="1778137"/>
                </a:lnTo>
                <a:lnTo>
                  <a:pt x="7018208" y="1777373"/>
                </a:lnTo>
                <a:cubicBezTo>
                  <a:pt x="7011866" y="1778247"/>
                  <a:pt x="7005318" y="1780539"/>
                  <a:pt x="6998493" y="1785098"/>
                </a:cubicBezTo>
                <a:cubicBezTo>
                  <a:pt x="6983689" y="1806072"/>
                  <a:pt x="6952865" y="1800516"/>
                  <a:pt x="6928288" y="1811732"/>
                </a:cubicBezTo>
                <a:lnTo>
                  <a:pt x="6917773" y="1820666"/>
                </a:lnTo>
                <a:lnTo>
                  <a:pt x="6881789" y="1828309"/>
                </a:lnTo>
                <a:lnTo>
                  <a:pt x="6879926" y="1830591"/>
                </a:lnTo>
                <a:cubicBezTo>
                  <a:pt x="6873880" y="1832712"/>
                  <a:pt x="6861049" y="1834739"/>
                  <a:pt x="6845508" y="1841035"/>
                </a:cubicBezTo>
                <a:lnTo>
                  <a:pt x="6786683" y="1868367"/>
                </a:lnTo>
                <a:lnTo>
                  <a:pt x="6773874" y="1863267"/>
                </a:lnTo>
                <a:lnTo>
                  <a:pt x="6771241" y="1859449"/>
                </a:lnTo>
                <a:lnTo>
                  <a:pt x="6755065" y="1866822"/>
                </a:lnTo>
                <a:lnTo>
                  <a:pt x="6740854" y="1865352"/>
                </a:lnTo>
                <a:lnTo>
                  <a:pt x="6730997" y="1874155"/>
                </a:lnTo>
                <a:lnTo>
                  <a:pt x="6714212" y="1876293"/>
                </a:lnTo>
                <a:cubicBezTo>
                  <a:pt x="6707919" y="1876308"/>
                  <a:pt x="6700834" y="1876122"/>
                  <a:pt x="6693130" y="1876808"/>
                </a:cubicBezTo>
                <a:lnTo>
                  <a:pt x="6674405" y="1873459"/>
                </a:lnTo>
                <a:lnTo>
                  <a:pt x="6647714" y="1878941"/>
                </a:lnTo>
                <a:cubicBezTo>
                  <a:pt x="6627122" y="1883360"/>
                  <a:pt x="6607220" y="1886896"/>
                  <a:pt x="6586613" y="1887053"/>
                </a:cubicBezTo>
                <a:cubicBezTo>
                  <a:pt x="6572205" y="1895536"/>
                  <a:pt x="6557706" y="1900239"/>
                  <a:pt x="6540424" y="1893269"/>
                </a:cubicBezTo>
                <a:cubicBezTo>
                  <a:pt x="6497538" y="1902769"/>
                  <a:pt x="6490601" y="1917381"/>
                  <a:pt x="6460034" y="1911286"/>
                </a:cubicBezTo>
                <a:cubicBezTo>
                  <a:pt x="6453811" y="1919532"/>
                  <a:pt x="6449254" y="1924158"/>
                  <a:pt x="6445449" y="1926499"/>
                </a:cubicBezTo>
                <a:cubicBezTo>
                  <a:pt x="6434030" y="1933525"/>
                  <a:pt x="6429411" y="1919994"/>
                  <a:pt x="6407092" y="1921993"/>
                </a:cubicBezTo>
                <a:cubicBezTo>
                  <a:pt x="6382682" y="1922166"/>
                  <a:pt x="6418607" y="1903450"/>
                  <a:pt x="6396332" y="1907025"/>
                </a:cubicBezTo>
                <a:cubicBezTo>
                  <a:pt x="6376015" y="1918727"/>
                  <a:pt x="6367614" y="1898795"/>
                  <a:pt x="6347048" y="1912130"/>
                </a:cubicBezTo>
                <a:cubicBezTo>
                  <a:pt x="6360109" y="1925598"/>
                  <a:pt x="6297691" y="1920276"/>
                  <a:pt x="6302270" y="1933613"/>
                </a:cubicBezTo>
                <a:cubicBezTo>
                  <a:pt x="6272680" y="1919839"/>
                  <a:pt x="6273323" y="1945036"/>
                  <a:pt x="6243078" y="1945644"/>
                </a:cubicBezTo>
                <a:cubicBezTo>
                  <a:pt x="6226744" y="1941607"/>
                  <a:pt x="6216828" y="1942552"/>
                  <a:pt x="6207738" y="1953011"/>
                </a:cubicBezTo>
                <a:cubicBezTo>
                  <a:pt x="6131633" y="1932600"/>
                  <a:pt x="6170923" y="1959774"/>
                  <a:pt x="6108781" y="1959474"/>
                </a:cubicBezTo>
                <a:lnTo>
                  <a:pt x="6103698" y="1959304"/>
                </a:lnTo>
                <a:lnTo>
                  <a:pt x="6087017" y="1969078"/>
                </a:lnTo>
                <a:cubicBezTo>
                  <a:pt x="6086783" y="1969912"/>
                  <a:pt x="6086547" y="1970745"/>
                  <a:pt x="6086313" y="1971580"/>
                </a:cubicBezTo>
                <a:lnTo>
                  <a:pt x="6024291" y="1966761"/>
                </a:lnTo>
                <a:lnTo>
                  <a:pt x="6016853" y="1970526"/>
                </a:lnTo>
                <a:lnTo>
                  <a:pt x="5975404" y="1961749"/>
                </a:lnTo>
                <a:lnTo>
                  <a:pt x="5954536" y="1960220"/>
                </a:lnTo>
                <a:lnTo>
                  <a:pt x="5917280" y="1954478"/>
                </a:lnTo>
                <a:lnTo>
                  <a:pt x="5914232" y="1956919"/>
                </a:lnTo>
                <a:lnTo>
                  <a:pt x="5906850" y="1954702"/>
                </a:lnTo>
                <a:lnTo>
                  <a:pt x="5901461" y="1957577"/>
                </a:lnTo>
                <a:lnTo>
                  <a:pt x="5895317" y="1956828"/>
                </a:lnTo>
                <a:cubicBezTo>
                  <a:pt x="5883595" y="1958629"/>
                  <a:pt x="5844137" y="1966833"/>
                  <a:pt x="5831128" y="1968382"/>
                </a:cubicBezTo>
                <a:lnTo>
                  <a:pt x="5817261" y="1966124"/>
                </a:lnTo>
                <a:lnTo>
                  <a:pt x="5806791" y="1974713"/>
                </a:lnTo>
                <a:lnTo>
                  <a:pt x="5762574" y="1976973"/>
                </a:lnTo>
                <a:lnTo>
                  <a:pt x="5747297" y="1970252"/>
                </a:lnTo>
                <a:lnTo>
                  <a:pt x="5733169" y="1965433"/>
                </a:lnTo>
                <a:lnTo>
                  <a:pt x="5731338" y="1965447"/>
                </a:lnTo>
                <a:lnTo>
                  <a:pt x="5712957" y="1965596"/>
                </a:lnTo>
                <a:lnTo>
                  <a:pt x="5678760" y="1965873"/>
                </a:lnTo>
                <a:cubicBezTo>
                  <a:pt x="5656934" y="1966331"/>
                  <a:pt x="5634795" y="1967772"/>
                  <a:pt x="5612457" y="1972287"/>
                </a:cubicBezTo>
                <a:cubicBezTo>
                  <a:pt x="5527023" y="1949966"/>
                  <a:pt x="5534401" y="1947926"/>
                  <a:pt x="5462439" y="1941766"/>
                </a:cubicBezTo>
                <a:cubicBezTo>
                  <a:pt x="5427425" y="1917624"/>
                  <a:pt x="5291183" y="1960519"/>
                  <a:pt x="5249426" y="1957993"/>
                </a:cubicBezTo>
                <a:cubicBezTo>
                  <a:pt x="5146406" y="1973328"/>
                  <a:pt x="4927624" y="2044719"/>
                  <a:pt x="4795460" y="2018541"/>
                </a:cubicBezTo>
                <a:cubicBezTo>
                  <a:pt x="4762844" y="2022395"/>
                  <a:pt x="4718233" y="2031407"/>
                  <a:pt x="4698875" y="2031693"/>
                </a:cubicBezTo>
                <a:lnTo>
                  <a:pt x="4635334" y="2035504"/>
                </a:lnTo>
                <a:lnTo>
                  <a:pt x="4529228" y="2076609"/>
                </a:lnTo>
                <a:cubicBezTo>
                  <a:pt x="4475152" y="2050383"/>
                  <a:pt x="4475600" y="2080729"/>
                  <a:pt x="4408461" y="2090939"/>
                </a:cubicBezTo>
                <a:cubicBezTo>
                  <a:pt x="4383821" y="2082708"/>
                  <a:pt x="4268804" y="2082966"/>
                  <a:pt x="4254651" y="2101730"/>
                </a:cubicBezTo>
                <a:cubicBezTo>
                  <a:pt x="4238862" y="2106286"/>
                  <a:pt x="4220313" y="2100544"/>
                  <a:pt x="4213233" y="2120326"/>
                </a:cubicBezTo>
                <a:cubicBezTo>
                  <a:pt x="4201430" y="2144259"/>
                  <a:pt x="4145731" y="2110137"/>
                  <a:pt x="4153938" y="2137520"/>
                </a:cubicBezTo>
                <a:cubicBezTo>
                  <a:pt x="4114396" y="2114195"/>
                  <a:pt x="4083806" y="2164553"/>
                  <a:pt x="4050969" y="2177971"/>
                </a:cubicBezTo>
                <a:cubicBezTo>
                  <a:pt x="4019767" y="2177378"/>
                  <a:pt x="4005088" y="2190554"/>
                  <a:pt x="3933162" y="2199509"/>
                </a:cubicBezTo>
                <a:cubicBezTo>
                  <a:pt x="3898830" y="2172322"/>
                  <a:pt x="3861284" y="2221170"/>
                  <a:pt x="3797609" y="2185813"/>
                </a:cubicBezTo>
                <a:cubicBezTo>
                  <a:pt x="3795667" y="2189772"/>
                  <a:pt x="3776702" y="2186188"/>
                  <a:pt x="3723511" y="2185401"/>
                </a:cubicBezTo>
                <a:cubicBezTo>
                  <a:pt x="3670320" y="2184613"/>
                  <a:pt x="3558625" y="2184230"/>
                  <a:pt x="3478465" y="2181087"/>
                </a:cubicBezTo>
                <a:cubicBezTo>
                  <a:pt x="3387474" y="2181789"/>
                  <a:pt x="3428499" y="2219948"/>
                  <a:pt x="3308996" y="2177978"/>
                </a:cubicBezTo>
                <a:cubicBezTo>
                  <a:pt x="3299910" y="2200517"/>
                  <a:pt x="3285785" y="2202748"/>
                  <a:pt x="3260282" y="2194479"/>
                </a:cubicBezTo>
                <a:cubicBezTo>
                  <a:pt x="3216295" y="2196427"/>
                  <a:pt x="3227371" y="2250251"/>
                  <a:pt x="3178557" y="2221451"/>
                </a:cubicBezTo>
                <a:cubicBezTo>
                  <a:pt x="3146795" y="2234329"/>
                  <a:pt x="3117401" y="2220418"/>
                  <a:pt x="3097074" y="2229837"/>
                </a:cubicBezTo>
                <a:lnTo>
                  <a:pt x="3029944" y="2248531"/>
                </a:lnTo>
                <a:cubicBezTo>
                  <a:pt x="2992804" y="2254069"/>
                  <a:pt x="2982389" y="2213943"/>
                  <a:pt x="2964870" y="2251389"/>
                </a:cubicBezTo>
                <a:lnTo>
                  <a:pt x="2931496" y="2243024"/>
                </a:lnTo>
                <a:lnTo>
                  <a:pt x="2892959" y="2233969"/>
                </a:lnTo>
                <a:cubicBezTo>
                  <a:pt x="2872669" y="2227791"/>
                  <a:pt x="2882203" y="2234774"/>
                  <a:pt x="2839074" y="2225008"/>
                </a:cubicBezTo>
                <a:cubicBezTo>
                  <a:pt x="2811442" y="2251884"/>
                  <a:pt x="2766379" y="2232117"/>
                  <a:pt x="2693779" y="2231570"/>
                </a:cubicBezTo>
                <a:lnTo>
                  <a:pt x="2523799" y="2236547"/>
                </a:lnTo>
                <a:cubicBezTo>
                  <a:pt x="2466172" y="2242686"/>
                  <a:pt x="2414634" y="2227724"/>
                  <a:pt x="2340069" y="2220699"/>
                </a:cubicBezTo>
                <a:cubicBezTo>
                  <a:pt x="2265503" y="2213674"/>
                  <a:pt x="2139796" y="2191971"/>
                  <a:pt x="2076408" y="2194398"/>
                </a:cubicBezTo>
                <a:cubicBezTo>
                  <a:pt x="2032508" y="2197562"/>
                  <a:pt x="2027933" y="2185141"/>
                  <a:pt x="1983593" y="2219360"/>
                </a:cubicBezTo>
                <a:cubicBezTo>
                  <a:pt x="1947094" y="2209205"/>
                  <a:pt x="1890960" y="2218305"/>
                  <a:pt x="1853105" y="2214141"/>
                </a:cubicBezTo>
                <a:cubicBezTo>
                  <a:pt x="1825748" y="2216625"/>
                  <a:pt x="1783192" y="2179879"/>
                  <a:pt x="1748511" y="2178472"/>
                </a:cubicBezTo>
                <a:cubicBezTo>
                  <a:pt x="1703498" y="2196202"/>
                  <a:pt x="1694831" y="2157630"/>
                  <a:pt x="1633422" y="2143415"/>
                </a:cubicBezTo>
                <a:cubicBezTo>
                  <a:pt x="1607630" y="2161065"/>
                  <a:pt x="1579060" y="2145077"/>
                  <a:pt x="1558946" y="2128843"/>
                </a:cubicBezTo>
                <a:cubicBezTo>
                  <a:pt x="1499069" y="2134267"/>
                  <a:pt x="1452565" y="2133855"/>
                  <a:pt x="1385344" y="2124817"/>
                </a:cubicBezTo>
                <a:cubicBezTo>
                  <a:pt x="1312492" y="2145463"/>
                  <a:pt x="1299315" y="2122756"/>
                  <a:pt x="1227473" y="2113291"/>
                </a:cubicBezTo>
                <a:cubicBezTo>
                  <a:pt x="1199075" y="2120045"/>
                  <a:pt x="1149241" y="2095660"/>
                  <a:pt x="1088711" y="2097947"/>
                </a:cubicBezTo>
                <a:cubicBezTo>
                  <a:pt x="1048569" y="2095382"/>
                  <a:pt x="1091396" y="2061344"/>
                  <a:pt x="939259" y="2073411"/>
                </a:cubicBezTo>
                <a:cubicBezTo>
                  <a:pt x="930603" y="2080267"/>
                  <a:pt x="912274" y="2072716"/>
                  <a:pt x="914345" y="2063135"/>
                </a:cubicBezTo>
                <a:cubicBezTo>
                  <a:pt x="904674" y="2065915"/>
                  <a:pt x="881392" y="2083881"/>
                  <a:pt x="879393" y="2068419"/>
                </a:cubicBezTo>
                <a:cubicBezTo>
                  <a:pt x="831068" y="2065554"/>
                  <a:pt x="782797" y="2073516"/>
                  <a:pt x="739242" y="2091539"/>
                </a:cubicBezTo>
                <a:cubicBezTo>
                  <a:pt x="713063" y="2085924"/>
                  <a:pt x="685973" y="2097939"/>
                  <a:pt x="628509" y="2108134"/>
                </a:cubicBezTo>
                <a:cubicBezTo>
                  <a:pt x="575136" y="2076613"/>
                  <a:pt x="570057" y="2131408"/>
                  <a:pt x="508046" y="2109851"/>
                </a:cubicBezTo>
                <a:cubicBezTo>
                  <a:pt x="473420" y="2105939"/>
                  <a:pt x="433697" y="2091842"/>
                  <a:pt x="408793" y="2105335"/>
                </a:cubicBezTo>
                <a:cubicBezTo>
                  <a:pt x="383633" y="2099507"/>
                  <a:pt x="299763" y="2118030"/>
                  <a:pt x="259142" y="2115883"/>
                </a:cubicBezTo>
                <a:cubicBezTo>
                  <a:pt x="191085" y="2103328"/>
                  <a:pt x="127146" y="2128850"/>
                  <a:pt x="91266" y="2135533"/>
                </a:cubicBezTo>
                <a:cubicBezTo>
                  <a:pt x="55346" y="2131669"/>
                  <a:pt x="37547" y="2122850"/>
                  <a:pt x="12251" y="2121489"/>
                </a:cubicBezTo>
                <a:lnTo>
                  <a:pt x="0" y="2122164"/>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206CE0C-0A3C-8212-7117-E97F9F1ECDAE}"/>
              </a:ext>
            </a:extLst>
          </p:cNvPr>
          <p:cNvSpPr>
            <a:spLocks noGrp="1"/>
          </p:cNvSpPr>
          <p:nvPr>
            <p:ph type="title"/>
          </p:nvPr>
        </p:nvSpPr>
        <p:spPr>
          <a:xfrm>
            <a:off x="1137037" y="609600"/>
            <a:ext cx="5915197" cy="1330519"/>
          </a:xfrm>
        </p:spPr>
        <p:txBody>
          <a:bodyPr>
            <a:normAutofit/>
          </a:bodyPr>
          <a:lstStyle/>
          <a:p>
            <a:r>
              <a:rPr lang="en-ZA" sz="2800"/>
              <a:t>Understanding the VUCA Environment in the context of Higher Education</a:t>
            </a:r>
          </a:p>
        </p:txBody>
      </p:sp>
      <p:sp>
        <p:nvSpPr>
          <p:cNvPr id="26" name="Freeform: Shape 25">
            <a:extLst>
              <a:ext uri="{FF2B5EF4-FFF2-40B4-BE49-F238E27FC236}">
                <a16:creationId xmlns:a16="http://schemas.microsoft.com/office/drawing/2014/main" id="{3B9FD11D-7561-43C8-BE54-00D7DCF0E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5390" y="5800298"/>
            <a:ext cx="5736610" cy="1057702"/>
          </a:xfrm>
          <a:custGeom>
            <a:avLst/>
            <a:gdLst>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3959588 w 5741575"/>
              <a:gd name="connsiteY74" fmla="*/ 239195 h 955271"/>
              <a:gd name="connsiteX75" fmla="*/ 4114838 w 5741575"/>
              <a:gd name="connsiteY75" fmla="*/ 238165 h 955271"/>
              <a:gd name="connsiteX76" fmla="*/ 4271023 w 5741575"/>
              <a:gd name="connsiteY76" fmla="*/ 241959 h 955271"/>
              <a:gd name="connsiteX77" fmla="*/ 4367397 w 5741575"/>
              <a:gd name="connsiteY77" fmla="*/ 271442 h 955271"/>
              <a:gd name="connsiteX78" fmla="*/ 4495366 w 5741575"/>
              <a:gd name="connsiteY78" fmla="*/ 271618 h 955271"/>
              <a:gd name="connsiteX79" fmla="*/ 4517347 w 5741575"/>
              <a:gd name="connsiteY79" fmla="*/ 275639 h 955271"/>
              <a:gd name="connsiteX80" fmla="*/ 4546116 w 5741575"/>
              <a:gd name="connsiteY80" fmla="*/ 268568 h 955271"/>
              <a:gd name="connsiteX81" fmla="*/ 4661259 w 5741575"/>
              <a:gd name="connsiteY81" fmla="*/ 238966 h 955271"/>
              <a:gd name="connsiteX82" fmla="*/ 4750403 w 5741575"/>
              <a:gd name="connsiteY82" fmla="*/ 204364 h 955271"/>
              <a:gd name="connsiteX83" fmla="*/ 4867614 w 5741575"/>
              <a:gd name="connsiteY83" fmla="*/ 208668 h 955271"/>
              <a:gd name="connsiteX84" fmla="*/ 4937036 w 5741575"/>
              <a:gd name="connsiteY84" fmla="*/ 195446 h 955271"/>
              <a:gd name="connsiteX85" fmla="*/ 5047626 w 5741575"/>
              <a:gd name="connsiteY85" fmla="*/ 149604 h 955271"/>
              <a:gd name="connsiteX86" fmla="*/ 5200247 w 5741575"/>
              <a:gd name="connsiteY86" fmla="*/ 142695 h 955271"/>
              <a:gd name="connsiteX87" fmla="*/ 5235691 w 5741575"/>
              <a:gd name="connsiteY87" fmla="*/ 173330 h 955271"/>
              <a:gd name="connsiteX88" fmla="*/ 5280133 w 5741575"/>
              <a:gd name="connsiteY88" fmla="*/ 189342 h 955271"/>
              <a:gd name="connsiteX89" fmla="*/ 5291963 w 5741575"/>
              <a:gd name="connsiteY89" fmla="*/ 139446 h 955271"/>
              <a:gd name="connsiteX90" fmla="*/ 5418472 w 5741575"/>
              <a:gd name="connsiteY90" fmla="*/ 89163 h 955271"/>
              <a:gd name="connsiteX91" fmla="*/ 5482354 w 5741575"/>
              <a:gd name="connsiteY91" fmla="*/ 69470 h 955271"/>
              <a:gd name="connsiteX92" fmla="*/ 5583280 w 5741575"/>
              <a:gd name="connsiteY92" fmla="*/ 49787 h 955271"/>
              <a:gd name="connsiteX93" fmla="*/ 5613766 w 5741575"/>
              <a:gd name="connsiteY93" fmla="*/ 41855 h 955271"/>
              <a:gd name="connsiteX94" fmla="*/ 5684952 w 5741575"/>
              <a:gd name="connsiteY94" fmla="*/ 26088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4114838 w 5741575"/>
              <a:gd name="connsiteY74" fmla="*/ 238165 h 955271"/>
              <a:gd name="connsiteX75" fmla="*/ 4271023 w 5741575"/>
              <a:gd name="connsiteY75" fmla="*/ 241959 h 955271"/>
              <a:gd name="connsiteX76" fmla="*/ 4367397 w 5741575"/>
              <a:gd name="connsiteY76" fmla="*/ 271442 h 955271"/>
              <a:gd name="connsiteX77" fmla="*/ 4495366 w 5741575"/>
              <a:gd name="connsiteY77" fmla="*/ 271618 h 955271"/>
              <a:gd name="connsiteX78" fmla="*/ 4517347 w 5741575"/>
              <a:gd name="connsiteY78" fmla="*/ 275639 h 955271"/>
              <a:gd name="connsiteX79" fmla="*/ 4546116 w 5741575"/>
              <a:gd name="connsiteY79" fmla="*/ 268568 h 955271"/>
              <a:gd name="connsiteX80" fmla="*/ 4661259 w 5741575"/>
              <a:gd name="connsiteY80" fmla="*/ 238966 h 955271"/>
              <a:gd name="connsiteX81" fmla="*/ 4750403 w 5741575"/>
              <a:gd name="connsiteY81" fmla="*/ 204364 h 955271"/>
              <a:gd name="connsiteX82" fmla="*/ 4867614 w 5741575"/>
              <a:gd name="connsiteY82" fmla="*/ 208668 h 955271"/>
              <a:gd name="connsiteX83" fmla="*/ 4937036 w 5741575"/>
              <a:gd name="connsiteY83" fmla="*/ 195446 h 955271"/>
              <a:gd name="connsiteX84" fmla="*/ 5047626 w 5741575"/>
              <a:gd name="connsiteY84" fmla="*/ 149604 h 955271"/>
              <a:gd name="connsiteX85" fmla="*/ 5200247 w 5741575"/>
              <a:gd name="connsiteY85" fmla="*/ 142695 h 955271"/>
              <a:gd name="connsiteX86" fmla="*/ 5235691 w 5741575"/>
              <a:gd name="connsiteY86" fmla="*/ 173330 h 955271"/>
              <a:gd name="connsiteX87" fmla="*/ 5280133 w 5741575"/>
              <a:gd name="connsiteY87" fmla="*/ 189342 h 955271"/>
              <a:gd name="connsiteX88" fmla="*/ 5291963 w 5741575"/>
              <a:gd name="connsiteY88" fmla="*/ 139446 h 955271"/>
              <a:gd name="connsiteX89" fmla="*/ 5418472 w 5741575"/>
              <a:gd name="connsiteY89" fmla="*/ 89163 h 955271"/>
              <a:gd name="connsiteX90" fmla="*/ 5482354 w 5741575"/>
              <a:gd name="connsiteY90" fmla="*/ 69470 h 955271"/>
              <a:gd name="connsiteX91" fmla="*/ 5583280 w 5741575"/>
              <a:gd name="connsiteY91" fmla="*/ 49787 h 955271"/>
              <a:gd name="connsiteX92" fmla="*/ 5613766 w 5741575"/>
              <a:gd name="connsiteY92" fmla="*/ 41855 h 955271"/>
              <a:gd name="connsiteX93" fmla="*/ 5684952 w 5741575"/>
              <a:gd name="connsiteY93" fmla="*/ 26088 h 955271"/>
              <a:gd name="connsiteX94" fmla="*/ 5741575 w 5741575"/>
              <a:gd name="connsiteY94"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873778 w 5741575"/>
              <a:gd name="connsiteY38" fmla="*/ 530130 h 955271"/>
              <a:gd name="connsiteX39" fmla="*/ 1988411 w 5741575"/>
              <a:gd name="connsiteY39" fmla="*/ 491599 h 955271"/>
              <a:gd name="connsiteX40" fmla="*/ 2085507 w 5741575"/>
              <a:gd name="connsiteY40" fmla="*/ 498527 h 955271"/>
              <a:gd name="connsiteX41" fmla="*/ 2090767 w 5741575"/>
              <a:gd name="connsiteY41" fmla="*/ 490616 h 955271"/>
              <a:gd name="connsiteX42" fmla="*/ 2151143 w 5741575"/>
              <a:gd name="connsiteY42" fmla="*/ 478332 h 955271"/>
              <a:gd name="connsiteX43" fmla="*/ 2378710 w 5741575"/>
              <a:gd name="connsiteY43" fmla="*/ 477570 h 955271"/>
              <a:gd name="connsiteX44" fmla="*/ 2496256 w 5741575"/>
              <a:gd name="connsiteY44" fmla="*/ 452396 h 955271"/>
              <a:gd name="connsiteX45" fmla="*/ 2535387 w 5741575"/>
              <a:gd name="connsiteY45" fmla="*/ 436645 h 955271"/>
              <a:gd name="connsiteX46" fmla="*/ 2601109 w 5741575"/>
              <a:gd name="connsiteY46" fmla="*/ 410678 h 955271"/>
              <a:gd name="connsiteX47" fmla="*/ 2643855 w 5741575"/>
              <a:gd name="connsiteY47" fmla="*/ 374482 h 955271"/>
              <a:gd name="connsiteX48" fmla="*/ 2657726 w 5741575"/>
              <a:gd name="connsiteY48" fmla="*/ 365841 h 955271"/>
              <a:gd name="connsiteX49" fmla="*/ 2687125 w 5741575"/>
              <a:gd name="connsiteY49" fmla="*/ 366820 h 955271"/>
              <a:gd name="connsiteX50" fmla="*/ 2697479 w 5741575"/>
              <a:gd name="connsiteY50" fmla="*/ 361430 h 955271"/>
              <a:gd name="connsiteX51" fmla="*/ 2701547 w 5741575"/>
              <a:gd name="connsiteY51" fmla="*/ 361545 h 955271"/>
              <a:gd name="connsiteX52" fmla="*/ 2711054 w 5741575"/>
              <a:gd name="connsiteY52" fmla="*/ 360597 h 955271"/>
              <a:gd name="connsiteX53" fmla="*/ 2710438 w 5741575"/>
              <a:gd name="connsiteY53" fmla="*/ 366958 h 955271"/>
              <a:gd name="connsiteX54" fmla="*/ 2722936 w 5741575"/>
              <a:gd name="connsiteY54" fmla="*/ 377633 h 955271"/>
              <a:gd name="connsiteX55" fmla="*/ 2777227 w 5741575"/>
              <a:gd name="connsiteY55" fmla="*/ 368972 h 955271"/>
              <a:gd name="connsiteX56" fmla="*/ 2779510 w 5741575"/>
              <a:gd name="connsiteY56" fmla="*/ 361652 h 955271"/>
              <a:gd name="connsiteX57" fmla="*/ 2786278 w 5741575"/>
              <a:gd name="connsiteY57" fmla="*/ 359869 h 955271"/>
              <a:gd name="connsiteX58" fmla="*/ 2792101 w 5741575"/>
              <a:gd name="connsiteY58" fmla="*/ 365927 h 955271"/>
              <a:gd name="connsiteX59" fmla="*/ 2885545 w 5741575"/>
              <a:gd name="connsiteY59" fmla="*/ 372818 h 955271"/>
              <a:gd name="connsiteX60" fmla="*/ 3009558 w 5741575"/>
              <a:gd name="connsiteY60" fmla="*/ 370573 h 955271"/>
              <a:gd name="connsiteX61" fmla="*/ 3095010 w 5741575"/>
              <a:gd name="connsiteY61" fmla="*/ 332454 h 955271"/>
              <a:gd name="connsiteX62" fmla="*/ 3103742 w 5741575"/>
              <a:gd name="connsiteY62" fmla="*/ 337974 h 955271"/>
              <a:gd name="connsiteX63" fmla="*/ 3165093 w 5741575"/>
              <a:gd name="connsiteY63" fmla="*/ 329459 h 955271"/>
              <a:gd name="connsiteX64" fmla="*/ 3373785 w 5741575"/>
              <a:gd name="connsiteY64" fmla="*/ 255680 h 955271"/>
              <a:gd name="connsiteX65" fmla="*/ 3493851 w 5741575"/>
              <a:gd name="connsiteY65" fmla="*/ 240255 h 955271"/>
              <a:gd name="connsiteX66" fmla="*/ 3537470 w 5741575"/>
              <a:gd name="connsiteY66" fmla="*/ 241867 h 955271"/>
              <a:gd name="connsiteX67" fmla="*/ 3610489 w 5741575"/>
              <a:gd name="connsiteY67" fmla="*/ 244128 h 955271"/>
              <a:gd name="connsiteX68" fmla="*/ 3667539 w 5741575"/>
              <a:gd name="connsiteY68" fmla="*/ 263271 h 955271"/>
              <a:gd name="connsiteX69" fmla="*/ 3727614 w 5741575"/>
              <a:gd name="connsiteY69" fmla="*/ 258245 h 955271"/>
              <a:gd name="connsiteX70" fmla="*/ 3738369 w 5741575"/>
              <a:gd name="connsiteY70" fmla="*/ 234506 h 955271"/>
              <a:gd name="connsiteX71" fmla="*/ 3803670 w 5741575"/>
              <a:gd name="connsiteY71" fmla="*/ 236457 h 955271"/>
              <a:gd name="connsiteX72" fmla="*/ 3903080 w 5741575"/>
              <a:gd name="connsiteY72" fmla="*/ 241890 h 955271"/>
              <a:gd name="connsiteX73" fmla="*/ 4114838 w 5741575"/>
              <a:gd name="connsiteY73" fmla="*/ 238165 h 955271"/>
              <a:gd name="connsiteX74" fmla="*/ 4271023 w 5741575"/>
              <a:gd name="connsiteY74" fmla="*/ 241959 h 955271"/>
              <a:gd name="connsiteX75" fmla="*/ 4367397 w 5741575"/>
              <a:gd name="connsiteY75" fmla="*/ 271442 h 955271"/>
              <a:gd name="connsiteX76" fmla="*/ 4495366 w 5741575"/>
              <a:gd name="connsiteY76" fmla="*/ 271618 h 955271"/>
              <a:gd name="connsiteX77" fmla="*/ 4517347 w 5741575"/>
              <a:gd name="connsiteY77" fmla="*/ 275639 h 955271"/>
              <a:gd name="connsiteX78" fmla="*/ 4546116 w 5741575"/>
              <a:gd name="connsiteY78" fmla="*/ 268568 h 955271"/>
              <a:gd name="connsiteX79" fmla="*/ 4661259 w 5741575"/>
              <a:gd name="connsiteY79" fmla="*/ 238966 h 955271"/>
              <a:gd name="connsiteX80" fmla="*/ 4750403 w 5741575"/>
              <a:gd name="connsiteY80" fmla="*/ 204364 h 955271"/>
              <a:gd name="connsiteX81" fmla="*/ 4867614 w 5741575"/>
              <a:gd name="connsiteY81" fmla="*/ 208668 h 955271"/>
              <a:gd name="connsiteX82" fmla="*/ 4937036 w 5741575"/>
              <a:gd name="connsiteY82" fmla="*/ 195446 h 955271"/>
              <a:gd name="connsiteX83" fmla="*/ 5047626 w 5741575"/>
              <a:gd name="connsiteY83" fmla="*/ 149604 h 955271"/>
              <a:gd name="connsiteX84" fmla="*/ 5200247 w 5741575"/>
              <a:gd name="connsiteY84" fmla="*/ 142695 h 955271"/>
              <a:gd name="connsiteX85" fmla="*/ 5235691 w 5741575"/>
              <a:gd name="connsiteY85" fmla="*/ 173330 h 955271"/>
              <a:gd name="connsiteX86" fmla="*/ 5280133 w 5741575"/>
              <a:gd name="connsiteY86" fmla="*/ 189342 h 955271"/>
              <a:gd name="connsiteX87" fmla="*/ 5291963 w 5741575"/>
              <a:gd name="connsiteY87" fmla="*/ 139446 h 955271"/>
              <a:gd name="connsiteX88" fmla="*/ 5418472 w 5741575"/>
              <a:gd name="connsiteY88" fmla="*/ 89163 h 955271"/>
              <a:gd name="connsiteX89" fmla="*/ 5482354 w 5741575"/>
              <a:gd name="connsiteY89" fmla="*/ 69470 h 955271"/>
              <a:gd name="connsiteX90" fmla="*/ 5583280 w 5741575"/>
              <a:gd name="connsiteY90" fmla="*/ 49787 h 955271"/>
              <a:gd name="connsiteX91" fmla="*/ 5613766 w 5741575"/>
              <a:gd name="connsiteY91" fmla="*/ 41855 h 955271"/>
              <a:gd name="connsiteX92" fmla="*/ 5684952 w 5741575"/>
              <a:gd name="connsiteY92" fmla="*/ 26088 h 955271"/>
              <a:gd name="connsiteX93" fmla="*/ 5741575 w 5741575"/>
              <a:gd name="connsiteY93"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787156 w 5741575"/>
              <a:gd name="connsiteY22" fmla="*/ 838447 h 955271"/>
              <a:gd name="connsiteX23" fmla="*/ 898586 w 5741575"/>
              <a:gd name="connsiteY23" fmla="*/ 808502 h 955271"/>
              <a:gd name="connsiteX24" fmla="*/ 924063 w 5741575"/>
              <a:gd name="connsiteY24" fmla="*/ 770210 h 955271"/>
              <a:gd name="connsiteX25" fmla="*/ 1212574 w 5741575"/>
              <a:gd name="connsiteY25" fmla="*/ 724238 h 955271"/>
              <a:gd name="connsiteX26" fmla="*/ 1280768 w 5741575"/>
              <a:gd name="connsiteY26" fmla="*/ 699122 h 955271"/>
              <a:gd name="connsiteX27" fmla="*/ 1352027 w 5741575"/>
              <a:gd name="connsiteY27" fmla="*/ 704323 h 955271"/>
              <a:gd name="connsiteX28" fmla="*/ 1374314 w 5741575"/>
              <a:gd name="connsiteY28" fmla="*/ 688815 h 955271"/>
              <a:gd name="connsiteX29" fmla="*/ 1378034 w 5741575"/>
              <a:gd name="connsiteY29" fmla="*/ 685842 h 955271"/>
              <a:gd name="connsiteX30" fmla="*/ 1395604 w 5741575"/>
              <a:gd name="connsiteY30" fmla="*/ 680460 h 955271"/>
              <a:gd name="connsiteX31" fmla="*/ 1397206 w 5741575"/>
              <a:gd name="connsiteY31" fmla="*/ 670793 h 955271"/>
              <a:gd name="connsiteX32" fmla="*/ 1421250 w 5741575"/>
              <a:gd name="connsiteY32" fmla="*/ 656855 h 955271"/>
              <a:gd name="connsiteX33" fmla="*/ 1454524 w 5741575"/>
              <a:gd name="connsiteY33" fmla="*/ 649224 h 955271"/>
              <a:gd name="connsiteX34" fmla="*/ 1616217 w 5741575"/>
              <a:gd name="connsiteY34" fmla="*/ 622107 h 955271"/>
              <a:gd name="connsiteX35" fmla="*/ 1710928 w 5741575"/>
              <a:gd name="connsiteY35" fmla="*/ 600666 h 955271"/>
              <a:gd name="connsiteX36" fmla="*/ 1743718 w 5741575"/>
              <a:gd name="connsiteY36" fmla="*/ 584327 h 955271"/>
              <a:gd name="connsiteX37" fmla="*/ 1873778 w 5741575"/>
              <a:gd name="connsiteY37" fmla="*/ 530130 h 955271"/>
              <a:gd name="connsiteX38" fmla="*/ 1988411 w 5741575"/>
              <a:gd name="connsiteY38" fmla="*/ 491599 h 955271"/>
              <a:gd name="connsiteX39" fmla="*/ 2085507 w 5741575"/>
              <a:gd name="connsiteY39" fmla="*/ 498527 h 955271"/>
              <a:gd name="connsiteX40" fmla="*/ 2090767 w 5741575"/>
              <a:gd name="connsiteY40" fmla="*/ 490616 h 955271"/>
              <a:gd name="connsiteX41" fmla="*/ 2151143 w 5741575"/>
              <a:gd name="connsiteY41" fmla="*/ 478332 h 955271"/>
              <a:gd name="connsiteX42" fmla="*/ 2378710 w 5741575"/>
              <a:gd name="connsiteY42" fmla="*/ 477570 h 955271"/>
              <a:gd name="connsiteX43" fmla="*/ 2496256 w 5741575"/>
              <a:gd name="connsiteY43" fmla="*/ 452396 h 955271"/>
              <a:gd name="connsiteX44" fmla="*/ 2535387 w 5741575"/>
              <a:gd name="connsiteY44" fmla="*/ 436645 h 955271"/>
              <a:gd name="connsiteX45" fmla="*/ 2601109 w 5741575"/>
              <a:gd name="connsiteY45" fmla="*/ 410678 h 955271"/>
              <a:gd name="connsiteX46" fmla="*/ 2643855 w 5741575"/>
              <a:gd name="connsiteY46" fmla="*/ 374482 h 955271"/>
              <a:gd name="connsiteX47" fmla="*/ 2657726 w 5741575"/>
              <a:gd name="connsiteY47" fmla="*/ 365841 h 955271"/>
              <a:gd name="connsiteX48" fmla="*/ 2687125 w 5741575"/>
              <a:gd name="connsiteY48" fmla="*/ 366820 h 955271"/>
              <a:gd name="connsiteX49" fmla="*/ 2697479 w 5741575"/>
              <a:gd name="connsiteY49" fmla="*/ 361430 h 955271"/>
              <a:gd name="connsiteX50" fmla="*/ 2701547 w 5741575"/>
              <a:gd name="connsiteY50" fmla="*/ 361545 h 955271"/>
              <a:gd name="connsiteX51" fmla="*/ 2711054 w 5741575"/>
              <a:gd name="connsiteY51" fmla="*/ 360597 h 955271"/>
              <a:gd name="connsiteX52" fmla="*/ 2710438 w 5741575"/>
              <a:gd name="connsiteY52" fmla="*/ 366958 h 955271"/>
              <a:gd name="connsiteX53" fmla="*/ 2722936 w 5741575"/>
              <a:gd name="connsiteY53" fmla="*/ 377633 h 955271"/>
              <a:gd name="connsiteX54" fmla="*/ 2777227 w 5741575"/>
              <a:gd name="connsiteY54" fmla="*/ 368972 h 955271"/>
              <a:gd name="connsiteX55" fmla="*/ 2779510 w 5741575"/>
              <a:gd name="connsiteY55" fmla="*/ 361652 h 955271"/>
              <a:gd name="connsiteX56" fmla="*/ 2786278 w 5741575"/>
              <a:gd name="connsiteY56" fmla="*/ 359869 h 955271"/>
              <a:gd name="connsiteX57" fmla="*/ 2792101 w 5741575"/>
              <a:gd name="connsiteY57" fmla="*/ 365927 h 955271"/>
              <a:gd name="connsiteX58" fmla="*/ 2885545 w 5741575"/>
              <a:gd name="connsiteY58" fmla="*/ 372818 h 955271"/>
              <a:gd name="connsiteX59" fmla="*/ 3009558 w 5741575"/>
              <a:gd name="connsiteY59" fmla="*/ 370573 h 955271"/>
              <a:gd name="connsiteX60" fmla="*/ 3095010 w 5741575"/>
              <a:gd name="connsiteY60" fmla="*/ 332454 h 955271"/>
              <a:gd name="connsiteX61" fmla="*/ 3103742 w 5741575"/>
              <a:gd name="connsiteY61" fmla="*/ 337974 h 955271"/>
              <a:gd name="connsiteX62" fmla="*/ 3165093 w 5741575"/>
              <a:gd name="connsiteY62" fmla="*/ 329459 h 955271"/>
              <a:gd name="connsiteX63" fmla="*/ 3373785 w 5741575"/>
              <a:gd name="connsiteY63" fmla="*/ 255680 h 955271"/>
              <a:gd name="connsiteX64" fmla="*/ 3493851 w 5741575"/>
              <a:gd name="connsiteY64" fmla="*/ 240255 h 955271"/>
              <a:gd name="connsiteX65" fmla="*/ 3537470 w 5741575"/>
              <a:gd name="connsiteY65" fmla="*/ 241867 h 955271"/>
              <a:gd name="connsiteX66" fmla="*/ 3610489 w 5741575"/>
              <a:gd name="connsiteY66" fmla="*/ 244128 h 955271"/>
              <a:gd name="connsiteX67" fmla="*/ 3667539 w 5741575"/>
              <a:gd name="connsiteY67" fmla="*/ 263271 h 955271"/>
              <a:gd name="connsiteX68" fmla="*/ 3727614 w 5741575"/>
              <a:gd name="connsiteY68" fmla="*/ 258245 h 955271"/>
              <a:gd name="connsiteX69" fmla="*/ 3738369 w 5741575"/>
              <a:gd name="connsiteY69" fmla="*/ 234506 h 955271"/>
              <a:gd name="connsiteX70" fmla="*/ 3803670 w 5741575"/>
              <a:gd name="connsiteY70" fmla="*/ 236457 h 955271"/>
              <a:gd name="connsiteX71" fmla="*/ 3903080 w 5741575"/>
              <a:gd name="connsiteY71" fmla="*/ 241890 h 955271"/>
              <a:gd name="connsiteX72" fmla="*/ 4114838 w 5741575"/>
              <a:gd name="connsiteY72" fmla="*/ 238165 h 955271"/>
              <a:gd name="connsiteX73" fmla="*/ 4271023 w 5741575"/>
              <a:gd name="connsiteY73" fmla="*/ 241959 h 955271"/>
              <a:gd name="connsiteX74" fmla="*/ 4367397 w 5741575"/>
              <a:gd name="connsiteY74" fmla="*/ 271442 h 955271"/>
              <a:gd name="connsiteX75" fmla="*/ 4495366 w 5741575"/>
              <a:gd name="connsiteY75" fmla="*/ 271618 h 955271"/>
              <a:gd name="connsiteX76" fmla="*/ 4517347 w 5741575"/>
              <a:gd name="connsiteY76" fmla="*/ 275639 h 955271"/>
              <a:gd name="connsiteX77" fmla="*/ 4546116 w 5741575"/>
              <a:gd name="connsiteY77" fmla="*/ 268568 h 955271"/>
              <a:gd name="connsiteX78" fmla="*/ 4661259 w 5741575"/>
              <a:gd name="connsiteY78" fmla="*/ 238966 h 955271"/>
              <a:gd name="connsiteX79" fmla="*/ 4750403 w 5741575"/>
              <a:gd name="connsiteY79" fmla="*/ 204364 h 955271"/>
              <a:gd name="connsiteX80" fmla="*/ 4867614 w 5741575"/>
              <a:gd name="connsiteY80" fmla="*/ 208668 h 955271"/>
              <a:gd name="connsiteX81" fmla="*/ 4937036 w 5741575"/>
              <a:gd name="connsiteY81" fmla="*/ 195446 h 955271"/>
              <a:gd name="connsiteX82" fmla="*/ 5047626 w 5741575"/>
              <a:gd name="connsiteY82" fmla="*/ 149604 h 955271"/>
              <a:gd name="connsiteX83" fmla="*/ 5200247 w 5741575"/>
              <a:gd name="connsiteY83" fmla="*/ 142695 h 955271"/>
              <a:gd name="connsiteX84" fmla="*/ 5235691 w 5741575"/>
              <a:gd name="connsiteY84" fmla="*/ 173330 h 955271"/>
              <a:gd name="connsiteX85" fmla="*/ 5280133 w 5741575"/>
              <a:gd name="connsiteY85" fmla="*/ 189342 h 955271"/>
              <a:gd name="connsiteX86" fmla="*/ 5291963 w 5741575"/>
              <a:gd name="connsiteY86" fmla="*/ 139446 h 955271"/>
              <a:gd name="connsiteX87" fmla="*/ 5418472 w 5741575"/>
              <a:gd name="connsiteY87" fmla="*/ 89163 h 955271"/>
              <a:gd name="connsiteX88" fmla="*/ 5482354 w 5741575"/>
              <a:gd name="connsiteY88" fmla="*/ 69470 h 955271"/>
              <a:gd name="connsiteX89" fmla="*/ 5583280 w 5741575"/>
              <a:gd name="connsiteY89" fmla="*/ 49787 h 955271"/>
              <a:gd name="connsiteX90" fmla="*/ 5613766 w 5741575"/>
              <a:gd name="connsiteY90" fmla="*/ 41855 h 955271"/>
              <a:gd name="connsiteX91" fmla="*/ 5684952 w 5741575"/>
              <a:gd name="connsiteY91" fmla="*/ 26088 h 955271"/>
              <a:gd name="connsiteX92" fmla="*/ 5741575 w 5741575"/>
              <a:gd name="connsiteY9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898586 w 5741575"/>
              <a:gd name="connsiteY23" fmla="*/ 808502 h 955271"/>
              <a:gd name="connsiteX24" fmla="*/ 924063 w 5741575"/>
              <a:gd name="connsiteY24" fmla="*/ 770210 h 955271"/>
              <a:gd name="connsiteX25" fmla="*/ 1212574 w 5741575"/>
              <a:gd name="connsiteY25" fmla="*/ 724238 h 955271"/>
              <a:gd name="connsiteX26" fmla="*/ 1280768 w 5741575"/>
              <a:gd name="connsiteY26" fmla="*/ 699122 h 955271"/>
              <a:gd name="connsiteX27" fmla="*/ 1352027 w 5741575"/>
              <a:gd name="connsiteY27" fmla="*/ 704323 h 955271"/>
              <a:gd name="connsiteX28" fmla="*/ 1374314 w 5741575"/>
              <a:gd name="connsiteY28" fmla="*/ 688815 h 955271"/>
              <a:gd name="connsiteX29" fmla="*/ 1378034 w 5741575"/>
              <a:gd name="connsiteY29" fmla="*/ 685842 h 955271"/>
              <a:gd name="connsiteX30" fmla="*/ 1395604 w 5741575"/>
              <a:gd name="connsiteY30" fmla="*/ 680460 h 955271"/>
              <a:gd name="connsiteX31" fmla="*/ 1397206 w 5741575"/>
              <a:gd name="connsiteY31" fmla="*/ 670793 h 955271"/>
              <a:gd name="connsiteX32" fmla="*/ 1421250 w 5741575"/>
              <a:gd name="connsiteY32" fmla="*/ 656855 h 955271"/>
              <a:gd name="connsiteX33" fmla="*/ 1454524 w 5741575"/>
              <a:gd name="connsiteY33" fmla="*/ 649224 h 955271"/>
              <a:gd name="connsiteX34" fmla="*/ 1616217 w 5741575"/>
              <a:gd name="connsiteY34" fmla="*/ 622107 h 955271"/>
              <a:gd name="connsiteX35" fmla="*/ 1710928 w 5741575"/>
              <a:gd name="connsiteY35" fmla="*/ 600666 h 955271"/>
              <a:gd name="connsiteX36" fmla="*/ 1743718 w 5741575"/>
              <a:gd name="connsiteY36" fmla="*/ 584327 h 955271"/>
              <a:gd name="connsiteX37" fmla="*/ 1873778 w 5741575"/>
              <a:gd name="connsiteY37" fmla="*/ 530130 h 955271"/>
              <a:gd name="connsiteX38" fmla="*/ 1988411 w 5741575"/>
              <a:gd name="connsiteY38" fmla="*/ 491599 h 955271"/>
              <a:gd name="connsiteX39" fmla="*/ 2085507 w 5741575"/>
              <a:gd name="connsiteY39" fmla="*/ 498527 h 955271"/>
              <a:gd name="connsiteX40" fmla="*/ 2090767 w 5741575"/>
              <a:gd name="connsiteY40" fmla="*/ 490616 h 955271"/>
              <a:gd name="connsiteX41" fmla="*/ 2151143 w 5741575"/>
              <a:gd name="connsiteY41" fmla="*/ 478332 h 955271"/>
              <a:gd name="connsiteX42" fmla="*/ 2378710 w 5741575"/>
              <a:gd name="connsiteY42" fmla="*/ 477570 h 955271"/>
              <a:gd name="connsiteX43" fmla="*/ 2496256 w 5741575"/>
              <a:gd name="connsiteY43" fmla="*/ 452396 h 955271"/>
              <a:gd name="connsiteX44" fmla="*/ 2535387 w 5741575"/>
              <a:gd name="connsiteY44" fmla="*/ 436645 h 955271"/>
              <a:gd name="connsiteX45" fmla="*/ 2601109 w 5741575"/>
              <a:gd name="connsiteY45" fmla="*/ 410678 h 955271"/>
              <a:gd name="connsiteX46" fmla="*/ 2643855 w 5741575"/>
              <a:gd name="connsiteY46" fmla="*/ 374482 h 955271"/>
              <a:gd name="connsiteX47" fmla="*/ 2657726 w 5741575"/>
              <a:gd name="connsiteY47" fmla="*/ 365841 h 955271"/>
              <a:gd name="connsiteX48" fmla="*/ 2687125 w 5741575"/>
              <a:gd name="connsiteY48" fmla="*/ 366820 h 955271"/>
              <a:gd name="connsiteX49" fmla="*/ 2697479 w 5741575"/>
              <a:gd name="connsiteY49" fmla="*/ 361430 h 955271"/>
              <a:gd name="connsiteX50" fmla="*/ 2701547 w 5741575"/>
              <a:gd name="connsiteY50" fmla="*/ 361545 h 955271"/>
              <a:gd name="connsiteX51" fmla="*/ 2711054 w 5741575"/>
              <a:gd name="connsiteY51" fmla="*/ 360597 h 955271"/>
              <a:gd name="connsiteX52" fmla="*/ 2710438 w 5741575"/>
              <a:gd name="connsiteY52" fmla="*/ 366958 h 955271"/>
              <a:gd name="connsiteX53" fmla="*/ 2722936 w 5741575"/>
              <a:gd name="connsiteY53" fmla="*/ 377633 h 955271"/>
              <a:gd name="connsiteX54" fmla="*/ 2777227 w 5741575"/>
              <a:gd name="connsiteY54" fmla="*/ 368972 h 955271"/>
              <a:gd name="connsiteX55" fmla="*/ 2779510 w 5741575"/>
              <a:gd name="connsiteY55" fmla="*/ 361652 h 955271"/>
              <a:gd name="connsiteX56" fmla="*/ 2786278 w 5741575"/>
              <a:gd name="connsiteY56" fmla="*/ 359869 h 955271"/>
              <a:gd name="connsiteX57" fmla="*/ 2792101 w 5741575"/>
              <a:gd name="connsiteY57" fmla="*/ 365927 h 955271"/>
              <a:gd name="connsiteX58" fmla="*/ 2885545 w 5741575"/>
              <a:gd name="connsiteY58" fmla="*/ 372818 h 955271"/>
              <a:gd name="connsiteX59" fmla="*/ 3009558 w 5741575"/>
              <a:gd name="connsiteY59" fmla="*/ 370573 h 955271"/>
              <a:gd name="connsiteX60" fmla="*/ 3095010 w 5741575"/>
              <a:gd name="connsiteY60" fmla="*/ 332454 h 955271"/>
              <a:gd name="connsiteX61" fmla="*/ 3103742 w 5741575"/>
              <a:gd name="connsiteY61" fmla="*/ 337974 h 955271"/>
              <a:gd name="connsiteX62" fmla="*/ 3165093 w 5741575"/>
              <a:gd name="connsiteY62" fmla="*/ 329459 h 955271"/>
              <a:gd name="connsiteX63" fmla="*/ 3373785 w 5741575"/>
              <a:gd name="connsiteY63" fmla="*/ 255680 h 955271"/>
              <a:gd name="connsiteX64" fmla="*/ 3493851 w 5741575"/>
              <a:gd name="connsiteY64" fmla="*/ 240255 h 955271"/>
              <a:gd name="connsiteX65" fmla="*/ 3537470 w 5741575"/>
              <a:gd name="connsiteY65" fmla="*/ 241867 h 955271"/>
              <a:gd name="connsiteX66" fmla="*/ 3610489 w 5741575"/>
              <a:gd name="connsiteY66" fmla="*/ 244128 h 955271"/>
              <a:gd name="connsiteX67" fmla="*/ 3667539 w 5741575"/>
              <a:gd name="connsiteY67" fmla="*/ 263271 h 955271"/>
              <a:gd name="connsiteX68" fmla="*/ 3727614 w 5741575"/>
              <a:gd name="connsiteY68" fmla="*/ 258245 h 955271"/>
              <a:gd name="connsiteX69" fmla="*/ 3738369 w 5741575"/>
              <a:gd name="connsiteY69" fmla="*/ 234506 h 955271"/>
              <a:gd name="connsiteX70" fmla="*/ 3803670 w 5741575"/>
              <a:gd name="connsiteY70" fmla="*/ 236457 h 955271"/>
              <a:gd name="connsiteX71" fmla="*/ 3903080 w 5741575"/>
              <a:gd name="connsiteY71" fmla="*/ 241890 h 955271"/>
              <a:gd name="connsiteX72" fmla="*/ 4114838 w 5741575"/>
              <a:gd name="connsiteY72" fmla="*/ 238165 h 955271"/>
              <a:gd name="connsiteX73" fmla="*/ 4271023 w 5741575"/>
              <a:gd name="connsiteY73" fmla="*/ 241959 h 955271"/>
              <a:gd name="connsiteX74" fmla="*/ 4367397 w 5741575"/>
              <a:gd name="connsiteY74" fmla="*/ 271442 h 955271"/>
              <a:gd name="connsiteX75" fmla="*/ 4495366 w 5741575"/>
              <a:gd name="connsiteY75" fmla="*/ 271618 h 955271"/>
              <a:gd name="connsiteX76" fmla="*/ 4517347 w 5741575"/>
              <a:gd name="connsiteY76" fmla="*/ 275639 h 955271"/>
              <a:gd name="connsiteX77" fmla="*/ 4546116 w 5741575"/>
              <a:gd name="connsiteY77" fmla="*/ 268568 h 955271"/>
              <a:gd name="connsiteX78" fmla="*/ 4661259 w 5741575"/>
              <a:gd name="connsiteY78" fmla="*/ 238966 h 955271"/>
              <a:gd name="connsiteX79" fmla="*/ 4750403 w 5741575"/>
              <a:gd name="connsiteY79" fmla="*/ 204364 h 955271"/>
              <a:gd name="connsiteX80" fmla="*/ 4867614 w 5741575"/>
              <a:gd name="connsiteY80" fmla="*/ 208668 h 955271"/>
              <a:gd name="connsiteX81" fmla="*/ 4937036 w 5741575"/>
              <a:gd name="connsiteY81" fmla="*/ 195446 h 955271"/>
              <a:gd name="connsiteX82" fmla="*/ 5047626 w 5741575"/>
              <a:gd name="connsiteY82" fmla="*/ 149604 h 955271"/>
              <a:gd name="connsiteX83" fmla="*/ 5200247 w 5741575"/>
              <a:gd name="connsiteY83" fmla="*/ 142695 h 955271"/>
              <a:gd name="connsiteX84" fmla="*/ 5235691 w 5741575"/>
              <a:gd name="connsiteY84" fmla="*/ 173330 h 955271"/>
              <a:gd name="connsiteX85" fmla="*/ 5280133 w 5741575"/>
              <a:gd name="connsiteY85" fmla="*/ 189342 h 955271"/>
              <a:gd name="connsiteX86" fmla="*/ 5291963 w 5741575"/>
              <a:gd name="connsiteY86" fmla="*/ 139446 h 955271"/>
              <a:gd name="connsiteX87" fmla="*/ 5418472 w 5741575"/>
              <a:gd name="connsiteY87" fmla="*/ 89163 h 955271"/>
              <a:gd name="connsiteX88" fmla="*/ 5482354 w 5741575"/>
              <a:gd name="connsiteY88" fmla="*/ 69470 h 955271"/>
              <a:gd name="connsiteX89" fmla="*/ 5583280 w 5741575"/>
              <a:gd name="connsiteY89" fmla="*/ 49787 h 955271"/>
              <a:gd name="connsiteX90" fmla="*/ 5613766 w 5741575"/>
              <a:gd name="connsiteY90" fmla="*/ 41855 h 955271"/>
              <a:gd name="connsiteX91" fmla="*/ 5684952 w 5741575"/>
              <a:gd name="connsiteY91" fmla="*/ 26088 h 955271"/>
              <a:gd name="connsiteX92" fmla="*/ 5741575 w 5741575"/>
              <a:gd name="connsiteY9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898586 w 5741575"/>
              <a:gd name="connsiteY23" fmla="*/ 808502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477637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84157 w 5741575"/>
              <a:gd name="connsiteY19" fmla="*/ 867971 h 955271"/>
              <a:gd name="connsiteX20" fmla="*/ 477637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306299 w 5741575"/>
              <a:gd name="connsiteY16" fmla="*/ 873609 h 955271"/>
              <a:gd name="connsiteX17" fmla="*/ 331571 w 5741575"/>
              <a:gd name="connsiteY17" fmla="*/ 869866 h 955271"/>
              <a:gd name="connsiteX18" fmla="*/ 384157 w 5741575"/>
              <a:gd name="connsiteY18" fmla="*/ 867971 h 955271"/>
              <a:gd name="connsiteX19" fmla="*/ 477637 w 5741575"/>
              <a:gd name="connsiteY19" fmla="*/ 870334 h 955271"/>
              <a:gd name="connsiteX20" fmla="*/ 570239 w 5741575"/>
              <a:gd name="connsiteY20" fmla="*/ 829596 h 955271"/>
              <a:gd name="connsiteX21" fmla="*/ 787156 w 5741575"/>
              <a:gd name="connsiteY21" fmla="*/ 838447 h 955271"/>
              <a:gd name="connsiteX22" fmla="*/ 948872 w 5741575"/>
              <a:gd name="connsiteY22" fmla="*/ 772201 h 955271"/>
              <a:gd name="connsiteX23" fmla="*/ 1127089 w 5741575"/>
              <a:gd name="connsiteY23" fmla="*/ 746926 h 955271"/>
              <a:gd name="connsiteX24" fmla="*/ 1220426 w 5741575"/>
              <a:gd name="connsiteY24" fmla="*/ 721810 h 955271"/>
              <a:gd name="connsiteX25" fmla="*/ 1306771 w 5741575"/>
              <a:gd name="connsiteY25" fmla="*/ 717936 h 955271"/>
              <a:gd name="connsiteX26" fmla="*/ 1374314 w 5741575"/>
              <a:gd name="connsiteY26" fmla="*/ 688815 h 955271"/>
              <a:gd name="connsiteX27" fmla="*/ 1378034 w 5741575"/>
              <a:gd name="connsiteY27" fmla="*/ 685842 h 955271"/>
              <a:gd name="connsiteX28" fmla="*/ 1395604 w 5741575"/>
              <a:gd name="connsiteY28" fmla="*/ 680460 h 955271"/>
              <a:gd name="connsiteX29" fmla="*/ 1397206 w 5741575"/>
              <a:gd name="connsiteY29" fmla="*/ 670793 h 955271"/>
              <a:gd name="connsiteX30" fmla="*/ 1421250 w 5741575"/>
              <a:gd name="connsiteY30" fmla="*/ 656855 h 955271"/>
              <a:gd name="connsiteX31" fmla="*/ 1454524 w 5741575"/>
              <a:gd name="connsiteY31" fmla="*/ 649224 h 955271"/>
              <a:gd name="connsiteX32" fmla="*/ 1616217 w 5741575"/>
              <a:gd name="connsiteY32" fmla="*/ 622107 h 955271"/>
              <a:gd name="connsiteX33" fmla="*/ 1710928 w 5741575"/>
              <a:gd name="connsiteY33" fmla="*/ 600666 h 955271"/>
              <a:gd name="connsiteX34" fmla="*/ 1743718 w 5741575"/>
              <a:gd name="connsiteY34" fmla="*/ 584327 h 955271"/>
              <a:gd name="connsiteX35" fmla="*/ 1873778 w 5741575"/>
              <a:gd name="connsiteY35" fmla="*/ 530130 h 955271"/>
              <a:gd name="connsiteX36" fmla="*/ 1988411 w 5741575"/>
              <a:gd name="connsiteY36" fmla="*/ 491599 h 955271"/>
              <a:gd name="connsiteX37" fmla="*/ 2085507 w 5741575"/>
              <a:gd name="connsiteY37" fmla="*/ 498527 h 955271"/>
              <a:gd name="connsiteX38" fmla="*/ 2090767 w 5741575"/>
              <a:gd name="connsiteY38" fmla="*/ 490616 h 955271"/>
              <a:gd name="connsiteX39" fmla="*/ 2151143 w 5741575"/>
              <a:gd name="connsiteY39" fmla="*/ 478332 h 955271"/>
              <a:gd name="connsiteX40" fmla="*/ 2378710 w 5741575"/>
              <a:gd name="connsiteY40" fmla="*/ 477570 h 955271"/>
              <a:gd name="connsiteX41" fmla="*/ 2496256 w 5741575"/>
              <a:gd name="connsiteY41" fmla="*/ 452396 h 955271"/>
              <a:gd name="connsiteX42" fmla="*/ 2535387 w 5741575"/>
              <a:gd name="connsiteY42" fmla="*/ 436645 h 955271"/>
              <a:gd name="connsiteX43" fmla="*/ 2601109 w 5741575"/>
              <a:gd name="connsiteY43" fmla="*/ 410678 h 955271"/>
              <a:gd name="connsiteX44" fmla="*/ 2643855 w 5741575"/>
              <a:gd name="connsiteY44" fmla="*/ 374482 h 955271"/>
              <a:gd name="connsiteX45" fmla="*/ 2657726 w 5741575"/>
              <a:gd name="connsiteY45" fmla="*/ 365841 h 955271"/>
              <a:gd name="connsiteX46" fmla="*/ 2687125 w 5741575"/>
              <a:gd name="connsiteY46" fmla="*/ 366820 h 955271"/>
              <a:gd name="connsiteX47" fmla="*/ 2697479 w 5741575"/>
              <a:gd name="connsiteY47" fmla="*/ 361430 h 955271"/>
              <a:gd name="connsiteX48" fmla="*/ 2701547 w 5741575"/>
              <a:gd name="connsiteY48" fmla="*/ 361545 h 955271"/>
              <a:gd name="connsiteX49" fmla="*/ 2711054 w 5741575"/>
              <a:gd name="connsiteY49" fmla="*/ 360597 h 955271"/>
              <a:gd name="connsiteX50" fmla="*/ 2710438 w 5741575"/>
              <a:gd name="connsiteY50" fmla="*/ 366958 h 955271"/>
              <a:gd name="connsiteX51" fmla="*/ 2722936 w 5741575"/>
              <a:gd name="connsiteY51" fmla="*/ 377633 h 955271"/>
              <a:gd name="connsiteX52" fmla="*/ 2777227 w 5741575"/>
              <a:gd name="connsiteY52" fmla="*/ 368972 h 955271"/>
              <a:gd name="connsiteX53" fmla="*/ 2779510 w 5741575"/>
              <a:gd name="connsiteY53" fmla="*/ 361652 h 955271"/>
              <a:gd name="connsiteX54" fmla="*/ 2786278 w 5741575"/>
              <a:gd name="connsiteY54" fmla="*/ 359869 h 955271"/>
              <a:gd name="connsiteX55" fmla="*/ 2792101 w 5741575"/>
              <a:gd name="connsiteY55" fmla="*/ 365927 h 955271"/>
              <a:gd name="connsiteX56" fmla="*/ 2885545 w 5741575"/>
              <a:gd name="connsiteY56" fmla="*/ 372818 h 955271"/>
              <a:gd name="connsiteX57" fmla="*/ 3009558 w 5741575"/>
              <a:gd name="connsiteY57" fmla="*/ 370573 h 955271"/>
              <a:gd name="connsiteX58" fmla="*/ 3095010 w 5741575"/>
              <a:gd name="connsiteY58" fmla="*/ 332454 h 955271"/>
              <a:gd name="connsiteX59" fmla="*/ 3103742 w 5741575"/>
              <a:gd name="connsiteY59" fmla="*/ 337974 h 955271"/>
              <a:gd name="connsiteX60" fmla="*/ 3165093 w 5741575"/>
              <a:gd name="connsiteY60" fmla="*/ 329459 h 955271"/>
              <a:gd name="connsiteX61" fmla="*/ 3373785 w 5741575"/>
              <a:gd name="connsiteY61" fmla="*/ 255680 h 955271"/>
              <a:gd name="connsiteX62" fmla="*/ 3493851 w 5741575"/>
              <a:gd name="connsiteY62" fmla="*/ 240255 h 955271"/>
              <a:gd name="connsiteX63" fmla="*/ 3537470 w 5741575"/>
              <a:gd name="connsiteY63" fmla="*/ 241867 h 955271"/>
              <a:gd name="connsiteX64" fmla="*/ 3610489 w 5741575"/>
              <a:gd name="connsiteY64" fmla="*/ 244128 h 955271"/>
              <a:gd name="connsiteX65" fmla="*/ 3667539 w 5741575"/>
              <a:gd name="connsiteY65" fmla="*/ 263271 h 955271"/>
              <a:gd name="connsiteX66" fmla="*/ 3727614 w 5741575"/>
              <a:gd name="connsiteY66" fmla="*/ 258245 h 955271"/>
              <a:gd name="connsiteX67" fmla="*/ 3738369 w 5741575"/>
              <a:gd name="connsiteY67" fmla="*/ 234506 h 955271"/>
              <a:gd name="connsiteX68" fmla="*/ 3803670 w 5741575"/>
              <a:gd name="connsiteY68" fmla="*/ 236457 h 955271"/>
              <a:gd name="connsiteX69" fmla="*/ 3903080 w 5741575"/>
              <a:gd name="connsiteY69" fmla="*/ 241890 h 955271"/>
              <a:gd name="connsiteX70" fmla="*/ 4114838 w 5741575"/>
              <a:gd name="connsiteY70" fmla="*/ 238165 h 955271"/>
              <a:gd name="connsiteX71" fmla="*/ 4271023 w 5741575"/>
              <a:gd name="connsiteY71" fmla="*/ 241959 h 955271"/>
              <a:gd name="connsiteX72" fmla="*/ 4367397 w 5741575"/>
              <a:gd name="connsiteY72" fmla="*/ 271442 h 955271"/>
              <a:gd name="connsiteX73" fmla="*/ 4495366 w 5741575"/>
              <a:gd name="connsiteY73" fmla="*/ 271618 h 955271"/>
              <a:gd name="connsiteX74" fmla="*/ 4517347 w 5741575"/>
              <a:gd name="connsiteY74" fmla="*/ 275639 h 955271"/>
              <a:gd name="connsiteX75" fmla="*/ 4546116 w 5741575"/>
              <a:gd name="connsiteY75" fmla="*/ 268568 h 955271"/>
              <a:gd name="connsiteX76" fmla="*/ 4661259 w 5741575"/>
              <a:gd name="connsiteY76" fmla="*/ 238966 h 955271"/>
              <a:gd name="connsiteX77" fmla="*/ 4750403 w 5741575"/>
              <a:gd name="connsiteY77" fmla="*/ 204364 h 955271"/>
              <a:gd name="connsiteX78" fmla="*/ 4867614 w 5741575"/>
              <a:gd name="connsiteY78" fmla="*/ 208668 h 955271"/>
              <a:gd name="connsiteX79" fmla="*/ 4937036 w 5741575"/>
              <a:gd name="connsiteY79" fmla="*/ 195446 h 955271"/>
              <a:gd name="connsiteX80" fmla="*/ 5047626 w 5741575"/>
              <a:gd name="connsiteY80" fmla="*/ 149604 h 955271"/>
              <a:gd name="connsiteX81" fmla="*/ 5200247 w 5741575"/>
              <a:gd name="connsiteY81" fmla="*/ 142695 h 955271"/>
              <a:gd name="connsiteX82" fmla="*/ 5235691 w 5741575"/>
              <a:gd name="connsiteY82" fmla="*/ 173330 h 955271"/>
              <a:gd name="connsiteX83" fmla="*/ 5280133 w 5741575"/>
              <a:gd name="connsiteY83" fmla="*/ 189342 h 955271"/>
              <a:gd name="connsiteX84" fmla="*/ 5291963 w 5741575"/>
              <a:gd name="connsiteY84" fmla="*/ 139446 h 955271"/>
              <a:gd name="connsiteX85" fmla="*/ 5418472 w 5741575"/>
              <a:gd name="connsiteY85" fmla="*/ 89163 h 955271"/>
              <a:gd name="connsiteX86" fmla="*/ 5482354 w 5741575"/>
              <a:gd name="connsiteY86" fmla="*/ 69470 h 955271"/>
              <a:gd name="connsiteX87" fmla="*/ 5583280 w 5741575"/>
              <a:gd name="connsiteY87" fmla="*/ 49787 h 955271"/>
              <a:gd name="connsiteX88" fmla="*/ 5613766 w 5741575"/>
              <a:gd name="connsiteY88" fmla="*/ 41855 h 955271"/>
              <a:gd name="connsiteX89" fmla="*/ 5684952 w 5741575"/>
              <a:gd name="connsiteY89" fmla="*/ 26088 h 955271"/>
              <a:gd name="connsiteX90" fmla="*/ 5741575 w 5741575"/>
              <a:gd name="connsiteY90"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306299 w 5741575"/>
              <a:gd name="connsiteY15" fmla="*/ 873609 h 955271"/>
              <a:gd name="connsiteX16" fmla="*/ 331571 w 5741575"/>
              <a:gd name="connsiteY16" fmla="*/ 869866 h 955271"/>
              <a:gd name="connsiteX17" fmla="*/ 384157 w 5741575"/>
              <a:gd name="connsiteY17" fmla="*/ 867971 h 955271"/>
              <a:gd name="connsiteX18" fmla="*/ 477637 w 5741575"/>
              <a:gd name="connsiteY18" fmla="*/ 870334 h 955271"/>
              <a:gd name="connsiteX19" fmla="*/ 570239 w 5741575"/>
              <a:gd name="connsiteY19" fmla="*/ 829596 h 955271"/>
              <a:gd name="connsiteX20" fmla="*/ 787156 w 5741575"/>
              <a:gd name="connsiteY20" fmla="*/ 838447 h 955271"/>
              <a:gd name="connsiteX21" fmla="*/ 948872 w 5741575"/>
              <a:gd name="connsiteY21" fmla="*/ 772201 h 955271"/>
              <a:gd name="connsiteX22" fmla="*/ 1127089 w 5741575"/>
              <a:gd name="connsiteY22" fmla="*/ 746926 h 955271"/>
              <a:gd name="connsiteX23" fmla="*/ 1220426 w 5741575"/>
              <a:gd name="connsiteY23" fmla="*/ 721810 h 955271"/>
              <a:gd name="connsiteX24" fmla="*/ 1306771 w 5741575"/>
              <a:gd name="connsiteY24" fmla="*/ 717936 h 955271"/>
              <a:gd name="connsiteX25" fmla="*/ 1374314 w 5741575"/>
              <a:gd name="connsiteY25" fmla="*/ 688815 h 955271"/>
              <a:gd name="connsiteX26" fmla="*/ 1378034 w 5741575"/>
              <a:gd name="connsiteY26" fmla="*/ 685842 h 955271"/>
              <a:gd name="connsiteX27" fmla="*/ 1395604 w 5741575"/>
              <a:gd name="connsiteY27" fmla="*/ 680460 h 955271"/>
              <a:gd name="connsiteX28" fmla="*/ 1397206 w 5741575"/>
              <a:gd name="connsiteY28" fmla="*/ 670793 h 955271"/>
              <a:gd name="connsiteX29" fmla="*/ 1421250 w 5741575"/>
              <a:gd name="connsiteY29" fmla="*/ 656855 h 955271"/>
              <a:gd name="connsiteX30" fmla="*/ 1454524 w 5741575"/>
              <a:gd name="connsiteY30" fmla="*/ 649224 h 955271"/>
              <a:gd name="connsiteX31" fmla="*/ 1616217 w 5741575"/>
              <a:gd name="connsiteY31" fmla="*/ 622107 h 955271"/>
              <a:gd name="connsiteX32" fmla="*/ 1710928 w 5741575"/>
              <a:gd name="connsiteY32" fmla="*/ 600666 h 955271"/>
              <a:gd name="connsiteX33" fmla="*/ 1743718 w 5741575"/>
              <a:gd name="connsiteY33" fmla="*/ 584327 h 955271"/>
              <a:gd name="connsiteX34" fmla="*/ 1873778 w 5741575"/>
              <a:gd name="connsiteY34" fmla="*/ 530130 h 955271"/>
              <a:gd name="connsiteX35" fmla="*/ 1988411 w 5741575"/>
              <a:gd name="connsiteY35" fmla="*/ 491599 h 955271"/>
              <a:gd name="connsiteX36" fmla="*/ 2085507 w 5741575"/>
              <a:gd name="connsiteY36" fmla="*/ 498527 h 955271"/>
              <a:gd name="connsiteX37" fmla="*/ 2090767 w 5741575"/>
              <a:gd name="connsiteY37" fmla="*/ 490616 h 955271"/>
              <a:gd name="connsiteX38" fmla="*/ 2151143 w 5741575"/>
              <a:gd name="connsiteY38" fmla="*/ 478332 h 955271"/>
              <a:gd name="connsiteX39" fmla="*/ 2378710 w 5741575"/>
              <a:gd name="connsiteY39" fmla="*/ 477570 h 955271"/>
              <a:gd name="connsiteX40" fmla="*/ 2496256 w 5741575"/>
              <a:gd name="connsiteY40" fmla="*/ 452396 h 955271"/>
              <a:gd name="connsiteX41" fmla="*/ 2535387 w 5741575"/>
              <a:gd name="connsiteY41" fmla="*/ 436645 h 955271"/>
              <a:gd name="connsiteX42" fmla="*/ 2601109 w 5741575"/>
              <a:gd name="connsiteY42" fmla="*/ 410678 h 955271"/>
              <a:gd name="connsiteX43" fmla="*/ 2643855 w 5741575"/>
              <a:gd name="connsiteY43" fmla="*/ 374482 h 955271"/>
              <a:gd name="connsiteX44" fmla="*/ 2657726 w 5741575"/>
              <a:gd name="connsiteY44" fmla="*/ 365841 h 955271"/>
              <a:gd name="connsiteX45" fmla="*/ 2687125 w 5741575"/>
              <a:gd name="connsiteY45" fmla="*/ 366820 h 955271"/>
              <a:gd name="connsiteX46" fmla="*/ 2697479 w 5741575"/>
              <a:gd name="connsiteY46" fmla="*/ 361430 h 955271"/>
              <a:gd name="connsiteX47" fmla="*/ 2701547 w 5741575"/>
              <a:gd name="connsiteY47" fmla="*/ 361545 h 955271"/>
              <a:gd name="connsiteX48" fmla="*/ 2711054 w 5741575"/>
              <a:gd name="connsiteY48" fmla="*/ 360597 h 955271"/>
              <a:gd name="connsiteX49" fmla="*/ 2710438 w 5741575"/>
              <a:gd name="connsiteY49" fmla="*/ 366958 h 955271"/>
              <a:gd name="connsiteX50" fmla="*/ 2722936 w 5741575"/>
              <a:gd name="connsiteY50" fmla="*/ 377633 h 955271"/>
              <a:gd name="connsiteX51" fmla="*/ 2777227 w 5741575"/>
              <a:gd name="connsiteY51" fmla="*/ 368972 h 955271"/>
              <a:gd name="connsiteX52" fmla="*/ 2779510 w 5741575"/>
              <a:gd name="connsiteY52" fmla="*/ 361652 h 955271"/>
              <a:gd name="connsiteX53" fmla="*/ 2786278 w 5741575"/>
              <a:gd name="connsiteY53" fmla="*/ 359869 h 955271"/>
              <a:gd name="connsiteX54" fmla="*/ 2792101 w 5741575"/>
              <a:gd name="connsiteY54" fmla="*/ 365927 h 955271"/>
              <a:gd name="connsiteX55" fmla="*/ 2885545 w 5741575"/>
              <a:gd name="connsiteY55" fmla="*/ 372818 h 955271"/>
              <a:gd name="connsiteX56" fmla="*/ 3009558 w 5741575"/>
              <a:gd name="connsiteY56" fmla="*/ 370573 h 955271"/>
              <a:gd name="connsiteX57" fmla="*/ 3095010 w 5741575"/>
              <a:gd name="connsiteY57" fmla="*/ 332454 h 955271"/>
              <a:gd name="connsiteX58" fmla="*/ 3103742 w 5741575"/>
              <a:gd name="connsiteY58" fmla="*/ 337974 h 955271"/>
              <a:gd name="connsiteX59" fmla="*/ 3165093 w 5741575"/>
              <a:gd name="connsiteY59" fmla="*/ 329459 h 955271"/>
              <a:gd name="connsiteX60" fmla="*/ 3373785 w 5741575"/>
              <a:gd name="connsiteY60" fmla="*/ 255680 h 955271"/>
              <a:gd name="connsiteX61" fmla="*/ 3493851 w 5741575"/>
              <a:gd name="connsiteY61" fmla="*/ 240255 h 955271"/>
              <a:gd name="connsiteX62" fmla="*/ 3537470 w 5741575"/>
              <a:gd name="connsiteY62" fmla="*/ 241867 h 955271"/>
              <a:gd name="connsiteX63" fmla="*/ 3610489 w 5741575"/>
              <a:gd name="connsiteY63" fmla="*/ 244128 h 955271"/>
              <a:gd name="connsiteX64" fmla="*/ 3667539 w 5741575"/>
              <a:gd name="connsiteY64" fmla="*/ 263271 h 955271"/>
              <a:gd name="connsiteX65" fmla="*/ 3727614 w 5741575"/>
              <a:gd name="connsiteY65" fmla="*/ 258245 h 955271"/>
              <a:gd name="connsiteX66" fmla="*/ 3738369 w 5741575"/>
              <a:gd name="connsiteY66" fmla="*/ 234506 h 955271"/>
              <a:gd name="connsiteX67" fmla="*/ 3803670 w 5741575"/>
              <a:gd name="connsiteY67" fmla="*/ 236457 h 955271"/>
              <a:gd name="connsiteX68" fmla="*/ 3903080 w 5741575"/>
              <a:gd name="connsiteY68" fmla="*/ 241890 h 955271"/>
              <a:gd name="connsiteX69" fmla="*/ 4114838 w 5741575"/>
              <a:gd name="connsiteY69" fmla="*/ 238165 h 955271"/>
              <a:gd name="connsiteX70" fmla="*/ 4271023 w 5741575"/>
              <a:gd name="connsiteY70" fmla="*/ 241959 h 955271"/>
              <a:gd name="connsiteX71" fmla="*/ 4367397 w 5741575"/>
              <a:gd name="connsiteY71" fmla="*/ 271442 h 955271"/>
              <a:gd name="connsiteX72" fmla="*/ 4495366 w 5741575"/>
              <a:gd name="connsiteY72" fmla="*/ 271618 h 955271"/>
              <a:gd name="connsiteX73" fmla="*/ 4517347 w 5741575"/>
              <a:gd name="connsiteY73" fmla="*/ 275639 h 955271"/>
              <a:gd name="connsiteX74" fmla="*/ 4546116 w 5741575"/>
              <a:gd name="connsiteY74" fmla="*/ 268568 h 955271"/>
              <a:gd name="connsiteX75" fmla="*/ 4661259 w 5741575"/>
              <a:gd name="connsiteY75" fmla="*/ 238966 h 955271"/>
              <a:gd name="connsiteX76" fmla="*/ 4750403 w 5741575"/>
              <a:gd name="connsiteY76" fmla="*/ 204364 h 955271"/>
              <a:gd name="connsiteX77" fmla="*/ 4867614 w 5741575"/>
              <a:gd name="connsiteY77" fmla="*/ 208668 h 955271"/>
              <a:gd name="connsiteX78" fmla="*/ 4937036 w 5741575"/>
              <a:gd name="connsiteY78" fmla="*/ 195446 h 955271"/>
              <a:gd name="connsiteX79" fmla="*/ 5047626 w 5741575"/>
              <a:gd name="connsiteY79" fmla="*/ 149604 h 955271"/>
              <a:gd name="connsiteX80" fmla="*/ 5200247 w 5741575"/>
              <a:gd name="connsiteY80" fmla="*/ 142695 h 955271"/>
              <a:gd name="connsiteX81" fmla="*/ 5235691 w 5741575"/>
              <a:gd name="connsiteY81" fmla="*/ 173330 h 955271"/>
              <a:gd name="connsiteX82" fmla="*/ 5280133 w 5741575"/>
              <a:gd name="connsiteY82" fmla="*/ 189342 h 955271"/>
              <a:gd name="connsiteX83" fmla="*/ 5291963 w 5741575"/>
              <a:gd name="connsiteY83" fmla="*/ 139446 h 955271"/>
              <a:gd name="connsiteX84" fmla="*/ 5418472 w 5741575"/>
              <a:gd name="connsiteY84" fmla="*/ 89163 h 955271"/>
              <a:gd name="connsiteX85" fmla="*/ 5482354 w 5741575"/>
              <a:gd name="connsiteY85" fmla="*/ 69470 h 955271"/>
              <a:gd name="connsiteX86" fmla="*/ 5583280 w 5741575"/>
              <a:gd name="connsiteY86" fmla="*/ 49787 h 955271"/>
              <a:gd name="connsiteX87" fmla="*/ 5613766 w 5741575"/>
              <a:gd name="connsiteY87" fmla="*/ 41855 h 955271"/>
              <a:gd name="connsiteX88" fmla="*/ 5684952 w 5741575"/>
              <a:gd name="connsiteY88" fmla="*/ 26088 h 955271"/>
              <a:gd name="connsiteX89" fmla="*/ 5741575 w 5741575"/>
              <a:gd name="connsiteY8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22923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306299 w 5741575"/>
              <a:gd name="connsiteY15" fmla="*/ 873609 h 955271"/>
              <a:gd name="connsiteX16" fmla="*/ 331571 w 5741575"/>
              <a:gd name="connsiteY16" fmla="*/ 869866 h 955271"/>
              <a:gd name="connsiteX17" fmla="*/ 384157 w 5741575"/>
              <a:gd name="connsiteY17" fmla="*/ 867971 h 955271"/>
              <a:gd name="connsiteX18" fmla="*/ 477637 w 5741575"/>
              <a:gd name="connsiteY18" fmla="*/ 870334 h 955271"/>
              <a:gd name="connsiteX19" fmla="*/ 570239 w 5741575"/>
              <a:gd name="connsiteY19" fmla="*/ 829596 h 955271"/>
              <a:gd name="connsiteX20" fmla="*/ 787156 w 5741575"/>
              <a:gd name="connsiteY20" fmla="*/ 838447 h 955271"/>
              <a:gd name="connsiteX21" fmla="*/ 948872 w 5741575"/>
              <a:gd name="connsiteY21" fmla="*/ 772201 h 955271"/>
              <a:gd name="connsiteX22" fmla="*/ 1127089 w 5741575"/>
              <a:gd name="connsiteY22" fmla="*/ 746926 h 955271"/>
              <a:gd name="connsiteX23" fmla="*/ 1220426 w 5741575"/>
              <a:gd name="connsiteY23" fmla="*/ 721810 h 955271"/>
              <a:gd name="connsiteX24" fmla="*/ 1306771 w 5741575"/>
              <a:gd name="connsiteY24" fmla="*/ 717936 h 955271"/>
              <a:gd name="connsiteX25" fmla="*/ 1374314 w 5741575"/>
              <a:gd name="connsiteY25" fmla="*/ 688815 h 955271"/>
              <a:gd name="connsiteX26" fmla="*/ 1378034 w 5741575"/>
              <a:gd name="connsiteY26" fmla="*/ 685842 h 955271"/>
              <a:gd name="connsiteX27" fmla="*/ 1395604 w 5741575"/>
              <a:gd name="connsiteY27" fmla="*/ 680460 h 955271"/>
              <a:gd name="connsiteX28" fmla="*/ 1397206 w 5741575"/>
              <a:gd name="connsiteY28" fmla="*/ 670793 h 955271"/>
              <a:gd name="connsiteX29" fmla="*/ 1421250 w 5741575"/>
              <a:gd name="connsiteY29" fmla="*/ 656855 h 955271"/>
              <a:gd name="connsiteX30" fmla="*/ 1454524 w 5741575"/>
              <a:gd name="connsiteY30" fmla="*/ 649224 h 955271"/>
              <a:gd name="connsiteX31" fmla="*/ 1616217 w 5741575"/>
              <a:gd name="connsiteY31" fmla="*/ 622107 h 955271"/>
              <a:gd name="connsiteX32" fmla="*/ 1710928 w 5741575"/>
              <a:gd name="connsiteY32" fmla="*/ 600666 h 955271"/>
              <a:gd name="connsiteX33" fmla="*/ 1743718 w 5741575"/>
              <a:gd name="connsiteY33" fmla="*/ 584327 h 955271"/>
              <a:gd name="connsiteX34" fmla="*/ 1873778 w 5741575"/>
              <a:gd name="connsiteY34" fmla="*/ 530130 h 955271"/>
              <a:gd name="connsiteX35" fmla="*/ 1988411 w 5741575"/>
              <a:gd name="connsiteY35" fmla="*/ 491599 h 955271"/>
              <a:gd name="connsiteX36" fmla="*/ 2085507 w 5741575"/>
              <a:gd name="connsiteY36" fmla="*/ 498527 h 955271"/>
              <a:gd name="connsiteX37" fmla="*/ 2090767 w 5741575"/>
              <a:gd name="connsiteY37" fmla="*/ 490616 h 955271"/>
              <a:gd name="connsiteX38" fmla="*/ 2151143 w 5741575"/>
              <a:gd name="connsiteY38" fmla="*/ 478332 h 955271"/>
              <a:gd name="connsiteX39" fmla="*/ 2378710 w 5741575"/>
              <a:gd name="connsiteY39" fmla="*/ 477570 h 955271"/>
              <a:gd name="connsiteX40" fmla="*/ 2496256 w 5741575"/>
              <a:gd name="connsiteY40" fmla="*/ 452396 h 955271"/>
              <a:gd name="connsiteX41" fmla="*/ 2535387 w 5741575"/>
              <a:gd name="connsiteY41" fmla="*/ 436645 h 955271"/>
              <a:gd name="connsiteX42" fmla="*/ 2601109 w 5741575"/>
              <a:gd name="connsiteY42" fmla="*/ 410678 h 955271"/>
              <a:gd name="connsiteX43" fmla="*/ 2643855 w 5741575"/>
              <a:gd name="connsiteY43" fmla="*/ 374482 h 955271"/>
              <a:gd name="connsiteX44" fmla="*/ 2657726 w 5741575"/>
              <a:gd name="connsiteY44" fmla="*/ 365841 h 955271"/>
              <a:gd name="connsiteX45" fmla="*/ 2687125 w 5741575"/>
              <a:gd name="connsiteY45" fmla="*/ 366820 h 955271"/>
              <a:gd name="connsiteX46" fmla="*/ 2697479 w 5741575"/>
              <a:gd name="connsiteY46" fmla="*/ 361430 h 955271"/>
              <a:gd name="connsiteX47" fmla="*/ 2701547 w 5741575"/>
              <a:gd name="connsiteY47" fmla="*/ 361545 h 955271"/>
              <a:gd name="connsiteX48" fmla="*/ 2711054 w 5741575"/>
              <a:gd name="connsiteY48" fmla="*/ 360597 h 955271"/>
              <a:gd name="connsiteX49" fmla="*/ 2710438 w 5741575"/>
              <a:gd name="connsiteY49" fmla="*/ 366958 h 955271"/>
              <a:gd name="connsiteX50" fmla="*/ 2722936 w 5741575"/>
              <a:gd name="connsiteY50" fmla="*/ 377633 h 955271"/>
              <a:gd name="connsiteX51" fmla="*/ 2777227 w 5741575"/>
              <a:gd name="connsiteY51" fmla="*/ 368972 h 955271"/>
              <a:gd name="connsiteX52" fmla="*/ 2779510 w 5741575"/>
              <a:gd name="connsiteY52" fmla="*/ 361652 h 955271"/>
              <a:gd name="connsiteX53" fmla="*/ 2786278 w 5741575"/>
              <a:gd name="connsiteY53" fmla="*/ 359869 h 955271"/>
              <a:gd name="connsiteX54" fmla="*/ 2792101 w 5741575"/>
              <a:gd name="connsiteY54" fmla="*/ 365927 h 955271"/>
              <a:gd name="connsiteX55" fmla="*/ 2885545 w 5741575"/>
              <a:gd name="connsiteY55" fmla="*/ 372818 h 955271"/>
              <a:gd name="connsiteX56" fmla="*/ 3009558 w 5741575"/>
              <a:gd name="connsiteY56" fmla="*/ 370573 h 955271"/>
              <a:gd name="connsiteX57" fmla="*/ 3095010 w 5741575"/>
              <a:gd name="connsiteY57" fmla="*/ 332454 h 955271"/>
              <a:gd name="connsiteX58" fmla="*/ 3103742 w 5741575"/>
              <a:gd name="connsiteY58" fmla="*/ 337974 h 955271"/>
              <a:gd name="connsiteX59" fmla="*/ 3165093 w 5741575"/>
              <a:gd name="connsiteY59" fmla="*/ 329459 h 955271"/>
              <a:gd name="connsiteX60" fmla="*/ 3373785 w 5741575"/>
              <a:gd name="connsiteY60" fmla="*/ 255680 h 955271"/>
              <a:gd name="connsiteX61" fmla="*/ 3493851 w 5741575"/>
              <a:gd name="connsiteY61" fmla="*/ 240255 h 955271"/>
              <a:gd name="connsiteX62" fmla="*/ 3537470 w 5741575"/>
              <a:gd name="connsiteY62" fmla="*/ 241867 h 955271"/>
              <a:gd name="connsiteX63" fmla="*/ 3610489 w 5741575"/>
              <a:gd name="connsiteY63" fmla="*/ 244128 h 955271"/>
              <a:gd name="connsiteX64" fmla="*/ 3667539 w 5741575"/>
              <a:gd name="connsiteY64" fmla="*/ 263271 h 955271"/>
              <a:gd name="connsiteX65" fmla="*/ 3727614 w 5741575"/>
              <a:gd name="connsiteY65" fmla="*/ 258245 h 955271"/>
              <a:gd name="connsiteX66" fmla="*/ 3738369 w 5741575"/>
              <a:gd name="connsiteY66" fmla="*/ 234506 h 955271"/>
              <a:gd name="connsiteX67" fmla="*/ 3803670 w 5741575"/>
              <a:gd name="connsiteY67" fmla="*/ 236457 h 955271"/>
              <a:gd name="connsiteX68" fmla="*/ 3903080 w 5741575"/>
              <a:gd name="connsiteY68" fmla="*/ 241890 h 955271"/>
              <a:gd name="connsiteX69" fmla="*/ 4114838 w 5741575"/>
              <a:gd name="connsiteY69" fmla="*/ 238165 h 955271"/>
              <a:gd name="connsiteX70" fmla="*/ 4271023 w 5741575"/>
              <a:gd name="connsiteY70" fmla="*/ 241959 h 955271"/>
              <a:gd name="connsiteX71" fmla="*/ 4367397 w 5741575"/>
              <a:gd name="connsiteY71" fmla="*/ 271442 h 955271"/>
              <a:gd name="connsiteX72" fmla="*/ 4495366 w 5741575"/>
              <a:gd name="connsiteY72" fmla="*/ 271618 h 955271"/>
              <a:gd name="connsiteX73" fmla="*/ 4517347 w 5741575"/>
              <a:gd name="connsiteY73" fmla="*/ 275639 h 955271"/>
              <a:gd name="connsiteX74" fmla="*/ 4546116 w 5741575"/>
              <a:gd name="connsiteY74" fmla="*/ 268568 h 955271"/>
              <a:gd name="connsiteX75" fmla="*/ 4661259 w 5741575"/>
              <a:gd name="connsiteY75" fmla="*/ 238966 h 955271"/>
              <a:gd name="connsiteX76" fmla="*/ 4750403 w 5741575"/>
              <a:gd name="connsiteY76" fmla="*/ 204364 h 955271"/>
              <a:gd name="connsiteX77" fmla="*/ 4867614 w 5741575"/>
              <a:gd name="connsiteY77" fmla="*/ 208668 h 955271"/>
              <a:gd name="connsiteX78" fmla="*/ 4937036 w 5741575"/>
              <a:gd name="connsiteY78" fmla="*/ 195446 h 955271"/>
              <a:gd name="connsiteX79" fmla="*/ 5047626 w 5741575"/>
              <a:gd name="connsiteY79" fmla="*/ 149604 h 955271"/>
              <a:gd name="connsiteX80" fmla="*/ 5200247 w 5741575"/>
              <a:gd name="connsiteY80" fmla="*/ 142695 h 955271"/>
              <a:gd name="connsiteX81" fmla="*/ 5235691 w 5741575"/>
              <a:gd name="connsiteY81" fmla="*/ 173330 h 955271"/>
              <a:gd name="connsiteX82" fmla="*/ 5280133 w 5741575"/>
              <a:gd name="connsiteY82" fmla="*/ 189342 h 955271"/>
              <a:gd name="connsiteX83" fmla="*/ 5291963 w 5741575"/>
              <a:gd name="connsiteY83" fmla="*/ 139446 h 955271"/>
              <a:gd name="connsiteX84" fmla="*/ 5418472 w 5741575"/>
              <a:gd name="connsiteY84" fmla="*/ 89163 h 955271"/>
              <a:gd name="connsiteX85" fmla="*/ 5482354 w 5741575"/>
              <a:gd name="connsiteY85" fmla="*/ 69470 h 955271"/>
              <a:gd name="connsiteX86" fmla="*/ 5583280 w 5741575"/>
              <a:gd name="connsiteY86" fmla="*/ 49787 h 955271"/>
              <a:gd name="connsiteX87" fmla="*/ 5613766 w 5741575"/>
              <a:gd name="connsiteY87" fmla="*/ 41855 h 955271"/>
              <a:gd name="connsiteX88" fmla="*/ 5684952 w 5741575"/>
              <a:gd name="connsiteY88" fmla="*/ 26088 h 955271"/>
              <a:gd name="connsiteX89" fmla="*/ 5741575 w 5741575"/>
              <a:gd name="connsiteY8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87156 w 5741575"/>
              <a:gd name="connsiteY19" fmla="*/ 838447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87156 w 5741575"/>
              <a:gd name="connsiteY19" fmla="*/ 838447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94753 w 5741575"/>
              <a:gd name="connsiteY29" fmla="*/ 644686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41364 w 5741575"/>
              <a:gd name="connsiteY28" fmla="*/ 661393 h 955271"/>
              <a:gd name="connsiteX29" fmla="*/ 1494753 w 5741575"/>
              <a:gd name="connsiteY29" fmla="*/ 644686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94753 w 5741575"/>
              <a:gd name="connsiteY28" fmla="*/ 644686 h 955271"/>
              <a:gd name="connsiteX29" fmla="*/ 1616217 w 5741575"/>
              <a:gd name="connsiteY29" fmla="*/ 622107 h 955271"/>
              <a:gd name="connsiteX30" fmla="*/ 1710928 w 5741575"/>
              <a:gd name="connsiteY30" fmla="*/ 600666 h 955271"/>
              <a:gd name="connsiteX31" fmla="*/ 1743718 w 5741575"/>
              <a:gd name="connsiteY31" fmla="*/ 584327 h 955271"/>
              <a:gd name="connsiteX32" fmla="*/ 1873778 w 5741575"/>
              <a:gd name="connsiteY32" fmla="*/ 530130 h 955271"/>
              <a:gd name="connsiteX33" fmla="*/ 1988411 w 5741575"/>
              <a:gd name="connsiteY33" fmla="*/ 491599 h 955271"/>
              <a:gd name="connsiteX34" fmla="*/ 2085507 w 5741575"/>
              <a:gd name="connsiteY34" fmla="*/ 498527 h 955271"/>
              <a:gd name="connsiteX35" fmla="*/ 2090767 w 5741575"/>
              <a:gd name="connsiteY35" fmla="*/ 490616 h 955271"/>
              <a:gd name="connsiteX36" fmla="*/ 2151143 w 5741575"/>
              <a:gd name="connsiteY36" fmla="*/ 478332 h 955271"/>
              <a:gd name="connsiteX37" fmla="*/ 2378710 w 5741575"/>
              <a:gd name="connsiteY37" fmla="*/ 477570 h 955271"/>
              <a:gd name="connsiteX38" fmla="*/ 2496256 w 5741575"/>
              <a:gd name="connsiteY38" fmla="*/ 452396 h 955271"/>
              <a:gd name="connsiteX39" fmla="*/ 2535387 w 5741575"/>
              <a:gd name="connsiteY39" fmla="*/ 436645 h 955271"/>
              <a:gd name="connsiteX40" fmla="*/ 2601109 w 5741575"/>
              <a:gd name="connsiteY40" fmla="*/ 410678 h 955271"/>
              <a:gd name="connsiteX41" fmla="*/ 2643855 w 5741575"/>
              <a:gd name="connsiteY41" fmla="*/ 374482 h 955271"/>
              <a:gd name="connsiteX42" fmla="*/ 2657726 w 5741575"/>
              <a:gd name="connsiteY42" fmla="*/ 365841 h 955271"/>
              <a:gd name="connsiteX43" fmla="*/ 2687125 w 5741575"/>
              <a:gd name="connsiteY43" fmla="*/ 366820 h 955271"/>
              <a:gd name="connsiteX44" fmla="*/ 2697479 w 5741575"/>
              <a:gd name="connsiteY44" fmla="*/ 361430 h 955271"/>
              <a:gd name="connsiteX45" fmla="*/ 2701547 w 5741575"/>
              <a:gd name="connsiteY45" fmla="*/ 361545 h 955271"/>
              <a:gd name="connsiteX46" fmla="*/ 2711054 w 5741575"/>
              <a:gd name="connsiteY46" fmla="*/ 360597 h 955271"/>
              <a:gd name="connsiteX47" fmla="*/ 2710438 w 5741575"/>
              <a:gd name="connsiteY47" fmla="*/ 366958 h 955271"/>
              <a:gd name="connsiteX48" fmla="*/ 2722936 w 5741575"/>
              <a:gd name="connsiteY48" fmla="*/ 377633 h 955271"/>
              <a:gd name="connsiteX49" fmla="*/ 2777227 w 5741575"/>
              <a:gd name="connsiteY49" fmla="*/ 368972 h 955271"/>
              <a:gd name="connsiteX50" fmla="*/ 2779510 w 5741575"/>
              <a:gd name="connsiteY50" fmla="*/ 361652 h 955271"/>
              <a:gd name="connsiteX51" fmla="*/ 2786278 w 5741575"/>
              <a:gd name="connsiteY51" fmla="*/ 359869 h 955271"/>
              <a:gd name="connsiteX52" fmla="*/ 2792101 w 5741575"/>
              <a:gd name="connsiteY52" fmla="*/ 365927 h 955271"/>
              <a:gd name="connsiteX53" fmla="*/ 2885545 w 5741575"/>
              <a:gd name="connsiteY53" fmla="*/ 372818 h 955271"/>
              <a:gd name="connsiteX54" fmla="*/ 3009558 w 5741575"/>
              <a:gd name="connsiteY54" fmla="*/ 370573 h 955271"/>
              <a:gd name="connsiteX55" fmla="*/ 3095010 w 5741575"/>
              <a:gd name="connsiteY55" fmla="*/ 332454 h 955271"/>
              <a:gd name="connsiteX56" fmla="*/ 3103742 w 5741575"/>
              <a:gd name="connsiteY56" fmla="*/ 337974 h 955271"/>
              <a:gd name="connsiteX57" fmla="*/ 3165093 w 5741575"/>
              <a:gd name="connsiteY57" fmla="*/ 329459 h 955271"/>
              <a:gd name="connsiteX58" fmla="*/ 3373785 w 5741575"/>
              <a:gd name="connsiteY58" fmla="*/ 255680 h 955271"/>
              <a:gd name="connsiteX59" fmla="*/ 3493851 w 5741575"/>
              <a:gd name="connsiteY59" fmla="*/ 240255 h 955271"/>
              <a:gd name="connsiteX60" fmla="*/ 3537470 w 5741575"/>
              <a:gd name="connsiteY60" fmla="*/ 241867 h 955271"/>
              <a:gd name="connsiteX61" fmla="*/ 3610489 w 5741575"/>
              <a:gd name="connsiteY61" fmla="*/ 244128 h 955271"/>
              <a:gd name="connsiteX62" fmla="*/ 3667539 w 5741575"/>
              <a:gd name="connsiteY62" fmla="*/ 263271 h 955271"/>
              <a:gd name="connsiteX63" fmla="*/ 3727614 w 5741575"/>
              <a:gd name="connsiteY63" fmla="*/ 258245 h 955271"/>
              <a:gd name="connsiteX64" fmla="*/ 3738369 w 5741575"/>
              <a:gd name="connsiteY64" fmla="*/ 234506 h 955271"/>
              <a:gd name="connsiteX65" fmla="*/ 3803670 w 5741575"/>
              <a:gd name="connsiteY65" fmla="*/ 236457 h 955271"/>
              <a:gd name="connsiteX66" fmla="*/ 3903080 w 5741575"/>
              <a:gd name="connsiteY66" fmla="*/ 241890 h 955271"/>
              <a:gd name="connsiteX67" fmla="*/ 4114838 w 5741575"/>
              <a:gd name="connsiteY67" fmla="*/ 238165 h 955271"/>
              <a:gd name="connsiteX68" fmla="*/ 4271023 w 5741575"/>
              <a:gd name="connsiteY68" fmla="*/ 241959 h 955271"/>
              <a:gd name="connsiteX69" fmla="*/ 4367397 w 5741575"/>
              <a:gd name="connsiteY69" fmla="*/ 271442 h 955271"/>
              <a:gd name="connsiteX70" fmla="*/ 4495366 w 5741575"/>
              <a:gd name="connsiteY70" fmla="*/ 271618 h 955271"/>
              <a:gd name="connsiteX71" fmla="*/ 4517347 w 5741575"/>
              <a:gd name="connsiteY71" fmla="*/ 275639 h 955271"/>
              <a:gd name="connsiteX72" fmla="*/ 4546116 w 5741575"/>
              <a:gd name="connsiteY72" fmla="*/ 268568 h 955271"/>
              <a:gd name="connsiteX73" fmla="*/ 4661259 w 5741575"/>
              <a:gd name="connsiteY73" fmla="*/ 238966 h 955271"/>
              <a:gd name="connsiteX74" fmla="*/ 4750403 w 5741575"/>
              <a:gd name="connsiteY74" fmla="*/ 204364 h 955271"/>
              <a:gd name="connsiteX75" fmla="*/ 4867614 w 5741575"/>
              <a:gd name="connsiteY75" fmla="*/ 208668 h 955271"/>
              <a:gd name="connsiteX76" fmla="*/ 4937036 w 5741575"/>
              <a:gd name="connsiteY76" fmla="*/ 195446 h 955271"/>
              <a:gd name="connsiteX77" fmla="*/ 5047626 w 5741575"/>
              <a:gd name="connsiteY77" fmla="*/ 149604 h 955271"/>
              <a:gd name="connsiteX78" fmla="*/ 5200247 w 5741575"/>
              <a:gd name="connsiteY78" fmla="*/ 142695 h 955271"/>
              <a:gd name="connsiteX79" fmla="*/ 5235691 w 5741575"/>
              <a:gd name="connsiteY79" fmla="*/ 173330 h 955271"/>
              <a:gd name="connsiteX80" fmla="*/ 5280133 w 5741575"/>
              <a:gd name="connsiteY80" fmla="*/ 189342 h 955271"/>
              <a:gd name="connsiteX81" fmla="*/ 5291963 w 5741575"/>
              <a:gd name="connsiteY81" fmla="*/ 139446 h 955271"/>
              <a:gd name="connsiteX82" fmla="*/ 5418472 w 5741575"/>
              <a:gd name="connsiteY82" fmla="*/ 89163 h 955271"/>
              <a:gd name="connsiteX83" fmla="*/ 5482354 w 5741575"/>
              <a:gd name="connsiteY83" fmla="*/ 69470 h 955271"/>
              <a:gd name="connsiteX84" fmla="*/ 5583280 w 5741575"/>
              <a:gd name="connsiteY84" fmla="*/ 49787 h 955271"/>
              <a:gd name="connsiteX85" fmla="*/ 5613766 w 5741575"/>
              <a:gd name="connsiteY85" fmla="*/ 41855 h 955271"/>
              <a:gd name="connsiteX86" fmla="*/ 5684952 w 5741575"/>
              <a:gd name="connsiteY86" fmla="*/ 26088 h 955271"/>
              <a:gd name="connsiteX87" fmla="*/ 5741575 w 5741575"/>
              <a:gd name="connsiteY8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306771 w 5741575"/>
              <a:gd name="connsiteY22" fmla="*/ 717936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397206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397206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42834 w 5741575"/>
              <a:gd name="connsiteY24" fmla="*/ 753906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42834 w 5741575"/>
              <a:gd name="connsiteY24" fmla="*/ 753906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77227 w 5741575"/>
              <a:gd name="connsiteY47" fmla="*/ 368972 h 955271"/>
              <a:gd name="connsiteX48" fmla="*/ 2779510 w 5741575"/>
              <a:gd name="connsiteY48" fmla="*/ 361652 h 955271"/>
              <a:gd name="connsiteX49" fmla="*/ 2786278 w 5741575"/>
              <a:gd name="connsiteY49" fmla="*/ 359869 h 955271"/>
              <a:gd name="connsiteX50" fmla="*/ 2792101 w 5741575"/>
              <a:gd name="connsiteY50" fmla="*/ 365927 h 955271"/>
              <a:gd name="connsiteX51" fmla="*/ 2885545 w 5741575"/>
              <a:gd name="connsiteY51" fmla="*/ 372818 h 955271"/>
              <a:gd name="connsiteX52" fmla="*/ 3009558 w 5741575"/>
              <a:gd name="connsiteY52" fmla="*/ 370573 h 955271"/>
              <a:gd name="connsiteX53" fmla="*/ 3095010 w 5741575"/>
              <a:gd name="connsiteY53" fmla="*/ 332454 h 955271"/>
              <a:gd name="connsiteX54" fmla="*/ 3103742 w 5741575"/>
              <a:gd name="connsiteY54" fmla="*/ 337974 h 955271"/>
              <a:gd name="connsiteX55" fmla="*/ 3165093 w 5741575"/>
              <a:gd name="connsiteY55" fmla="*/ 329459 h 955271"/>
              <a:gd name="connsiteX56" fmla="*/ 3373785 w 5741575"/>
              <a:gd name="connsiteY56" fmla="*/ 255680 h 955271"/>
              <a:gd name="connsiteX57" fmla="*/ 3493851 w 5741575"/>
              <a:gd name="connsiteY57" fmla="*/ 240255 h 955271"/>
              <a:gd name="connsiteX58" fmla="*/ 3537470 w 5741575"/>
              <a:gd name="connsiteY58" fmla="*/ 241867 h 955271"/>
              <a:gd name="connsiteX59" fmla="*/ 3610489 w 5741575"/>
              <a:gd name="connsiteY59" fmla="*/ 244128 h 955271"/>
              <a:gd name="connsiteX60" fmla="*/ 3667539 w 5741575"/>
              <a:gd name="connsiteY60" fmla="*/ 263271 h 955271"/>
              <a:gd name="connsiteX61" fmla="*/ 3727614 w 5741575"/>
              <a:gd name="connsiteY61" fmla="*/ 258245 h 955271"/>
              <a:gd name="connsiteX62" fmla="*/ 3738369 w 5741575"/>
              <a:gd name="connsiteY62" fmla="*/ 234506 h 955271"/>
              <a:gd name="connsiteX63" fmla="*/ 3803670 w 5741575"/>
              <a:gd name="connsiteY63" fmla="*/ 236457 h 955271"/>
              <a:gd name="connsiteX64" fmla="*/ 3903080 w 5741575"/>
              <a:gd name="connsiteY64" fmla="*/ 241890 h 955271"/>
              <a:gd name="connsiteX65" fmla="*/ 4114838 w 5741575"/>
              <a:gd name="connsiteY65" fmla="*/ 238165 h 955271"/>
              <a:gd name="connsiteX66" fmla="*/ 4271023 w 5741575"/>
              <a:gd name="connsiteY66" fmla="*/ 241959 h 955271"/>
              <a:gd name="connsiteX67" fmla="*/ 4367397 w 5741575"/>
              <a:gd name="connsiteY67" fmla="*/ 271442 h 955271"/>
              <a:gd name="connsiteX68" fmla="*/ 4495366 w 5741575"/>
              <a:gd name="connsiteY68" fmla="*/ 271618 h 955271"/>
              <a:gd name="connsiteX69" fmla="*/ 4517347 w 5741575"/>
              <a:gd name="connsiteY69" fmla="*/ 275639 h 955271"/>
              <a:gd name="connsiteX70" fmla="*/ 4546116 w 5741575"/>
              <a:gd name="connsiteY70" fmla="*/ 268568 h 955271"/>
              <a:gd name="connsiteX71" fmla="*/ 4661259 w 5741575"/>
              <a:gd name="connsiteY71" fmla="*/ 238966 h 955271"/>
              <a:gd name="connsiteX72" fmla="*/ 4750403 w 5741575"/>
              <a:gd name="connsiteY72" fmla="*/ 204364 h 955271"/>
              <a:gd name="connsiteX73" fmla="*/ 4867614 w 5741575"/>
              <a:gd name="connsiteY73" fmla="*/ 208668 h 955271"/>
              <a:gd name="connsiteX74" fmla="*/ 4937036 w 5741575"/>
              <a:gd name="connsiteY74" fmla="*/ 195446 h 955271"/>
              <a:gd name="connsiteX75" fmla="*/ 5047626 w 5741575"/>
              <a:gd name="connsiteY75" fmla="*/ 149604 h 955271"/>
              <a:gd name="connsiteX76" fmla="*/ 5200247 w 5741575"/>
              <a:gd name="connsiteY76" fmla="*/ 142695 h 955271"/>
              <a:gd name="connsiteX77" fmla="*/ 5235691 w 5741575"/>
              <a:gd name="connsiteY77" fmla="*/ 173330 h 955271"/>
              <a:gd name="connsiteX78" fmla="*/ 5280133 w 5741575"/>
              <a:gd name="connsiteY78" fmla="*/ 189342 h 955271"/>
              <a:gd name="connsiteX79" fmla="*/ 5291963 w 5741575"/>
              <a:gd name="connsiteY79" fmla="*/ 139446 h 955271"/>
              <a:gd name="connsiteX80" fmla="*/ 5418472 w 5741575"/>
              <a:gd name="connsiteY80" fmla="*/ 89163 h 955271"/>
              <a:gd name="connsiteX81" fmla="*/ 5482354 w 5741575"/>
              <a:gd name="connsiteY81" fmla="*/ 69470 h 955271"/>
              <a:gd name="connsiteX82" fmla="*/ 5583280 w 5741575"/>
              <a:gd name="connsiteY82" fmla="*/ 49787 h 955271"/>
              <a:gd name="connsiteX83" fmla="*/ 5613766 w 5741575"/>
              <a:gd name="connsiteY83" fmla="*/ 41855 h 955271"/>
              <a:gd name="connsiteX84" fmla="*/ 5684952 w 5741575"/>
              <a:gd name="connsiteY84" fmla="*/ 26088 h 955271"/>
              <a:gd name="connsiteX85" fmla="*/ 5741575 w 5741575"/>
              <a:gd name="connsiteY85"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11050 w 5741575"/>
              <a:gd name="connsiteY47" fmla="*/ 358572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77227 w 5741575"/>
              <a:gd name="connsiteY47" fmla="*/ 368972 h 955271"/>
              <a:gd name="connsiteX48" fmla="*/ 2779510 w 5741575"/>
              <a:gd name="connsiteY48" fmla="*/ 361652 h 955271"/>
              <a:gd name="connsiteX49" fmla="*/ 2786278 w 5741575"/>
              <a:gd name="connsiteY49" fmla="*/ 359869 h 955271"/>
              <a:gd name="connsiteX50" fmla="*/ 2792101 w 5741575"/>
              <a:gd name="connsiteY50" fmla="*/ 365927 h 955271"/>
              <a:gd name="connsiteX51" fmla="*/ 2885545 w 5741575"/>
              <a:gd name="connsiteY51" fmla="*/ 372818 h 955271"/>
              <a:gd name="connsiteX52" fmla="*/ 3009558 w 5741575"/>
              <a:gd name="connsiteY52" fmla="*/ 370573 h 955271"/>
              <a:gd name="connsiteX53" fmla="*/ 3095010 w 5741575"/>
              <a:gd name="connsiteY53" fmla="*/ 332454 h 955271"/>
              <a:gd name="connsiteX54" fmla="*/ 3103742 w 5741575"/>
              <a:gd name="connsiteY54" fmla="*/ 337974 h 955271"/>
              <a:gd name="connsiteX55" fmla="*/ 3165093 w 5741575"/>
              <a:gd name="connsiteY55" fmla="*/ 329459 h 955271"/>
              <a:gd name="connsiteX56" fmla="*/ 3373785 w 5741575"/>
              <a:gd name="connsiteY56" fmla="*/ 255680 h 955271"/>
              <a:gd name="connsiteX57" fmla="*/ 3493851 w 5741575"/>
              <a:gd name="connsiteY57" fmla="*/ 240255 h 955271"/>
              <a:gd name="connsiteX58" fmla="*/ 3537470 w 5741575"/>
              <a:gd name="connsiteY58" fmla="*/ 241867 h 955271"/>
              <a:gd name="connsiteX59" fmla="*/ 3610489 w 5741575"/>
              <a:gd name="connsiteY59" fmla="*/ 244128 h 955271"/>
              <a:gd name="connsiteX60" fmla="*/ 3667539 w 5741575"/>
              <a:gd name="connsiteY60" fmla="*/ 263271 h 955271"/>
              <a:gd name="connsiteX61" fmla="*/ 3727614 w 5741575"/>
              <a:gd name="connsiteY61" fmla="*/ 258245 h 955271"/>
              <a:gd name="connsiteX62" fmla="*/ 3738369 w 5741575"/>
              <a:gd name="connsiteY62" fmla="*/ 234506 h 955271"/>
              <a:gd name="connsiteX63" fmla="*/ 3803670 w 5741575"/>
              <a:gd name="connsiteY63" fmla="*/ 236457 h 955271"/>
              <a:gd name="connsiteX64" fmla="*/ 3903080 w 5741575"/>
              <a:gd name="connsiteY64" fmla="*/ 241890 h 955271"/>
              <a:gd name="connsiteX65" fmla="*/ 4114838 w 5741575"/>
              <a:gd name="connsiteY65" fmla="*/ 238165 h 955271"/>
              <a:gd name="connsiteX66" fmla="*/ 4271023 w 5741575"/>
              <a:gd name="connsiteY66" fmla="*/ 241959 h 955271"/>
              <a:gd name="connsiteX67" fmla="*/ 4367397 w 5741575"/>
              <a:gd name="connsiteY67" fmla="*/ 271442 h 955271"/>
              <a:gd name="connsiteX68" fmla="*/ 4495366 w 5741575"/>
              <a:gd name="connsiteY68" fmla="*/ 271618 h 955271"/>
              <a:gd name="connsiteX69" fmla="*/ 4517347 w 5741575"/>
              <a:gd name="connsiteY69" fmla="*/ 275639 h 955271"/>
              <a:gd name="connsiteX70" fmla="*/ 4546116 w 5741575"/>
              <a:gd name="connsiteY70" fmla="*/ 268568 h 955271"/>
              <a:gd name="connsiteX71" fmla="*/ 4661259 w 5741575"/>
              <a:gd name="connsiteY71" fmla="*/ 238966 h 955271"/>
              <a:gd name="connsiteX72" fmla="*/ 4750403 w 5741575"/>
              <a:gd name="connsiteY72" fmla="*/ 204364 h 955271"/>
              <a:gd name="connsiteX73" fmla="*/ 4867614 w 5741575"/>
              <a:gd name="connsiteY73" fmla="*/ 208668 h 955271"/>
              <a:gd name="connsiteX74" fmla="*/ 4937036 w 5741575"/>
              <a:gd name="connsiteY74" fmla="*/ 195446 h 955271"/>
              <a:gd name="connsiteX75" fmla="*/ 5047626 w 5741575"/>
              <a:gd name="connsiteY75" fmla="*/ 149604 h 955271"/>
              <a:gd name="connsiteX76" fmla="*/ 5200247 w 5741575"/>
              <a:gd name="connsiteY76" fmla="*/ 142695 h 955271"/>
              <a:gd name="connsiteX77" fmla="*/ 5235691 w 5741575"/>
              <a:gd name="connsiteY77" fmla="*/ 173330 h 955271"/>
              <a:gd name="connsiteX78" fmla="*/ 5280133 w 5741575"/>
              <a:gd name="connsiteY78" fmla="*/ 189342 h 955271"/>
              <a:gd name="connsiteX79" fmla="*/ 5291963 w 5741575"/>
              <a:gd name="connsiteY79" fmla="*/ 139446 h 955271"/>
              <a:gd name="connsiteX80" fmla="*/ 5418472 w 5741575"/>
              <a:gd name="connsiteY80" fmla="*/ 89163 h 955271"/>
              <a:gd name="connsiteX81" fmla="*/ 5482354 w 5741575"/>
              <a:gd name="connsiteY81" fmla="*/ 69470 h 955271"/>
              <a:gd name="connsiteX82" fmla="*/ 5583280 w 5741575"/>
              <a:gd name="connsiteY82" fmla="*/ 49787 h 955271"/>
              <a:gd name="connsiteX83" fmla="*/ 5613766 w 5741575"/>
              <a:gd name="connsiteY83" fmla="*/ 41855 h 955271"/>
              <a:gd name="connsiteX84" fmla="*/ 5684952 w 5741575"/>
              <a:gd name="connsiteY84" fmla="*/ 26088 h 955271"/>
              <a:gd name="connsiteX85" fmla="*/ 5741575 w 5741575"/>
              <a:gd name="connsiteY85"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786278 w 5741575"/>
              <a:gd name="connsiteY48" fmla="*/ 359869 h 955271"/>
              <a:gd name="connsiteX49" fmla="*/ 2792101 w 5741575"/>
              <a:gd name="connsiteY49" fmla="*/ 365927 h 955271"/>
              <a:gd name="connsiteX50" fmla="*/ 2885545 w 5741575"/>
              <a:gd name="connsiteY50" fmla="*/ 372818 h 955271"/>
              <a:gd name="connsiteX51" fmla="*/ 3009558 w 5741575"/>
              <a:gd name="connsiteY51" fmla="*/ 370573 h 955271"/>
              <a:gd name="connsiteX52" fmla="*/ 3095010 w 5741575"/>
              <a:gd name="connsiteY52" fmla="*/ 332454 h 955271"/>
              <a:gd name="connsiteX53" fmla="*/ 3103742 w 5741575"/>
              <a:gd name="connsiteY53" fmla="*/ 337974 h 955271"/>
              <a:gd name="connsiteX54" fmla="*/ 3165093 w 5741575"/>
              <a:gd name="connsiteY54" fmla="*/ 329459 h 955271"/>
              <a:gd name="connsiteX55" fmla="*/ 3373785 w 5741575"/>
              <a:gd name="connsiteY55" fmla="*/ 255680 h 955271"/>
              <a:gd name="connsiteX56" fmla="*/ 3493851 w 5741575"/>
              <a:gd name="connsiteY56" fmla="*/ 240255 h 955271"/>
              <a:gd name="connsiteX57" fmla="*/ 3537470 w 5741575"/>
              <a:gd name="connsiteY57" fmla="*/ 241867 h 955271"/>
              <a:gd name="connsiteX58" fmla="*/ 3610489 w 5741575"/>
              <a:gd name="connsiteY58" fmla="*/ 244128 h 955271"/>
              <a:gd name="connsiteX59" fmla="*/ 3667539 w 5741575"/>
              <a:gd name="connsiteY59" fmla="*/ 263271 h 955271"/>
              <a:gd name="connsiteX60" fmla="*/ 3727614 w 5741575"/>
              <a:gd name="connsiteY60" fmla="*/ 258245 h 955271"/>
              <a:gd name="connsiteX61" fmla="*/ 3738369 w 5741575"/>
              <a:gd name="connsiteY61" fmla="*/ 234506 h 955271"/>
              <a:gd name="connsiteX62" fmla="*/ 3803670 w 5741575"/>
              <a:gd name="connsiteY62" fmla="*/ 236457 h 955271"/>
              <a:gd name="connsiteX63" fmla="*/ 3903080 w 5741575"/>
              <a:gd name="connsiteY63" fmla="*/ 241890 h 955271"/>
              <a:gd name="connsiteX64" fmla="*/ 4114838 w 5741575"/>
              <a:gd name="connsiteY64" fmla="*/ 238165 h 955271"/>
              <a:gd name="connsiteX65" fmla="*/ 4271023 w 5741575"/>
              <a:gd name="connsiteY65" fmla="*/ 241959 h 955271"/>
              <a:gd name="connsiteX66" fmla="*/ 4367397 w 5741575"/>
              <a:gd name="connsiteY66" fmla="*/ 271442 h 955271"/>
              <a:gd name="connsiteX67" fmla="*/ 4495366 w 5741575"/>
              <a:gd name="connsiteY67" fmla="*/ 271618 h 955271"/>
              <a:gd name="connsiteX68" fmla="*/ 4517347 w 5741575"/>
              <a:gd name="connsiteY68" fmla="*/ 275639 h 955271"/>
              <a:gd name="connsiteX69" fmla="*/ 4546116 w 5741575"/>
              <a:gd name="connsiteY69" fmla="*/ 268568 h 955271"/>
              <a:gd name="connsiteX70" fmla="*/ 4661259 w 5741575"/>
              <a:gd name="connsiteY70" fmla="*/ 238966 h 955271"/>
              <a:gd name="connsiteX71" fmla="*/ 4750403 w 5741575"/>
              <a:gd name="connsiteY71" fmla="*/ 204364 h 955271"/>
              <a:gd name="connsiteX72" fmla="*/ 4867614 w 5741575"/>
              <a:gd name="connsiteY72" fmla="*/ 208668 h 955271"/>
              <a:gd name="connsiteX73" fmla="*/ 4937036 w 5741575"/>
              <a:gd name="connsiteY73" fmla="*/ 195446 h 955271"/>
              <a:gd name="connsiteX74" fmla="*/ 5047626 w 5741575"/>
              <a:gd name="connsiteY74" fmla="*/ 149604 h 955271"/>
              <a:gd name="connsiteX75" fmla="*/ 5200247 w 5741575"/>
              <a:gd name="connsiteY75" fmla="*/ 142695 h 955271"/>
              <a:gd name="connsiteX76" fmla="*/ 5235691 w 5741575"/>
              <a:gd name="connsiteY76" fmla="*/ 173330 h 955271"/>
              <a:gd name="connsiteX77" fmla="*/ 5280133 w 5741575"/>
              <a:gd name="connsiteY77" fmla="*/ 189342 h 955271"/>
              <a:gd name="connsiteX78" fmla="*/ 5291963 w 5741575"/>
              <a:gd name="connsiteY78" fmla="*/ 139446 h 955271"/>
              <a:gd name="connsiteX79" fmla="*/ 5418472 w 5741575"/>
              <a:gd name="connsiteY79" fmla="*/ 89163 h 955271"/>
              <a:gd name="connsiteX80" fmla="*/ 5482354 w 5741575"/>
              <a:gd name="connsiteY80" fmla="*/ 69470 h 955271"/>
              <a:gd name="connsiteX81" fmla="*/ 5583280 w 5741575"/>
              <a:gd name="connsiteY81" fmla="*/ 49787 h 955271"/>
              <a:gd name="connsiteX82" fmla="*/ 5613766 w 5741575"/>
              <a:gd name="connsiteY82" fmla="*/ 41855 h 955271"/>
              <a:gd name="connsiteX83" fmla="*/ 5684952 w 5741575"/>
              <a:gd name="connsiteY83" fmla="*/ 26088 h 955271"/>
              <a:gd name="connsiteX84" fmla="*/ 5741575 w 5741575"/>
              <a:gd name="connsiteY84"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786278 w 5741575"/>
              <a:gd name="connsiteY48" fmla="*/ 359869 h 955271"/>
              <a:gd name="connsiteX49" fmla="*/ 2885545 w 5741575"/>
              <a:gd name="connsiteY49" fmla="*/ 372818 h 955271"/>
              <a:gd name="connsiteX50" fmla="*/ 3009558 w 5741575"/>
              <a:gd name="connsiteY50" fmla="*/ 370573 h 955271"/>
              <a:gd name="connsiteX51" fmla="*/ 3095010 w 5741575"/>
              <a:gd name="connsiteY51" fmla="*/ 332454 h 955271"/>
              <a:gd name="connsiteX52" fmla="*/ 3103742 w 5741575"/>
              <a:gd name="connsiteY52" fmla="*/ 337974 h 955271"/>
              <a:gd name="connsiteX53" fmla="*/ 3165093 w 5741575"/>
              <a:gd name="connsiteY53" fmla="*/ 329459 h 955271"/>
              <a:gd name="connsiteX54" fmla="*/ 3373785 w 5741575"/>
              <a:gd name="connsiteY54" fmla="*/ 255680 h 955271"/>
              <a:gd name="connsiteX55" fmla="*/ 3493851 w 5741575"/>
              <a:gd name="connsiteY55" fmla="*/ 240255 h 955271"/>
              <a:gd name="connsiteX56" fmla="*/ 3537470 w 5741575"/>
              <a:gd name="connsiteY56" fmla="*/ 241867 h 955271"/>
              <a:gd name="connsiteX57" fmla="*/ 3610489 w 5741575"/>
              <a:gd name="connsiteY57" fmla="*/ 244128 h 955271"/>
              <a:gd name="connsiteX58" fmla="*/ 3667539 w 5741575"/>
              <a:gd name="connsiteY58" fmla="*/ 263271 h 955271"/>
              <a:gd name="connsiteX59" fmla="*/ 3727614 w 5741575"/>
              <a:gd name="connsiteY59" fmla="*/ 258245 h 955271"/>
              <a:gd name="connsiteX60" fmla="*/ 3738369 w 5741575"/>
              <a:gd name="connsiteY60" fmla="*/ 234506 h 955271"/>
              <a:gd name="connsiteX61" fmla="*/ 3803670 w 5741575"/>
              <a:gd name="connsiteY61" fmla="*/ 236457 h 955271"/>
              <a:gd name="connsiteX62" fmla="*/ 3903080 w 5741575"/>
              <a:gd name="connsiteY62" fmla="*/ 241890 h 955271"/>
              <a:gd name="connsiteX63" fmla="*/ 4114838 w 5741575"/>
              <a:gd name="connsiteY63" fmla="*/ 238165 h 955271"/>
              <a:gd name="connsiteX64" fmla="*/ 4271023 w 5741575"/>
              <a:gd name="connsiteY64" fmla="*/ 241959 h 955271"/>
              <a:gd name="connsiteX65" fmla="*/ 4367397 w 5741575"/>
              <a:gd name="connsiteY65" fmla="*/ 271442 h 955271"/>
              <a:gd name="connsiteX66" fmla="*/ 4495366 w 5741575"/>
              <a:gd name="connsiteY66" fmla="*/ 271618 h 955271"/>
              <a:gd name="connsiteX67" fmla="*/ 4517347 w 5741575"/>
              <a:gd name="connsiteY67" fmla="*/ 275639 h 955271"/>
              <a:gd name="connsiteX68" fmla="*/ 4546116 w 5741575"/>
              <a:gd name="connsiteY68" fmla="*/ 268568 h 955271"/>
              <a:gd name="connsiteX69" fmla="*/ 4661259 w 5741575"/>
              <a:gd name="connsiteY69" fmla="*/ 238966 h 955271"/>
              <a:gd name="connsiteX70" fmla="*/ 4750403 w 5741575"/>
              <a:gd name="connsiteY70" fmla="*/ 204364 h 955271"/>
              <a:gd name="connsiteX71" fmla="*/ 4867614 w 5741575"/>
              <a:gd name="connsiteY71" fmla="*/ 208668 h 955271"/>
              <a:gd name="connsiteX72" fmla="*/ 4937036 w 5741575"/>
              <a:gd name="connsiteY72" fmla="*/ 195446 h 955271"/>
              <a:gd name="connsiteX73" fmla="*/ 5047626 w 5741575"/>
              <a:gd name="connsiteY73" fmla="*/ 149604 h 955271"/>
              <a:gd name="connsiteX74" fmla="*/ 5200247 w 5741575"/>
              <a:gd name="connsiteY74" fmla="*/ 142695 h 955271"/>
              <a:gd name="connsiteX75" fmla="*/ 5235691 w 5741575"/>
              <a:gd name="connsiteY75" fmla="*/ 173330 h 955271"/>
              <a:gd name="connsiteX76" fmla="*/ 5280133 w 5741575"/>
              <a:gd name="connsiteY76" fmla="*/ 189342 h 955271"/>
              <a:gd name="connsiteX77" fmla="*/ 5291963 w 5741575"/>
              <a:gd name="connsiteY77" fmla="*/ 139446 h 955271"/>
              <a:gd name="connsiteX78" fmla="*/ 5418472 w 5741575"/>
              <a:gd name="connsiteY78" fmla="*/ 89163 h 955271"/>
              <a:gd name="connsiteX79" fmla="*/ 5482354 w 5741575"/>
              <a:gd name="connsiteY79" fmla="*/ 69470 h 955271"/>
              <a:gd name="connsiteX80" fmla="*/ 5583280 w 5741575"/>
              <a:gd name="connsiteY80" fmla="*/ 49787 h 955271"/>
              <a:gd name="connsiteX81" fmla="*/ 5613766 w 5741575"/>
              <a:gd name="connsiteY81" fmla="*/ 41855 h 955271"/>
              <a:gd name="connsiteX82" fmla="*/ 5684952 w 5741575"/>
              <a:gd name="connsiteY82" fmla="*/ 26088 h 955271"/>
              <a:gd name="connsiteX83" fmla="*/ 5741575 w 5741575"/>
              <a:gd name="connsiteY83"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885545 w 5741575"/>
              <a:gd name="connsiteY48" fmla="*/ 372818 h 955271"/>
              <a:gd name="connsiteX49" fmla="*/ 3009558 w 5741575"/>
              <a:gd name="connsiteY49" fmla="*/ 370573 h 955271"/>
              <a:gd name="connsiteX50" fmla="*/ 3095010 w 5741575"/>
              <a:gd name="connsiteY50" fmla="*/ 332454 h 955271"/>
              <a:gd name="connsiteX51" fmla="*/ 3103742 w 5741575"/>
              <a:gd name="connsiteY51" fmla="*/ 337974 h 955271"/>
              <a:gd name="connsiteX52" fmla="*/ 3165093 w 5741575"/>
              <a:gd name="connsiteY52" fmla="*/ 329459 h 955271"/>
              <a:gd name="connsiteX53" fmla="*/ 3373785 w 5741575"/>
              <a:gd name="connsiteY53" fmla="*/ 255680 h 955271"/>
              <a:gd name="connsiteX54" fmla="*/ 3493851 w 5741575"/>
              <a:gd name="connsiteY54" fmla="*/ 240255 h 955271"/>
              <a:gd name="connsiteX55" fmla="*/ 3537470 w 5741575"/>
              <a:gd name="connsiteY55" fmla="*/ 241867 h 955271"/>
              <a:gd name="connsiteX56" fmla="*/ 3610489 w 5741575"/>
              <a:gd name="connsiteY56" fmla="*/ 244128 h 955271"/>
              <a:gd name="connsiteX57" fmla="*/ 3667539 w 5741575"/>
              <a:gd name="connsiteY57" fmla="*/ 263271 h 955271"/>
              <a:gd name="connsiteX58" fmla="*/ 3727614 w 5741575"/>
              <a:gd name="connsiteY58" fmla="*/ 258245 h 955271"/>
              <a:gd name="connsiteX59" fmla="*/ 3738369 w 5741575"/>
              <a:gd name="connsiteY59" fmla="*/ 234506 h 955271"/>
              <a:gd name="connsiteX60" fmla="*/ 3803670 w 5741575"/>
              <a:gd name="connsiteY60" fmla="*/ 236457 h 955271"/>
              <a:gd name="connsiteX61" fmla="*/ 3903080 w 5741575"/>
              <a:gd name="connsiteY61" fmla="*/ 241890 h 955271"/>
              <a:gd name="connsiteX62" fmla="*/ 4114838 w 5741575"/>
              <a:gd name="connsiteY62" fmla="*/ 238165 h 955271"/>
              <a:gd name="connsiteX63" fmla="*/ 4271023 w 5741575"/>
              <a:gd name="connsiteY63" fmla="*/ 241959 h 955271"/>
              <a:gd name="connsiteX64" fmla="*/ 4367397 w 5741575"/>
              <a:gd name="connsiteY64" fmla="*/ 271442 h 955271"/>
              <a:gd name="connsiteX65" fmla="*/ 4495366 w 5741575"/>
              <a:gd name="connsiteY65" fmla="*/ 271618 h 955271"/>
              <a:gd name="connsiteX66" fmla="*/ 4517347 w 5741575"/>
              <a:gd name="connsiteY66" fmla="*/ 275639 h 955271"/>
              <a:gd name="connsiteX67" fmla="*/ 4546116 w 5741575"/>
              <a:gd name="connsiteY67" fmla="*/ 268568 h 955271"/>
              <a:gd name="connsiteX68" fmla="*/ 4661259 w 5741575"/>
              <a:gd name="connsiteY68" fmla="*/ 238966 h 955271"/>
              <a:gd name="connsiteX69" fmla="*/ 4750403 w 5741575"/>
              <a:gd name="connsiteY69" fmla="*/ 204364 h 955271"/>
              <a:gd name="connsiteX70" fmla="*/ 4867614 w 5741575"/>
              <a:gd name="connsiteY70" fmla="*/ 208668 h 955271"/>
              <a:gd name="connsiteX71" fmla="*/ 4937036 w 5741575"/>
              <a:gd name="connsiteY71" fmla="*/ 195446 h 955271"/>
              <a:gd name="connsiteX72" fmla="*/ 5047626 w 5741575"/>
              <a:gd name="connsiteY72" fmla="*/ 149604 h 955271"/>
              <a:gd name="connsiteX73" fmla="*/ 5200247 w 5741575"/>
              <a:gd name="connsiteY73" fmla="*/ 142695 h 955271"/>
              <a:gd name="connsiteX74" fmla="*/ 5235691 w 5741575"/>
              <a:gd name="connsiteY74" fmla="*/ 173330 h 955271"/>
              <a:gd name="connsiteX75" fmla="*/ 5280133 w 5741575"/>
              <a:gd name="connsiteY75" fmla="*/ 189342 h 955271"/>
              <a:gd name="connsiteX76" fmla="*/ 5291963 w 5741575"/>
              <a:gd name="connsiteY76" fmla="*/ 139446 h 955271"/>
              <a:gd name="connsiteX77" fmla="*/ 5418472 w 5741575"/>
              <a:gd name="connsiteY77" fmla="*/ 89163 h 955271"/>
              <a:gd name="connsiteX78" fmla="*/ 5482354 w 5741575"/>
              <a:gd name="connsiteY78" fmla="*/ 69470 h 955271"/>
              <a:gd name="connsiteX79" fmla="*/ 5583280 w 5741575"/>
              <a:gd name="connsiteY79" fmla="*/ 49787 h 955271"/>
              <a:gd name="connsiteX80" fmla="*/ 5613766 w 5741575"/>
              <a:gd name="connsiteY80" fmla="*/ 41855 h 955271"/>
              <a:gd name="connsiteX81" fmla="*/ 5684952 w 5741575"/>
              <a:gd name="connsiteY81" fmla="*/ 26088 h 955271"/>
              <a:gd name="connsiteX82" fmla="*/ 5741575 w 5741575"/>
              <a:gd name="connsiteY8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824768 w 5741575"/>
              <a:gd name="connsiteY47" fmla="*/ 361652 h 955271"/>
              <a:gd name="connsiteX48" fmla="*/ 2885545 w 5741575"/>
              <a:gd name="connsiteY48" fmla="*/ 372818 h 955271"/>
              <a:gd name="connsiteX49" fmla="*/ 3009558 w 5741575"/>
              <a:gd name="connsiteY49" fmla="*/ 370573 h 955271"/>
              <a:gd name="connsiteX50" fmla="*/ 3095010 w 5741575"/>
              <a:gd name="connsiteY50" fmla="*/ 332454 h 955271"/>
              <a:gd name="connsiteX51" fmla="*/ 3103742 w 5741575"/>
              <a:gd name="connsiteY51" fmla="*/ 337974 h 955271"/>
              <a:gd name="connsiteX52" fmla="*/ 3165093 w 5741575"/>
              <a:gd name="connsiteY52" fmla="*/ 329459 h 955271"/>
              <a:gd name="connsiteX53" fmla="*/ 3373785 w 5741575"/>
              <a:gd name="connsiteY53" fmla="*/ 255680 h 955271"/>
              <a:gd name="connsiteX54" fmla="*/ 3493851 w 5741575"/>
              <a:gd name="connsiteY54" fmla="*/ 240255 h 955271"/>
              <a:gd name="connsiteX55" fmla="*/ 3537470 w 5741575"/>
              <a:gd name="connsiteY55" fmla="*/ 241867 h 955271"/>
              <a:gd name="connsiteX56" fmla="*/ 3610489 w 5741575"/>
              <a:gd name="connsiteY56" fmla="*/ 244128 h 955271"/>
              <a:gd name="connsiteX57" fmla="*/ 3667539 w 5741575"/>
              <a:gd name="connsiteY57" fmla="*/ 263271 h 955271"/>
              <a:gd name="connsiteX58" fmla="*/ 3727614 w 5741575"/>
              <a:gd name="connsiteY58" fmla="*/ 258245 h 955271"/>
              <a:gd name="connsiteX59" fmla="*/ 3738369 w 5741575"/>
              <a:gd name="connsiteY59" fmla="*/ 234506 h 955271"/>
              <a:gd name="connsiteX60" fmla="*/ 3803670 w 5741575"/>
              <a:gd name="connsiteY60" fmla="*/ 236457 h 955271"/>
              <a:gd name="connsiteX61" fmla="*/ 3903080 w 5741575"/>
              <a:gd name="connsiteY61" fmla="*/ 241890 h 955271"/>
              <a:gd name="connsiteX62" fmla="*/ 4114838 w 5741575"/>
              <a:gd name="connsiteY62" fmla="*/ 238165 h 955271"/>
              <a:gd name="connsiteX63" fmla="*/ 4271023 w 5741575"/>
              <a:gd name="connsiteY63" fmla="*/ 241959 h 955271"/>
              <a:gd name="connsiteX64" fmla="*/ 4367397 w 5741575"/>
              <a:gd name="connsiteY64" fmla="*/ 271442 h 955271"/>
              <a:gd name="connsiteX65" fmla="*/ 4495366 w 5741575"/>
              <a:gd name="connsiteY65" fmla="*/ 271618 h 955271"/>
              <a:gd name="connsiteX66" fmla="*/ 4517347 w 5741575"/>
              <a:gd name="connsiteY66" fmla="*/ 275639 h 955271"/>
              <a:gd name="connsiteX67" fmla="*/ 4546116 w 5741575"/>
              <a:gd name="connsiteY67" fmla="*/ 268568 h 955271"/>
              <a:gd name="connsiteX68" fmla="*/ 4661259 w 5741575"/>
              <a:gd name="connsiteY68" fmla="*/ 238966 h 955271"/>
              <a:gd name="connsiteX69" fmla="*/ 4750403 w 5741575"/>
              <a:gd name="connsiteY69" fmla="*/ 204364 h 955271"/>
              <a:gd name="connsiteX70" fmla="*/ 4867614 w 5741575"/>
              <a:gd name="connsiteY70" fmla="*/ 208668 h 955271"/>
              <a:gd name="connsiteX71" fmla="*/ 4937036 w 5741575"/>
              <a:gd name="connsiteY71" fmla="*/ 195446 h 955271"/>
              <a:gd name="connsiteX72" fmla="*/ 5047626 w 5741575"/>
              <a:gd name="connsiteY72" fmla="*/ 149604 h 955271"/>
              <a:gd name="connsiteX73" fmla="*/ 5200247 w 5741575"/>
              <a:gd name="connsiteY73" fmla="*/ 142695 h 955271"/>
              <a:gd name="connsiteX74" fmla="*/ 5235691 w 5741575"/>
              <a:gd name="connsiteY74" fmla="*/ 173330 h 955271"/>
              <a:gd name="connsiteX75" fmla="*/ 5280133 w 5741575"/>
              <a:gd name="connsiteY75" fmla="*/ 189342 h 955271"/>
              <a:gd name="connsiteX76" fmla="*/ 5291963 w 5741575"/>
              <a:gd name="connsiteY76" fmla="*/ 139446 h 955271"/>
              <a:gd name="connsiteX77" fmla="*/ 5418472 w 5741575"/>
              <a:gd name="connsiteY77" fmla="*/ 89163 h 955271"/>
              <a:gd name="connsiteX78" fmla="*/ 5482354 w 5741575"/>
              <a:gd name="connsiteY78" fmla="*/ 69470 h 955271"/>
              <a:gd name="connsiteX79" fmla="*/ 5583280 w 5741575"/>
              <a:gd name="connsiteY79" fmla="*/ 49787 h 955271"/>
              <a:gd name="connsiteX80" fmla="*/ 5613766 w 5741575"/>
              <a:gd name="connsiteY80" fmla="*/ 41855 h 955271"/>
              <a:gd name="connsiteX81" fmla="*/ 5684952 w 5741575"/>
              <a:gd name="connsiteY81" fmla="*/ 26088 h 955271"/>
              <a:gd name="connsiteX82" fmla="*/ 5741575 w 5741575"/>
              <a:gd name="connsiteY8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80133 w 5741575"/>
              <a:gd name="connsiteY74" fmla="*/ 189342 h 955271"/>
              <a:gd name="connsiteX75" fmla="*/ 5291963 w 5741575"/>
              <a:gd name="connsiteY75" fmla="*/ 139446 h 955271"/>
              <a:gd name="connsiteX76" fmla="*/ 5418472 w 5741575"/>
              <a:gd name="connsiteY76" fmla="*/ 89163 h 955271"/>
              <a:gd name="connsiteX77" fmla="*/ 5482354 w 5741575"/>
              <a:gd name="connsiteY77" fmla="*/ 69470 h 955271"/>
              <a:gd name="connsiteX78" fmla="*/ 5583280 w 5741575"/>
              <a:gd name="connsiteY78" fmla="*/ 49787 h 955271"/>
              <a:gd name="connsiteX79" fmla="*/ 5613766 w 5741575"/>
              <a:gd name="connsiteY79" fmla="*/ 41855 h 955271"/>
              <a:gd name="connsiteX80" fmla="*/ 5684952 w 5741575"/>
              <a:gd name="connsiteY80" fmla="*/ 26088 h 955271"/>
              <a:gd name="connsiteX81" fmla="*/ 5741575 w 5741575"/>
              <a:gd name="connsiteY8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80133 w 5741575"/>
              <a:gd name="connsiteY74" fmla="*/ 189342 h 955271"/>
              <a:gd name="connsiteX75" fmla="*/ 5291963 w 5741575"/>
              <a:gd name="connsiteY75" fmla="*/ 139446 h 955271"/>
              <a:gd name="connsiteX76" fmla="*/ 5418472 w 5741575"/>
              <a:gd name="connsiteY76" fmla="*/ 89163 h 955271"/>
              <a:gd name="connsiteX77" fmla="*/ 5482354 w 5741575"/>
              <a:gd name="connsiteY77" fmla="*/ 69470 h 955271"/>
              <a:gd name="connsiteX78" fmla="*/ 5583280 w 5741575"/>
              <a:gd name="connsiteY78" fmla="*/ 49787 h 955271"/>
              <a:gd name="connsiteX79" fmla="*/ 5613766 w 5741575"/>
              <a:gd name="connsiteY79" fmla="*/ 41855 h 955271"/>
              <a:gd name="connsiteX80" fmla="*/ 5684952 w 5741575"/>
              <a:gd name="connsiteY80" fmla="*/ 26088 h 955271"/>
              <a:gd name="connsiteX81" fmla="*/ 5741575 w 5741575"/>
              <a:gd name="connsiteY8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91963 w 5741575"/>
              <a:gd name="connsiteY74" fmla="*/ 139446 h 955271"/>
              <a:gd name="connsiteX75" fmla="*/ 5418472 w 5741575"/>
              <a:gd name="connsiteY75" fmla="*/ 89163 h 955271"/>
              <a:gd name="connsiteX76" fmla="*/ 5482354 w 5741575"/>
              <a:gd name="connsiteY76" fmla="*/ 69470 h 955271"/>
              <a:gd name="connsiteX77" fmla="*/ 5583280 w 5741575"/>
              <a:gd name="connsiteY77" fmla="*/ 49787 h 955271"/>
              <a:gd name="connsiteX78" fmla="*/ 5613766 w 5741575"/>
              <a:gd name="connsiteY78" fmla="*/ 41855 h 955271"/>
              <a:gd name="connsiteX79" fmla="*/ 5684952 w 5741575"/>
              <a:gd name="connsiteY79" fmla="*/ 26088 h 955271"/>
              <a:gd name="connsiteX80" fmla="*/ 5741575 w 5741575"/>
              <a:gd name="connsiteY80"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95264 w 5741575"/>
              <a:gd name="connsiteY51" fmla="*/ 293158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48998 w 5741575"/>
              <a:gd name="connsiteY50" fmla="*/ 315286 h 955271"/>
              <a:gd name="connsiteX51" fmla="*/ 3195264 w 5741575"/>
              <a:gd name="connsiteY51" fmla="*/ 293158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77227 w 5741575"/>
              <a:gd name="connsiteY44" fmla="*/ 368972 h 955271"/>
              <a:gd name="connsiteX45" fmla="*/ 2824768 w 5741575"/>
              <a:gd name="connsiteY45" fmla="*/ 361652 h 955271"/>
              <a:gd name="connsiteX46" fmla="*/ 2885545 w 5741575"/>
              <a:gd name="connsiteY46" fmla="*/ 372818 h 955271"/>
              <a:gd name="connsiteX47" fmla="*/ 3009558 w 5741575"/>
              <a:gd name="connsiteY47" fmla="*/ 370573 h 955271"/>
              <a:gd name="connsiteX48" fmla="*/ 3095010 w 5741575"/>
              <a:gd name="connsiteY48" fmla="*/ 332454 h 955271"/>
              <a:gd name="connsiteX49" fmla="*/ 3148998 w 5741575"/>
              <a:gd name="connsiteY49" fmla="*/ 315286 h 955271"/>
              <a:gd name="connsiteX50" fmla="*/ 3195264 w 5741575"/>
              <a:gd name="connsiteY50" fmla="*/ 293158 h 955271"/>
              <a:gd name="connsiteX51" fmla="*/ 3373785 w 5741575"/>
              <a:gd name="connsiteY51" fmla="*/ 255680 h 955271"/>
              <a:gd name="connsiteX52" fmla="*/ 3493851 w 5741575"/>
              <a:gd name="connsiteY52" fmla="*/ 240255 h 955271"/>
              <a:gd name="connsiteX53" fmla="*/ 3537470 w 5741575"/>
              <a:gd name="connsiteY53" fmla="*/ 241867 h 955271"/>
              <a:gd name="connsiteX54" fmla="*/ 3610489 w 5741575"/>
              <a:gd name="connsiteY54" fmla="*/ 244128 h 955271"/>
              <a:gd name="connsiteX55" fmla="*/ 3667539 w 5741575"/>
              <a:gd name="connsiteY55" fmla="*/ 263271 h 955271"/>
              <a:gd name="connsiteX56" fmla="*/ 3727614 w 5741575"/>
              <a:gd name="connsiteY56" fmla="*/ 258245 h 955271"/>
              <a:gd name="connsiteX57" fmla="*/ 3738369 w 5741575"/>
              <a:gd name="connsiteY57" fmla="*/ 234506 h 955271"/>
              <a:gd name="connsiteX58" fmla="*/ 3803670 w 5741575"/>
              <a:gd name="connsiteY58" fmla="*/ 236457 h 955271"/>
              <a:gd name="connsiteX59" fmla="*/ 3903080 w 5741575"/>
              <a:gd name="connsiteY59" fmla="*/ 241890 h 955271"/>
              <a:gd name="connsiteX60" fmla="*/ 4114838 w 5741575"/>
              <a:gd name="connsiteY60" fmla="*/ 238165 h 955271"/>
              <a:gd name="connsiteX61" fmla="*/ 4271023 w 5741575"/>
              <a:gd name="connsiteY61" fmla="*/ 241959 h 955271"/>
              <a:gd name="connsiteX62" fmla="*/ 4367397 w 5741575"/>
              <a:gd name="connsiteY62" fmla="*/ 271442 h 955271"/>
              <a:gd name="connsiteX63" fmla="*/ 4495366 w 5741575"/>
              <a:gd name="connsiteY63" fmla="*/ 271618 h 955271"/>
              <a:gd name="connsiteX64" fmla="*/ 4517347 w 5741575"/>
              <a:gd name="connsiteY64" fmla="*/ 275639 h 955271"/>
              <a:gd name="connsiteX65" fmla="*/ 4546116 w 5741575"/>
              <a:gd name="connsiteY65" fmla="*/ 268568 h 955271"/>
              <a:gd name="connsiteX66" fmla="*/ 4661259 w 5741575"/>
              <a:gd name="connsiteY66" fmla="*/ 238966 h 955271"/>
              <a:gd name="connsiteX67" fmla="*/ 4750403 w 5741575"/>
              <a:gd name="connsiteY67" fmla="*/ 204364 h 955271"/>
              <a:gd name="connsiteX68" fmla="*/ 4867614 w 5741575"/>
              <a:gd name="connsiteY68" fmla="*/ 208668 h 955271"/>
              <a:gd name="connsiteX69" fmla="*/ 4937036 w 5741575"/>
              <a:gd name="connsiteY69" fmla="*/ 195446 h 955271"/>
              <a:gd name="connsiteX70" fmla="*/ 5067740 w 5741575"/>
              <a:gd name="connsiteY70" fmla="*/ 172293 h 955271"/>
              <a:gd name="connsiteX71" fmla="*/ 5200247 w 5741575"/>
              <a:gd name="connsiteY71" fmla="*/ 142695 h 955271"/>
              <a:gd name="connsiteX72" fmla="*/ 5291963 w 5741575"/>
              <a:gd name="connsiteY72" fmla="*/ 139446 h 955271"/>
              <a:gd name="connsiteX73" fmla="*/ 5418472 w 5741575"/>
              <a:gd name="connsiteY73" fmla="*/ 89163 h 955271"/>
              <a:gd name="connsiteX74" fmla="*/ 5482354 w 5741575"/>
              <a:gd name="connsiteY74" fmla="*/ 69470 h 955271"/>
              <a:gd name="connsiteX75" fmla="*/ 5583280 w 5741575"/>
              <a:gd name="connsiteY75" fmla="*/ 49787 h 955271"/>
              <a:gd name="connsiteX76" fmla="*/ 5613766 w 5741575"/>
              <a:gd name="connsiteY76" fmla="*/ 41855 h 955271"/>
              <a:gd name="connsiteX77" fmla="*/ 5684952 w 5741575"/>
              <a:gd name="connsiteY77" fmla="*/ 26088 h 955271"/>
              <a:gd name="connsiteX78" fmla="*/ 5741575 w 5741575"/>
              <a:gd name="connsiteY7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91963 w 5741575"/>
              <a:gd name="connsiteY71" fmla="*/ 139446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91963 w 5741575"/>
              <a:gd name="connsiteY71" fmla="*/ 139446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02777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11851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11851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741575" h="955271">
                <a:moveTo>
                  <a:pt x="5741575" y="0"/>
                </a:moveTo>
                <a:lnTo>
                  <a:pt x="5741575" y="955271"/>
                </a:lnTo>
                <a:lnTo>
                  <a:pt x="0" y="955271"/>
                </a:lnTo>
                <a:lnTo>
                  <a:pt x="8558" y="953971"/>
                </a:lnTo>
                <a:lnTo>
                  <a:pt x="16894" y="953847"/>
                </a:lnTo>
                <a:cubicBezTo>
                  <a:pt x="22474" y="953361"/>
                  <a:pt x="25973" y="952524"/>
                  <a:pt x="28156" y="951374"/>
                </a:cubicBezTo>
                <a:cubicBezTo>
                  <a:pt x="28201" y="951240"/>
                  <a:pt x="28247" y="951105"/>
                  <a:pt x="28293" y="950971"/>
                </a:cubicBezTo>
                <a:lnTo>
                  <a:pt x="59229" y="903950"/>
                </a:lnTo>
                <a:cubicBezTo>
                  <a:pt x="79290" y="895144"/>
                  <a:pt x="126084" y="908630"/>
                  <a:pt x="148657" y="898134"/>
                </a:cubicBezTo>
                <a:cubicBezTo>
                  <a:pt x="172173" y="896348"/>
                  <a:pt x="191809" y="908449"/>
                  <a:pt x="174554" y="886351"/>
                </a:cubicBezTo>
                <a:cubicBezTo>
                  <a:pt x="182014" y="885083"/>
                  <a:pt x="185699" y="882087"/>
                  <a:pt x="187633" y="878226"/>
                </a:cubicBezTo>
                <a:cubicBezTo>
                  <a:pt x="187742" y="877663"/>
                  <a:pt x="187852" y="877101"/>
                  <a:pt x="187961" y="876538"/>
                </a:cubicBezTo>
                <a:lnTo>
                  <a:pt x="240501" y="873150"/>
                </a:lnTo>
                <a:lnTo>
                  <a:pt x="246345" y="869942"/>
                </a:lnTo>
                <a:lnTo>
                  <a:pt x="306299" y="873609"/>
                </a:lnTo>
                <a:cubicBezTo>
                  <a:pt x="312531" y="875279"/>
                  <a:pt x="320316" y="874896"/>
                  <a:pt x="331571" y="869866"/>
                </a:cubicBezTo>
                <a:lnTo>
                  <a:pt x="384157" y="867971"/>
                </a:lnTo>
                <a:lnTo>
                  <a:pt x="477637" y="870334"/>
                </a:lnTo>
                <a:cubicBezTo>
                  <a:pt x="485456" y="872042"/>
                  <a:pt x="563433" y="825458"/>
                  <a:pt x="570239" y="829596"/>
                </a:cubicBezTo>
                <a:cubicBezTo>
                  <a:pt x="641939" y="824282"/>
                  <a:pt x="685473" y="832029"/>
                  <a:pt x="772070" y="820296"/>
                </a:cubicBezTo>
                <a:cubicBezTo>
                  <a:pt x="833120" y="817018"/>
                  <a:pt x="871984" y="794388"/>
                  <a:pt x="948872" y="772201"/>
                </a:cubicBezTo>
                <a:cubicBezTo>
                  <a:pt x="1011630" y="801590"/>
                  <a:pt x="1039188" y="762914"/>
                  <a:pt x="1127089" y="746926"/>
                </a:cubicBezTo>
                <a:cubicBezTo>
                  <a:pt x="1186739" y="737882"/>
                  <a:pt x="1185110" y="732158"/>
                  <a:pt x="1226314" y="722473"/>
                </a:cubicBezTo>
                <a:cubicBezTo>
                  <a:pt x="1234331" y="718091"/>
                  <a:pt x="1271693" y="717214"/>
                  <a:pt x="1278773" y="711503"/>
                </a:cubicBezTo>
                <a:lnTo>
                  <a:pt x="1317691" y="708529"/>
                </a:lnTo>
                <a:lnTo>
                  <a:pt x="1360404" y="675922"/>
                </a:lnTo>
                <a:lnTo>
                  <a:pt x="1412292" y="670793"/>
                </a:lnTo>
                <a:lnTo>
                  <a:pt x="1494753" y="644686"/>
                </a:lnTo>
                <a:cubicBezTo>
                  <a:pt x="1542884" y="655944"/>
                  <a:pt x="1556151" y="606226"/>
                  <a:pt x="1616217" y="622107"/>
                </a:cubicBezTo>
                <a:cubicBezTo>
                  <a:pt x="1637755" y="624837"/>
                  <a:pt x="1701030" y="614257"/>
                  <a:pt x="1710928" y="600666"/>
                </a:cubicBezTo>
                <a:cubicBezTo>
                  <a:pt x="1723693" y="596072"/>
                  <a:pt x="1739861" y="597834"/>
                  <a:pt x="1743718" y="584327"/>
                </a:cubicBezTo>
                <a:cubicBezTo>
                  <a:pt x="1770860" y="572571"/>
                  <a:pt x="1832996" y="545585"/>
                  <a:pt x="1873778" y="530130"/>
                </a:cubicBezTo>
                <a:cubicBezTo>
                  <a:pt x="1902425" y="541995"/>
                  <a:pt x="1929013" y="504913"/>
                  <a:pt x="1988411" y="491599"/>
                </a:cubicBezTo>
                <a:cubicBezTo>
                  <a:pt x="2020077" y="505546"/>
                  <a:pt x="2028363" y="482381"/>
                  <a:pt x="2085507" y="498527"/>
                </a:cubicBezTo>
                <a:cubicBezTo>
                  <a:pt x="2086719" y="495769"/>
                  <a:pt x="2088490" y="493104"/>
                  <a:pt x="2090767" y="490616"/>
                </a:cubicBezTo>
                <a:cubicBezTo>
                  <a:pt x="2103992" y="476161"/>
                  <a:pt x="2131025" y="470659"/>
                  <a:pt x="2151143" y="478332"/>
                </a:cubicBezTo>
                <a:cubicBezTo>
                  <a:pt x="2240088" y="497642"/>
                  <a:pt x="2310118" y="483043"/>
                  <a:pt x="2378710" y="477570"/>
                </a:cubicBezTo>
                <a:cubicBezTo>
                  <a:pt x="2454975" y="467585"/>
                  <a:pt x="2391576" y="437831"/>
                  <a:pt x="2496256" y="452396"/>
                </a:cubicBezTo>
                <a:cubicBezTo>
                  <a:pt x="2501503" y="436899"/>
                  <a:pt x="2513119" y="433980"/>
                  <a:pt x="2535387" y="436645"/>
                </a:cubicBezTo>
                <a:cubicBezTo>
                  <a:pt x="2572084" y="430778"/>
                  <a:pt x="2557124" y="397207"/>
                  <a:pt x="2601109" y="410678"/>
                </a:cubicBezTo>
                <a:cubicBezTo>
                  <a:pt x="2588000" y="393616"/>
                  <a:pt x="2667428" y="390302"/>
                  <a:pt x="2643855" y="374482"/>
                </a:cubicBezTo>
                <a:cubicBezTo>
                  <a:pt x="2648277" y="369169"/>
                  <a:pt x="2645486" y="367874"/>
                  <a:pt x="2657726" y="365841"/>
                </a:cubicBezTo>
                <a:cubicBezTo>
                  <a:pt x="2669966" y="363808"/>
                  <a:pt x="2707566" y="363569"/>
                  <a:pt x="2717296" y="362282"/>
                </a:cubicBezTo>
                <a:lnTo>
                  <a:pt x="2777227" y="368972"/>
                </a:lnTo>
                <a:lnTo>
                  <a:pt x="2824768" y="361652"/>
                </a:lnTo>
                <a:lnTo>
                  <a:pt x="2885545" y="372818"/>
                </a:lnTo>
                <a:cubicBezTo>
                  <a:pt x="2905895" y="352581"/>
                  <a:pt x="2948591" y="377825"/>
                  <a:pt x="3009558" y="370573"/>
                </a:cubicBezTo>
                <a:cubicBezTo>
                  <a:pt x="3031640" y="347442"/>
                  <a:pt x="3050695" y="365935"/>
                  <a:pt x="3095010" y="332454"/>
                </a:cubicBezTo>
                <a:cubicBezTo>
                  <a:pt x="3097485" y="334582"/>
                  <a:pt x="3132289" y="321835"/>
                  <a:pt x="3148998" y="315286"/>
                </a:cubicBezTo>
                <a:cubicBezTo>
                  <a:pt x="3165707" y="308737"/>
                  <a:pt x="3180646" y="306766"/>
                  <a:pt x="3195264" y="293158"/>
                </a:cubicBezTo>
                <a:cubicBezTo>
                  <a:pt x="3267122" y="246372"/>
                  <a:pt x="3308286" y="273118"/>
                  <a:pt x="3373785" y="255680"/>
                </a:cubicBezTo>
                <a:cubicBezTo>
                  <a:pt x="3448540" y="239861"/>
                  <a:pt x="3405238" y="287846"/>
                  <a:pt x="3493851" y="240255"/>
                </a:cubicBezTo>
                <a:cubicBezTo>
                  <a:pt x="3506326" y="252723"/>
                  <a:pt x="3518405" y="251593"/>
                  <a:pt x="3537470" y="241867"/>
                </a:cubicBezTo>
                <a:cubicBezTo>
                  <a:pt x="3573967" y="235226"/>
                  <a:pt x="3576893" y="270855"/>
                  <a:pt x="3610489" y="244128"/>
                </a:cubicBezTo>
                <a:cubicBezTo>
                  <a:pt x="3606935" y="264036"/>
                  <a:pt x="3681284" y="241075"/>
                  <a:pt x="3667539" y="263271"/>
                </a:cubicBezTo>
                <a:cubicBezTo>
                  <a:pt x="3694251" y="276940"/>
                  <a:pt x="3701441" y="246803"/>
                  <a:pt x="3727614" y="258245"/>
                </a:cubicBezTo>
                <a:cubicBezTo>
                  <a:pt x="3754952" y="257751"/>
                  <a:pt x="3708960" y="240314"/>
                  <a:pt x="3738369" y="234506"/>
                </a:cubicBezTo>
                <a:cubicBezTo>
                  <a:pt x="3774580" y="230879"/>
                  <a:pt x="3768868" y="196201"/>
                  <a:pt x="3803670" y="236457"/>
                </a:cubicBezTo>
                <a:cubicBezTo>
                  <a:pt x="3839567" y="220301"/>
                  <a:pt x="3850064" y="239151"/>
                  <a:pt x="3903080" y="241890"/>
                </a:cubicBezTo>
                <a:cubicBezTo>
                  <a:pt x="3954941" y="242175"/>
                  <a:pt x="4053514" y="238154"/>
                  <a:pt x="4114838" y="238165"/>
                </a:cubicBezTo>
                <a:cubicBezTo>
                  <a:pt x="4173784" y="217210"/>
                  <a:pt x="4209756" y="243378"/>
                  <a:pt x="4271023" y="241959"/>
                </a:cubicBezTo>
                <a:cubicBezTo>
                  <a:pt x="4326191" y="205535"/>
                  <a:pt x="4316856" y="279258"/>
                  <a:pt x="4367397" y="271442"/>
                </a:cubicBezTo>
                <a:cubicBezTo>
                  <a:pt x="4420874" y="271391"/>
                  <a:pt x="4369000" y="295343"/>
                  <a:pt x="4495366" y="271618"/>
                </a:cubicBezTo>
                <a:cubicBezTo>
                  <a:pt x="4501905" y="266287"/>
                  <a:pt x="4518077" y="269240"/>
                  <a:pt x="4517347" y="275639"/>
                </a:cubicBezTo>
                <a:cubicBezTo>
                  <a:pt x="4525170" y="272832"/>
                  <a:pt x="4542809" y="258800"/>
                  <a:pt x="4546116" y="268568"/>
                </a:cubicBezTo>
                <a:cubicBezTo>
                  <a:pt x="4586961" y="265354"/>
                  <a:pt x="4626617" y="255160"/>
                  <a:pt x="4661259" y="238966"/>
                </a:cubicBezTo>
                <a:cubicBezTo>
                  <a:pt x="4741966" y="247639"/>
                  <a:pt x="4693066" y="205693"/>
                  <a:pt x="4750403" y="204364"/>
                </a:cubicBezTo>
                <a:cubicBezTo>
                  <a:pt x="4798501" y="219113"/>
                  <a:pt x="4813319" y="201253"/>
                  <a:pt x="4867614" y="208668"/>
                </a:cubicBezTo>
                <a:cubicBezTo>
                  <a:pt x="4881621" y="174373"/>
                  <a:pt x="4917566" y="206761"/>
                  <a:pt x="4937036" y="195446"/>
                </a:cubicBezTo>
                <a:cubicBezTo>
                  <a:pt x="4974214" y="229763"/>
                  <a:pt x="5033435" y="175163"/>
                  <a:pt x="5067740" y="172293"/>
                </a:cubicBezTo>
                <a:cubicBezTo>
                  <a:pt x="5126160" y="173265"/>
                  <a:pt x="5172786" y="183138"/>
                  <a:pt x="5200247" y="142695"/>
                </a:cubicBezTo>
                <a:cubicBezTo>
                  <a:pt x="5240970" y="141002"/>
                  <a:pt x="5240507" y="134755"/>
                  <a:pt x="5276878" y="125833"/>
                </a:cubicBezTo>
                <a:cubicBezTo>
                  <a:pt x="5316470" y="106736"/>
                  <a:pt x="5327221" y="110178"/>
                  <a:pt x="5373216" y="111851"/>
                </a:cubicBezTo>
                <a:cubicBezTo>
                  <a:pt x="5382801" y="84741"/>
                  <a:pt x="5419294" y="93078"/>
                  <a:pt x="5482354" y="69470"/>
                </a:cubicBezTo>
                <a:cubicBezTo>
                  <a:pt x="5507119" y="85574"/>
                  <a:pt x="5545363" y="52240"/>
                  <a:pt x="5583280" y="49787"/>
                </a:cubicBezTo>
                <a:cubicBezTo>
                  <a:pt x="5589344" y="36484"/>
                  <a:pt x="5598103" y="36349"/>
                  <a:pt x="5613766" y="41855"/>
                </a:cubicBezTo>
                <a:cubicBezTo>
                  <a:pt x="5636621" y="41086"/>
                  <a:pt x="5660728" y="35034"/>
                  <a:pt x="5684952" y="26088"/>
                </a:cubicBezTo>
                <a:lnTo>
                  <a:pt x="5741575"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175AAAF-302E-52C8-14B9-F9E9F31EF399}"/>
              </a:ext>
            </a:extLst>
          </p:cNvPr>
          <p:cNvSpPr>
            <a:spLocks noGrp="1"/>
          </p:cNvSpPr>
          <p:nvPr>
            <p:ph idx="1"/>
          </p:nvPr>
        </p:nvSpPr>
        <p:spPr>
          <a:xfrm>
            <a:off x="1137037" y="2549718"/>
            <a:ext cx="5747857" cy="3552969"/>
          </a:xfrm>
        </p:spPr>
        <p:txBody>
          <a:bodyPr>
            <a:normAutofit/>
          </a:bodyPr>
          <a:lstStyle/>
          <a:p>
            <a:pPr marL="0" indent="0">
              <a:buNone/>
            </a:pPr>
            <a:r>
              <a:rPr lang="en-US" sz="1400"/>
              <a:t>The acronym VUCA—standing for Volatility, Uncertainty, Complexity, and Ambiguity—aptly describes the current global landscape. Each component of VUCA presents unique challenges:</a:t>
            </a:r>
          </a:p>
          <a:p>
            <a:pPr lvl="1"/>
            <a:r>
              <a:rPr lang="en-US" sz="1400"/>
              <a:t>Volatility refers to the rapid and unpredictable nature of change, as seen in technological advancements and market fluctuations.</a:t>
            </a:r>
          </a:p>
          <a:p>
            <a:pPr lvl="1"/>
            <a:r>
              <a:rPr lang="en-US" sz="1400"/>
              <a:t>Uncertainty stems from the lack of predictability in issues such as political unrest and economic downturns.</a:t>
            </a:r>
          </a:p>
          <a:p>
            <a:pPr lvl="1"/>
            <a:r>
              <a:rPr lang="en-US" sz="1400"/>
              <a:t>Complexity involves the intertwined and complicated factors affecting higher education, including regulatory changes and international competition.</a:t>
            </a:r>
          </a:p>
          <a:p>
            <a:pPr lvl="1"/>
            <a:r>
              <a:rPr lang="en-US" sz="1400"/>
              <a:t>Ambiguity highlights the unclear and often misunderstood nature of future threats and opportunities.</a:t>
            </a:r>
          </a:p>
          <a:p>
            <a:pPr marL="0" indent="0">
              <a:buNone/>
            </a:pPr>
            <a:r>
              <a:rPr lang="en-US" sz="1400"/>
              <a:t>These VUCA elements require higher education institutions to adopt a more agile and responsive approach to strategy and operations.</a:t>
            </a:r>
          </a:p>
          <a:p>
            <a:endParaRPr lang="en-ZA" sz="1400"/>
          </a:p>
        </p:txBody>
      </p:sp>
      <p:sp>
        <p:nvSpPr>
          <p:cNvPr id="28" name="Freeform: Shape 27">
            <a:extLst>
              <a:ext uri="{FF2B5EF4-FFF2-40B4-BE49-F238E27FC236}">
                <a16:creationId xmlns:a16="http://schemas.microsoft.com/office/drawing/2014/main" id="{6BFFEA99-E831-4C3B-8D16-0EA4AB33F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5584" y="610517"/>
            <a:ext cx="4010943" cy="563696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9E68BFC4-7778-2DB4-686C-34EE10FD09BD}"/>
              </a:ext>
            </a:extLst>
          </p:cNvPr>
          <p:cNvPicPr>
            <a:picLocks noChangeAspect="1"/>
          </p:cNvPicPr>
          <p:nvPr/>
        </p:nvPicPr>
        <p:blipFill>
          <a:blip r:embed="rId3"/>
          <a:stretch>
            <a:fillRect/>
          </a:stretch>
        </p:blipFill>
        <p:spPr>
          <a:xfrm>
            <a:off x="7761092" y="2134996"/>
            <a:ext cx="3684567" cy="2584696"/>
          </a:xfrm>
          <a:prstGeom prst="rect">
            <a:avLst/>
          </a:prstGeom>
        </p:spPr>
      </p:pic>
      <p:pic>
        <p:nvPicPr>
          <p:cNvPr id="5" name="Picture 4" descr="A black and white logo&#10;&#10;Description automatically generated">
            <a:extLst>
              <a:ext uri="{FF2B5EF4-FFF2-40B4-BE49-F238E27FC236}">
                <a16:creationId xmlns:a16="http://schemas.microsoft.com/office/drawing/2014/main" id="{B14C32FD-2902-E9E5-839B-D773E3A256FA}"/>
              </a:ext>
            </a:extLst>
          </p:cNvPr>
          <p:cNvPicPr>
            <a:picLocks noChangeAspect="1"/>
          </p:cNvPicPr>
          <p:nvPr/>
        </p:nvPicPr>
        <p:blipFill rotWithShape="1">
          <a:blip r:embed="rId4">
            <a:extLst>
              <a:ext uri="{28A0092B-C50C-407E-A947-70E740481C1C}">
                <a14:useLocalDpi xmlns:a14="http://schemas.microsoft.com/office/drawing/2010/main" val="0"/>
              </a:ext>
            </a:extLst>
          </a:blip>
          <a:srcRect t="27146" b="24713"/>
          <a:stretch/>
        </p:blipFill>
        <p:spPr>
          <a:xfrm>
            <a:off x="11077903" y="6264295"/>
            <a:ext cx="908400" cy="437310"/>
          </a:xfrm>
          <a:prstGeom prst="rect">
            <a:avLst/>
          </a:prstGeom>
        </p:spPr>
      </p:pic>
    </p:spTree>
    <p:extLst>
      <p:ext uri="{BB962C8B-B14F-4D97-AF65-F5344CB8AC3E}">
        <p14:creationId xmlns:p14="http://schemas.microsoft.com/office/powerpoint/2010/main" val="3647579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6F27278-DFD8-4200-A2A2-F0A6391007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A8D67904-06B0-470A-AE78-4A6201476C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414000"/>
          </a:xfrm>
          <a:custGeom>
            <a:avLst/>
            <a:gdLst>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782550 w 12192000"/>
              <a:gd name="connsiteY15" fmla="*/ 2820710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782550 w 12192000"/>
              <a:gd name="connsiteY15" fmla="*/ 2820710 h 3414000"/>
              <a:gd name="connsiteX16" fmla="*/ 10393914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782550 w 12192000"/>
              <a:gd name="connsiteY15" fmla="*/ 2820710 h 3414000"/>
              <a:gd name="connsiteX16" fmla="*/ 10393914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782550 w 12192000"/>
              <a:gd name="connsiteY15" fmla="*/ 2820710 h 3414000"/>
              <a:gd name="connsiteX16" fmla="*/ 10393914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15460 w 12192000"/>
              <a:gd name="connsiteY5" fmla="*/ 3343718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096804 w 12192000"/>
              <a:gd name="connsiteY4" fmla="*/ 3337419 h 3414000"/>
              <a:gd name="connsiteX5" fmla="*/ 12015460 w 12192000"/>
              <a:gd name="connsiteY5" fmla="*/ 3343718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60312 w 12192000"/>
              <a:gd name="connsiteY22" fmla="*/ 32121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305050 w 12192000"/>
              <a:gd name="connsiteY21" fmla="*/ 3162300 h 3414000"/>
              <a:gd name="connsiteX22" fmla="*/ 2046142 w 12192000"/>
              <a:gd name="connsiteY22" fmla="*/ 3203263 h 3414000"/>
              <a:gd name="connsiteX23" fmla="*/ 1560312 w 12192000"/>
              <a:gd name="connsiteY23" fmla="*/ 3212173 h 3414000"/>
              <a:gd name="connsiteX24" fmla="*/ 1304604 w 12192000"/>
              <a:gd name="connsiteY24" fmla="*/ 3185587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560312 w 12192000"/>
              <a:gd name="connsiteY23" fmla="*/ 3212173 h 3414000"/>
              <a:gd name="connsiteX24" fmla="*/ 1304604 w 12192000"/>
              <a:gd name="connsiteY24" fmla="*/ 3185587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873250 w 12192000"/>
              <a:gd name="connsiteY23" fmla="*/ 3162300 h 3414000"/>
              <a:gd name="connsiteX24" fmla="*/ 1560312 w 12192000"/>
              <a:gd name="connsiteY24" fmla="*/ 3212173 h 3414000"/>
              <a:gd name="connsiteX25" fmla="*/ 1304604 w 12192000"/>
              <a:gd name="connsiteY25" fmla="*/ 3185587 h 3414000"/>
              <a:gd name="connsiteX26" fmla="*/ 1160924 w 12192000"/>
              <a:gd name="connsiteY26" fmla="*/ 3219675 h 3414000"/>
              <a:gd name="connsiteX27" fmla="*/ 909691 w 12192000"/>
              <a:gd name="connsiteY27" fmla="*/ 3216917 h 3414000"/>
              <a:gd name="connsiteX28" fmla="*/ 764022 w 12192000"/>
              <a:gd name="connsiteY28" fmla="*/ 3235844 h 3414000"/>
              <a:gd name="connsiteX29" fmla="*/ 701916 w 12192000"/>
              <a:gd name="connsiteY29" fmla="*/ 3250221 h 3414000"/>
              <a:gd name="connsiteX30" fmla="*/ 408703 w 12192000"/>
              <a:gd name="connsiteY30" fmla="*/ 3323459 h 3414000"/>
              <a:gd name="connsiteX31" fmla="*/ 369867 w 12192000"/>
              <a:gd name="connsiteY31" fmla="*/ 3339093 h 3414000"/>
              <a:gd name="connsiteX32" fmla="*/ 318912 w 12192000"/>
              <a:gd name="connsiteY32" fmla="*/ 3367911 h 3414000"/>
              <a:gd name="connsiteX33" fmla="*/ 119549 w 12192000"/>
              <a:gd name="connsiteY33" fmla="*/ 3404650 h 3414000"/>
              <a:gd name="connsiteX34" fmla="*/ 0 w 12192000"/>
              <a:gd name="connsiteY34" fmla="*/ 3414000 h 3414000"/>
              <a:gd name="connsiteX35" fmla="*/ 0 w 12192000"/>
              <a:gd name="connsiteY35"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835150 w 12192000"/>
              <a:gd name="connsiteY23" fmla="*/ 3200400 h 3414000"/>
              <a:gd name="connsiteX24" fmla="*/ 1560312 w 12192000"/>
              <a:gd name="connsiteY24" fmla="*/ 3212173 h 3414000"/>
              <a:gd name="connsiteX25" fmla="*/ 1304604 w 12192000"/>
              <a:gd name="connsiteY25" fmla="*/ 3185587 h 3414000"/>
              <a:gd name="connsiteX26" fmla="*/ 1160924 w 12192000"/>
              <a:gd name="connsiteY26" fmla="*/ 3219675 h 3414000"/>
              <a:gd name="connsiteX27" fmla="*/ 909691 w 12192000"/>
              <a:gd name="connsiteY27" fmla="*/ 3216917 h 3414000"/>
              <a:gd name="connsiteX28" fmla="*/ 764022 w 12192000"/>
              <a:gd name="connsiteY28" fmla="*/ 3235844 h 3414000"/>
              <a:gd name="connsiteX29" fmla="*/ 701916 w 12192000"/>
              <a:gd name="connsiteY29" fmla="*/ 3250221 h 3414000"/>
              <a:gd name="connsiteX30" fmla="*/ 408703 w 12192000"/>
              <a:gd name="connsiteY30" fmla="*/ 3323459 h 3414000"/>
              <a:gd name="connsiteX31" fmla="*/ 369867 w 12192000"/>
              <a:gd name="connsiteY31" fmla="*/ 3339093 h 3414000"/>
              <a:gd name="connsiteX32" fmla="*/ 318912 w 12192000"/>
              <a:gd name="connsiteY32" fmla="*/ 3367911 h 3414000"/>
              <a:gd name="connsiteX33" fmla="*/ 119549 w 12192000"/>
              <a:gd name="connsiteY33" fmla="*/ 3404650 h 3414000"/>
              <a:gd name="connsiteX34" fmla="*/ 0 w 12192000"/>
              <a:gd name="connsiteY34" fmla="*/ 3414000 h 3414000"/>
              <a:gd name="connsiteX35" fmla="*/ 0 w 12192000"/>
              <a:gd name="connsiteY35"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835150 w 12192000"/>
              <a:gd name="connsiteY23" fmla="*/ 3200400 h 3414000"/>
              <a:gd name="connsiteX24" fmla="*/ 1560312 w 12192000"/>
              <a:gd name="connsiteY24" fmla="*/ 3212173 h 3414000"/>
              <a:gd name="connsiteX25" fmla="*/ 1304604 w 12192000"/>
              <a:gd name="connsiteY25" fmla="*/ 3185587 h 3414000"/>
              <a:gd name="connsiteX26" fmla="*/ 1160924 w 12192000"/>
              <a:gd name="connsiteY26" fmla="*/ 3219675 h 3414000"/>
              <a:gd name="connsiteX27" fmla="*/ 909691 w 12192000"/>
              <a:gd name="connsiteY27" fmla="*/ 3216917 h 3414000"/>
              <a:gd name="connsiteX28" fmla="*/ 764022 w 12192000"/>
              <a:gd name="connsiteY28" fmla="*/ 3235844 h 3414000"/>
              <a:gd name="connsiteX29" fmla="*/ 701916 w 12192000"/>
              <a:gd name="connsiteY29" fmla="*/ 3250221 h 3414000"/>
              <a:gd name="connsiteX30" fmla="*/ 408703 w 12192000"/>
              <a:gd name="connsiteY30" fmla="*/ 3323459 h 3414000"/>
              <a:gd name="connsiteX31" fmla="*/ 369867 w 12192000"/>
              <a:gd name="connsiteY31" fmla="*/ 3339093 h 3414000"/>
              <a:gd name="connsiteX32" fmla="*/ 318912 w 12192000"/>
              <a:gd name="connsiteY32" fmla="*/ 3367911 h 3414000"/>
              <a:gd name="connsiteX33" fmla="*/ 119549 w 12192000"/>
              <a:gd name="connsiteY33" fmla="*/ 3404650 h 3414000"/>
              <a:gd name="connsiteX34" fmla="*/ 0 w 12192000"/>
              <a:gd name="connsiteY34" fmla="*/ 3414000 h 3414000"/>
              <a:gd name="connsiteX35" fmla="*/ 0 w 12192000"/>
              <a:gd name="connsiteY35"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724642 w 12192000"/>
              <a:gd name="connsiteY17" fmla="*/ 28379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835150 w 12192000"/>
              <a:gd name="connsiteY23" fmla="*/ 3200400 h 3414000"/>
              <a:gd name="connsiteX24" fmla="*/ 1560312 w 12192000"/>
              <a:gd name="connsiteY24" fmla="*/ 3212173 h 3414000"/>
              <a:gd name="connsiteX25" fmla="*/ 1304604 w 12192000"/>
              <a:gd name="connsiteY25" fmla="*/ 3185587 h 3414000"/>
              <a:gd name="connsiteX26" fmla="*/ 1160924 w 12192000"/>
              <a:gd name="connsiteY26" fmla="*/ 3219675 h 3414000"/>
              <a:gd name="connsiteX27" fmla="*/ 909691 w 12192000"/>
              <a:gd name="connsiteY27" fmla="*/ 3216917 h 3414000"/>
              <a:gd name="connsiteX28" fmla="*/ 764022 w 12192000"/>
              <a:gd name="connsiteY28" fmla="*/ 3235844 h 3414000"/>
              <a:gd name="connsiteX29" fmla="*/ 701916 w 12192000"/>
              <a:gd name="connsiteY29" fmla="*/ 3250221 h 3414000"/>
              <a:gd name="connsiteX30" fmla="*/ 408703 w 12192000"/>
              <a:gd name="connsiteY30" fmla="*/ 3323459 h 3414000"/>
              <a:gd name="connsiteX31" fmla="*/ 369867 w 12192000"/>
              <a:gd name="connsiteY31" fmla="*/ 3339093 h 3414000"/>
              <a:gd name="connsiteX32" fmla="*/ 318912 w 12192000"/>
              <a:gd name="connsiteY32" fmla="*/ 3367911 h 3414000"/>
              <a:gd name="connsiteX33" fmla="*/ 119549 w 12192000"/>
              <a:gd name="connsiteY33" fmla="*/ 3404650 h 3414000"/>
              <a:gd name="connsiteX34" fmla="*/ 0 w 12192000"/>
              <a:gd name="connsiteY34" fmla="*/ 3414000 h 3414000"/>
              <a:gd name="connsiteX35" fmla="*/ 0 w 12192000"/>
              <a:gd name="connsiteY35"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724642 w 12192000"/>
              <a:gd name="connsiteY17" fmla="*/ 28379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835150 w 12192000"/>
              <a:gd name="connsiteY23" fmla="*/ 3200400 h 3414000"/>
              <a:gd name="connsiteX24" fmla="*/ 1560312 w 12192000"/>
              <a:gd name="connsiteY24" fmla="*/ 3212173 h 3414000"/>
              <a:gd name="connsiteX25" fmla="*/ 1304604 w 12192000"/>
              <a:gd name="connsiteY25" fmla="*/ 3185587 h 3414000"/>
              <a:gd name="connsiteX26" fmla="*/ 1160924 w 12192000"/>
              <a:gd name="connsiteY26" fmla="*/ 3219675 h 3414000"/>
              <a:gd name="connsiteX27" fmla="*/ 909691 w 12192000"/>
              <a:gd name="connsiteY27" fmla="*/ 3216917 h 3414000"/>
              <a:gd name="connsiteX28" fmla="*/ 764022 w 12192000"/>
              <a:gd name="connsiteY28" fmla="*/ 3235844 h 3414000"/>
              <a:gd name="connsiteX29" fmla="*/ 701916 w 12192000"/>
              <a:gd name="connsiteY29" fmla="*/ 3250221 h 3414000"/>
              <a:gd name="connsiteX30" fmla="*/ 408703 w 12192000"/>
              <a:gd name="connsiteY30" fmla="*/ 3323459 h 3414000"/>
              <a:gd name="connsiteX31" fmla="*/ 369867 w 12192000"/>
              <a:gd name="connsiteY31" fmla="*/ 3339093 h 3414000"/>
              <a:gd name="connsiteX32" fmla="*/ 318912 w 12192000"/>
              <a:gd name="connsiteY32" fmla="*/ 3367911 h 3414000"/>
              <a:gd name="connsiteX33" fmla="*/ 119549 w 12192000"/>
              <a:gd name="connsiteY33" fmla="*/ 3404650 h 3414000"/>
              <a:gd name="connsiteX34" fmla="*/ 0 w 12192000"/>
              <a:gd name="connsiteY34" fmla="*/ 3414000 h 3414000"/>
              <a:gd name="connsiteX35" fmla="*/ 0 w 12192000"/>
              <a:gd name="connsiteY35"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343114 w 12192000"/>
              <a:gd name="connsiteY16" fmla="*/ 2798726 h 3414000"/>
              <a:gd name="connsiteX17" fmla="*/ 9724642 w 12192000"/>
              <a:gd name="connsiteY17" fmla="*/ 28379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835150 w 12192000"/>
              <a:gd name="connsiteY23" fmla="*/ 3200400 h 3414000"/>
              <a:gd name="connsiteX24" fmla="*/ 1560312 w 12192000"/>
              <a:gd name="connsiteY24" fmla="*/ 3212173 h 3414000"/>
              <a:gd name="connsiteX25" fmla="*/ 1304604 w 12192000"/>
              <a:gd name="connsiteY25" fmla="*/ 3185587 h 3414000"/>
              <a:gd name="connsiteX26" fmla="*/ 1160924 w 12192000"/>
              <a:gd name="connsiteY26" fmla="*/ 3219675 h 3414000"/>
              <a:gd name="connsiteX27" fmla="*/ 909691 w 12192000"/>
              <a:gd name="connsiteY27" fmla="*/ 3216917 h 3414000"/>
              <a:gd name="connsiteX28" fmla="*/ 764022 w 12192000"/>
              <a:gd name="connsiteY28" fmla="*/ 3235844 h 3414000"/>
              <a:gd name="connsiteX29" fmla="*/ 701916 w 12192000"/>
              <a:gd name="connsiteY29" fmla="*/ 3250221 h 3414000"/>
              <a:gd name="connsiteX30" fmla="*/ 408703 w 12192000"/>
              <a:gd name="connsiteY30" fmla="*/ 3323459 h 3414000"/>
              <a:gd name="connsiteX31" fmla="*/ 369867 w 12192000"/>
              <a:gd name="connsiteY31" fmla="*/ 3339093 h 3414000"/>
              <a:gd name="connsiteX32" fmla="*/ 318912 w 12192000"/>
              <a:gd name="connsiteY32" fmla="*/ 3367911 h 3414000"/>
              <a:gd name="connsiteX33" fmla="*/ 119549 w 12192000"/>
              <a:gd name="connsiteY33" fmla="*/ 3404650 h 3414000"/>
              <a:gd name="connsiteX34" fmla="*/ 0 w 12192000"/>
              <a:gd name="connsiteY34" fmla="*/ 3414000 h 3414000"/>
              <a:gd name="connsiteX35" fmla="*/ 0 w 12192000"/>
              <a:gd name="connsiteY35"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44450 w 12192000"/>
              <a:gd name="connsiteY15" fmla="*/ 2833410 h 3414000"/>
              <a:gd name="connsiteX16" fmla="*/ 10343114 w 12192000"/>
              <a:gd name="connsiteY16" fmla="*/ 2798726 h 3414000"/>
              <a:gd name="connsiteX17" fmla="*/ 9724642 w 12192000"/>
              <a:gd name="connsiteY17" fmla="*/ 28379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835150 w 12192000"/>
              <a:gd name="connsiteY23" fmla="*/ 3200400 h 3414000"/>
              <a:gd name="connsiteX24" fmla="*/ 1560312 w 12192000"/>
              <a:gd name="connsiteY24" fmla="*/ 3212173 h 3414000"/>
              <a:gd name="connsiteX25" fmla="*/ 1304604 w 12192000"/>
              <a:gd name="connsiteY25" fmla="*/ 3185587 h 3414000"/>
              <a:gd name="connsiteX26" fmla="*/ 1160924 w 12192000"/>
              <a:gd name="connsiteY26" fmla="*/ 3219675 h 3414000"/>
              <a:gd name="connsiteX27" fmla="*/ 909691 w 12192000"/>
              <a:gd name="connsiteY27" fmla="*/ 3216917 h 3414000"/>
              <a:gd name="connsiteX28" fmla="*/ 764022 w 12192000"/>
              <a:gd name="connsiteY28" fmla="*/ 3235844 h 3414000"/>
              <a:gd name="connsiteX29" fmla="*/ 701916 w 12192000"/>
              <a:gd name="connsiteY29" fmla="*/ 3250221 h 3414000"/>
              <a:gd name="connsiteX30" fmla="*/ 408703 w 12192000"/>
              <a:gd name="connsiteY30" fmla="*/ 3323459 h 3414000"/>
              <a:gd name="connsiteX31" fmla="*/ 369867 w 12192000"/>
              <a:gd name="connsiteY31" fmla="*/ 3339093 h 3414000"/>
              <a:gd name="connsiteX32" fmla="*/ 318912 w 12192000"/>
              <a:gd name="connsiteY32" fmla="*/ 3367911 h 3414000"/>
              <a:gd name="connsiteX33" fmla="*/ 119549 w 12192000"/>
              <a:gd name="connsiteY33" fmla="*/ 3404650 h 3414000"/>
              <a:gd name="connsiteX34" fmla="*/ 0 w 12192000"/>
              <a:gd name="connsiteY34" fmla="*/ 3414000 h 3414000"/>
              <a:gd name="connsiteX35" fmla="*/ 0 w 12192000"/>
              <a:gd name="connsiteY35"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44450 w 12192000"/>
              <a:gd name="connsiteY15" fmla="*/ 2833410 h 3414000"/>
              <a:gd name="connsiteX16" fmla="*/ 10343114 w 12192000"/>
              <a:gd name="connsiteY16" fmla="*/ 2798726 h 3414000"/>
              <a:gd name="connsiteX17" fmla="*/ 9724642 w 12192000"/>
              <a:gd name="connsiteY17" fmla="*/ 2837965 h 3414000"/>
              <a:gd name="connsiteX18" fmla="*/ 8039917 w 12192000"/>
              <a:gd name="connsiteY18" fmla="*/ 28340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835150 w 12192000"/>
              <a:gd name="connsiteY23" fmla="*/ 3200400 h 3414000"/>
              <a:gd name="connsiteX24" fmla="*/ 1560312 w 12192000"/>
              <a:gd name="connsiteY24" fmla="*/ 3212173 h 3414000"/>
              <a:gd name="connsiteX25" fmla="*/ 1304604 w 12192000"/>
              <a:gd name="connsiteY25" fmla="*/ 3185587 h 3414000"/>
              <a:gd name="connsiteX26" fmla="*/ 1160924 w 12192000"/>
              <a:gd name="connsiteY26" fmla="*/ 3219675 h 3414000"/>
              <a:gd name="connsiteX27" fmla="*/ 909691 w 12192000"/>
              <a:gd name="connsiteY27" fmla="*/ 3216917 h 3414000"/>
              <a:gd name="connsiteX28" fmla="*/ 764022 w 12192000"/>
              <a:gd name="connsiteY28" fmla="*/ 3235844 h 3414000"/>
              <a:gd name="connsiteX29" fmla="*/ 701916 w 12192000"/>
              <a:gd name="connsiteY29" fmla="*/ 3250221 h 3414000"/>
              <a:gd name="connsiteX30" fmla="*/ 408703 w 12192000"/>
              <a:gd name="connsiteY30" fmla="*/ 3323459 h 3414000"/>
              <a:gd name="connsiteX31" fmla="*/ 369867 w 12192000"/>
              <a:gd name="connsiteY31" fmla="*/ 3339093 h 3414000"/>
              <a:gd name="connsiteX32" fmla="*/ 318912 w 12192000"/>
              <a:gd name="connsiteY32" fmla="*/ 3367911 h 3414000"/>
              <a:gd name="connsiteX33" fmla="*/ 119549 w 12192000"/>
              <a:gd name="connsiteY33" fmla="*/ 3404650 h 3414000"/>
              <a:gd name="connsiteX34" fmla="*/ 0 w 12192000"/>
              <a:gd name="connsiteY34" fmla="*/ 3414000 h 3414000"/>
              <a:gd name="connsiteX35" fmla="*/ 0 w 12192000"/>
              <a:gd name="connsiteY35"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44450 w 12192000"/>
              <a:gd name="connsiteY15" fmla="*/ 2833410 h 3414000"/>
              <a:gd name="connsiteX16" fmla="*/ 10343114 w 12192000"/>
              <a:gd name="connsiteY16" fmla="*/ 2798726 h 3414000"/>
              <a:gd name="connsiteX17" fmla="*/ 9724642 w 12192000"/>
              <a:gd name="connsiteY17" fmla="*/ 2837965 h 3414000"/>
              <a:gd name="connsiteX18" fmla="*/ 8039917 w 12192000"/>
              <a:gd name="connsiteY18" fmla="*/ 28340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835150 w 12192000"/>
              <a:gd name="connsiteY23" fmla="*/ 3200400 h 3414000"/>
              <a:gd name="connsiteX24" fmla="*/ 1560312 w 12192000"/>
              <a:gd name="connsiteY24" fmla="*/ 3212173 h 3414000"/>
              <a:gd name="connsiteX25" fmla="*/ 1304604 w 12192000"/>
              <a:gd name="connsiteY25" fmla="*/ 3185587 h 3414000"/>
              <a:gd name="connsiteX26" fmla="*/ 1160924 w 12192000"/>
              <a:gd name="connsiteY26" fmla="*/ 3219675 h 3414000"/>
              <a:gd name="connsiteX27" fmla="*/ 909691 w 12192000"/>
              <a:gd name="connsiteY27" fmla="*/ 3216917 h 3414000"/>
              <a:gd name="connsiteX28" fmla="*/ 764022 w 12192000"/>
              <a:gd name="connsiteY28" fmla="*/ 3235844 h 3414000"/>
              <a:gd name="connsiteX29" fmla="*/ 701916 w 12192000"/>
              <a:gd name="connsiteY29" fmla="*/ 3250221 h 3414000"/>
              <a:gd name="connsiteX30" fmla="*/ 408703 w 12192000"/>
              <a:gd name="connsiteY30" fmla="*/ 3323459 h 3414000"/>
              <a:gd name="connsiteX31" fmla="*/ 369867 w 12192000"/>
              <a:gd name="connsiteY31" fmla="*/ 3339093 h 3414000"/>
              <a:gd name="connsiteX32" fmla="*/ 318912 w 12192000"/>
              <a:gd name="connsiteY32" fmla="*/ 3367911 h 3414000"/>
              <a:gd name="connsiteX33" fmla="*/ 119549 w 12192000"/>
              <a:gd name="connsiteY33" fmla="*/ 3404650 h 3414000"/>
              <a:gd name="connsiteX34" fmla="*/ 0 w 12192000"/>
              <a:gd name="connsiteY34" fmla="*/ 3414000 h 3414000"/>
              <a:gd name="connsiteX35" fmla="*/ 0 w 12192000"/>
              <a:gd name="connsiteY35"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1059177 w 12192000"/>
              <a:gd name="connsiteY14" fmla="*/ 2907018 h 3414000"/>
              <a:gd name="connsiteX15" fmla="*/ 10939288 w 12192000"/>
              <a:gd name="connsiteY15" fmla="*/ 2855023 h 3414000"/>
              <a:gd name="connsiteX16" fmla="*/ 10744450 w 12192000"/>
              <a:gd name="connsiteY16" fmla="*/ 2833410 h 3414000"/>
              <a:gd name="connsiteX17" fmla="*/ 10343114 w 12192000"/>
              <a:gd name="connsiteY17" fmla="*/ 2798726 h 3414000"/>
              <a:gd name="connsiteX18" fmla="*/ 9724642 w 12192000"/>
              <a:gd name="connsiteY18" fmla="*/ 2837965 h 3414000"/>
              <a:gd name="connsiteX19" fmla="*/ 8039917 w 12192000"/>
              <a:gd name="connsiteY19" fmla="*/ 2834055 h 3414000"/>
              <a:gd name="connsiteX20" fmla="*/ 6923165 w 12192000"/>
              <a:gd name="connsiteY20" fmla="*/ 2920979 h 3414000"/>
              <a:gd name="connsiteX21" fmla="*/ 3308916 w 12192000"/>
              <a:gd name="connsiteY21" fmla="*/ 3049911 h 3414000"/>
              <a:gd name="connsiteX22" fmla="*/ 2279650 w 12192000"/>
              <a:gd name="connsiteY22" fmla="*/ 3187700 h 3414000"/>
              <a:gd name="connsiteX23" fmla="*/ 2046142 w 12192000"/>
              <a:gd name="connsiteY23" fmla="*/ 3203263 h 3414000"/>
              <a:gd name="connsiteX24" fmla="*/ 1835150 w 12192000"/>
              <a:gd name="connsiteY24" fmla="*/ 3200400 h 3414000"/>
              <a:gd name="connsiteX25" fmla="*/ 1560312 w 12192000"/>
              <a:gd name="connsiteY25" fmla="*/ 3212173 h 3414000"/>
              <a:gd name="connsiteX26" fmla="*/ 1304604 w 12192000"/>
              <a:gd name="connsiteY26" fmla="*/ 3185587 h 3414000"/>
              <a:gd name="connsiteX27" fmla="*/ 1160924 w 12192000"/>
              <a:gd name="connsiteY27" fmla="*/ 3219675 h 3414000"/>
              <a:gd name="connsiteX28" fmla="*/ 909691 w 12192000"/>
              <a:gd name="connsiteY28" fmla="*/ 3216917 h 3414000"/>
              <a:gd name="connsiteX29" fmla="*/ 764022 w 12192000"/>
              <a:gd name="connsiteY29" fmla="*/ 3235844 h 3414000"/>
              <a:gd name="connsiteX30" fmla="*/ 701916 w 12192000"/>
              <a:gd name="connsiteY30" fmla="*/ 3250221 h 3414000"/>
              <a:gd name="connsiteX31" fmla="*/ 408703 w 12192000"/>
              <a:gd name="connsiteY31" fmla="*/ 3323459 h 3414000"/>
              <a:gd name="connsiteX32" fmla="*/ 369867 w 12192000"/>
              <a:gd name="connsiteY32" fmla="*/ 3339093 h 3414000"/>
              <a:gd name="connsiteX33" fmla="*/ 318912 w 12192000"/>
              <a:gd name="connsiteY33" fmla="*/ 3367911 h 3414000"/>
              <a:gd name="connsiteX34" fmla="*/ 119549 w 12192000"/>
              <a:gd name="connsiteY34" fmla="*/ 3404650 h 3414000"/>
              <a:gd name="connsiteX35" fmla="*/ 0 w 12192000"/>
              <a:gd name="connsiteY35" fmla="*/ 3414000 h 3414000"/>
              <a:gd name="connsiteX36" fmla="*/ 0 w 12192000"/>
              <a:gd name="connsiteY36"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1053220 w 12192000"/>
              <a:gd name="connsiteY14" fmla="*/ 2918932 h 3414000"/>
              <a:gd name="connsiteX15" fmla="*/ 10939288 w 12192000"/>
              <a:gd name="connsiteY15" fmla="*/ 2855023 h 3414000"/>
              <a:gd name="connsiteX16" fmla="*/ 10744450 w 12192000"/>
              <a:gd name="connsiteY16" fmla="*/ 2833410 h 3414000"/>
              <a:gd name="connsiteX17" fmla="*/ 10343114 w 12192000"/>
              <a:gd name="connsiteY17" fmla="*/ 2798726 h 3414000"/>
              <a:gd name="connsiteX18" fmla="*/ 9724642 w 12192000"/>
              <a:gd name="connsiteY18" fmla="*/ 2837965 h 3414000"/>
              <a:gd name="connsiteX19" fmla="*/ 8039917 w 12192000"/>
              <a:gd name="connsiteY19" fmla="*/ 2834055 h 3414000"/>
              <a:gd name="connsiteX20" fmla="*/ 6923165 w 12192000"/>
              <a:gd name="connsiteY20" fmla="*/ 2920979 h 3414000"/>
              <a:gd name="connsiteX21" fmla="*/ 3308916 w 12192000"/>
              <a:gd name="connsiteY21" fmla="*/ 3049911 h 3414000"/>
              <a:gd name="connsiteX22" fmla="*/ 2279650 w 12192000"/>
              <a:gd name="connsiteY22" fmla="*/ 3187700 h 3414000"/>
              <a:gd name="connsiteX23" fmla="*/ 2046142 w 12192000"/>
              <a:gd name="connsiteY23" fmla="*/ 3203263 h 3414000"/>
              <a:gd name="connsiteX24" fmla="*/ 1835150 w 12192000"/>
              <a:gd name="connsiteY24" fmla="*/ 3200400 h 3414000"/>
              <a:gd name="connsiteX25" fmla="*/ 1560312 w 12192000"/>
              <a:gd name="connsiteY25" fmla="*/ 3212173 h 3414000"/>
              <a:gd name="connsiteX26" fmla="*/ 1304604 w 12192000"/>
              <a:gd name="connsiteY26" fmla="*/ 3185587 h 3414000"/>
              <a:gd name="connsiteX27" fmla="*/ 1160924 w 12192000"/>
              <a:gd name="connsiteY27" fmla="*/ 3219675 h 3414000"/>
              <a:gd name="connsiteX28" fmla="*/ 909691 w 12192000"/>
              <a:gd name="connsiteY28" fmla="*/ 3216917 h 3414000"/>
              <a:gd name="connsiteX29" fmla="*/ 764022 w 12192000"/>
              <a:gd name="connsiteY29" fmla="*/ 3235844 h 3414000"/>
              <a:gd name="connsiteX30" fmla="*/ 701916 w 12192000"/>
              <a:gd name="connsiteY30" fmla="*/ 3250221 h 3414000"/>
              <a:gd name="connsiteX31" fmla="*/ 408703 w 12192000"/>
              <a:gd name="connsiteY31" fmla="*/ 3323459 h 3414000"/>
              <a:gd name="connsiteX32" fmla="*/ 369867 w 12192000"/>
              <a:gd name="connsiteY32" fmla="*/ 3339093 h 3414000"/>
              <a:gd name="connsiteX33" fmla="*/ 318912 w 12192000"/>
              <a:gd name="connsiteY33" fmla="*/ 3367911 h 3414000"/>
              <a:gd name="connsiteX34" fmla="*/ 119549 w 12192000"/>
              <a:gd name="connsiteY34" fmla="*/ 3404650 h 3414000"/>
              <a:gd name="connsiteX35" fmla="*/ 0 w 12192000"/>
              <a:gd name="connsiteY35" fmla="*/ 3414000 h 3414000"/>
              <a:gd name="connsiteX36" fmla="*/ 0 w 12192000"/>
              <a:gd name="connsiteY36"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1053220 w 12192000"/>
              <a:gd name="connsiteY14" fmla="*/ 2918932 h 3414000"/>
              <a:gd name="connsiteX15" fmla="*/ 10939288 w 12192000"/>
              <a:gd name="connsiteY15" fmla="*/ 2855023 h 3414000"/>
              <a:gd name="connsiteX16" fmla="*/ 10744450 w 12192000"/>
              <a:gd name="connsiteY16" fmla="*/ 2833410 h 3414000"/>
              <a:gd name="connsiteX17" fmla="*/ 10343114 w 12192000"/>
              <a:gd name="connsiteY17" fmla="*/ 2798726 h 3414000"/>
              <a:gd name="connsiteX18" fmla="*/ 9724642 w 12192000"/>
              <a:gd name="connsiteY18" fmla="*/ 2837965 h 3414000"/>
              <a:gd name="connsiteX19" fmla="*/ 8039917 w 12192000"/>
              <a:gd name="connsiteY19" fmla="*/ 2834055 h 3414000"/>
              <a:gd name="connsiteX20" fmla="*/ 6923165 w 12192000"/>
              <a:gd name="connsiteY20" fmla="*/ 2920979 h 3414000"/>
              <a:gd name="connsiteX21" fmla="*/ 3308916 w 12192000"/>
              <a:gd name="connsiteY21" fmla="*/ 3049911 h 3414000"/>
              <a:gd name="connsiteX22" fmla="*/ 2279650 w 12192000"/>
              <a:gd name="connsiteY22" fmla="*/ 3187700 h 3414000"/>
              <a:gd name="connsiteX23" fmla="*/ 2046142 w 12192000"/>
              <a:gd name="connsiteY23" fmla="*/ 3203263 h 3414000"/>
              <a:gd name="connsiteX24" fmla="*/ 1835150 w 12192000"/>
              <a:gd name="connsiteY24" fmla="*/ 3200400 h 3414000"/>
              <a:gd name="connsiteX25" fmla="*/ 1560312 w 12192000"/>
              <a:gd name="connsiteY25" fmla="*/ 3212173 h 3414000"/>
              <a:gd name="connsiteX26" fmla="*/ 1304604 w 12192000"/>
              <a:gd name="connsiteY26" fmla="*/ 3185587 h 3414000"/>
              <a:gd name="connsiteX27" fmla="*/ 1160924 w 12192000"/>
              <a:gd name="connsiteY27" fmla="*/ 3219675 h 3414000"/>
              <a:gd name="connsiteX28" fmla="*/ 909691 w 12192000"/>
              <a:gd name="connsiteY28" fmla="*/ 3216917 h 3414000"/>
              <a:gd name="connsiteX29" fmla="*/ 764022 w 12192000"/>
              <a:gd name="connsiteY29" fmla="*/ 3235844 h 3414000"/>
              <a:gd name="connsiteX30" fmla="*/ 701916 w 12192000"/>
              <a:gd name="connsiteY30" fmla="*/ 3250221 h 3414000"/>
              <a:gd name="connsiteX31" fmla="*/ 408703 w 12192000"/>
              <a:gd name="connsiteY31" fmla="*/ 3323459 h 3414000"/>
              <a:gd name="connsiteX32" fmla="*/ 369867 w 12192000"/>
              <a:gd name="connsiteY32" fmla="*/ 3339093 h 3414000"/>
              <a:gd name="connsiteX33" fmla="*/ 318912 w 12192000"/>
              <a:gd name="connsiteY33" fmla="*/ 3367911 h 3414000"/>
              <a:gd name="connsiteX34" fmla="*/ 119549 w 12192000"/>
              <a:gd name="connsiteY34" fmla="*/ 3404650 h 3414000"/>
              <a:gd name="connsiteX35" fmla="*/ 0 w 12192000"/>
              <a:gd name="connsiteY35" fmla="*/ 3414000 h 3414000"/>
              <a:gd name="connsiteX36" fmla="*/ 0 w 12192000"/>
              <a:gd name="connsiteY36"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85543 w 12192000"/>
              <a:gd name="connsiteY13" fmla="*/ 3085728 h 3414000"/>
              <a:gd name="connsiteX14" fmla="*/ 11200090 w 12192000"/>
              <a:gd name="connsiteY14" fmla="*/ 3038291 h 3414000"/>
              <a:gd name="connsiteX15" fmla="*/ 11053220 w 12192000"/>
              <a:gd name="connsiteY15" fmla="*/ 2918932 h 3414000"/>
              <a:gd name="connsiteX16" fmla="*/ 10939288 w 12192000"/>
              <a:gd name="connsiteY16" fmla="*/ 2855023 h 3414000"/>
              <a:gd name="connsiteX17" fmla="*/ 10744450 w 12192000"/>
              <a:gd name="connsiteY17" fmla="*/ 2833410 h 3414000"/>
              <a:gd name="connsiteX18" fmla="*/ 10343114 w 12192000"/>
              <a:gd name="connsiteY18" fmla="*/ 2798726 h 3414000"/>
              <a:gd name="connsiteX19" fmla="*/ 9724642 w 12192000"/>
              <a:gd name="connsiteY19" fmla="*/ 2837965 h 3414000"/>
              <a:gd name="connsiteX20" fmla="*/ 8039917 w 12192000"/>
              <a:gd name="connsiteY20" fmla="*/ 2834055 h 3414000"/>
              <a:gd name="connsiteX21" fmla="*/ 6923165 w 12192000"/>
              <a:gd name="connsiteY21" fmla="*/ 2920979 h 3414000"/>
              <a:gd name="connsiteX22" fmla="*/ 3308916 w 12192000"/>
              <a:gd name="connsiteY22" fmla="*/ 3049911 h 3414000"/>
              <a:gd name="connsiteX23" fmla="*/ 2279650 w 12192000"/>
              <a:gd name="connsiteY23" fmla="*/ 3187700 h 3414000"/>
              <a:gd name="connsiteX24" fmla="*/ 2046142 w 12192000"/>
              <a:gd name="connsiteY24" fmla="*/ 3203263 h 3414000"/>
              <a:gd name="connsiteX25" fmla="*/ 1835150 w 12192000"/>
              <a:gd name="connsiteY25" fmla="*/ 3200400 h 3414000"/>
              <a:gd name="connsiteX26" fmla="*/ 1560312 w 12192000"/>
              <a:gd name="connsiteY26" fmla="*/ 3212173 h 3414000"/>
              <a:gd name="connsiteX27" fmla="*/ 1304604 w 12192000"/>
              <a:gd name="connsiteY27" fmla="*/ 3185587 h 3414000"/>
              <a:gd name="connsiteX28" fmla="*/ 1160924 w 12192000"/>
              <a:gd name="connsiteY28" fmla="*/ 3219675 h 3414000"/>
              <a:gd name="connsiteX29" fmla="*/ 909691 w 12192000"/>
              <a:gd name="connsiteY29" fmla="*/ 3216917 h 3414000"/>
              <a:gd name="connsiteX30" fmla="*/ 764022 w 12192000"/>
              <a:gd name="connsiteY30" fmla="*/ 3235844 h 3414000"/>
              <a:gd name="connsiteX31" fmla="*/ 701916 w 12192000"/>
              <a:gd name="connsiteY31" fmla="*/ 3250221 h 3414000"/>
              <a:gd name="connsiteX32" fmla="*/ 408703 w 12192000"/>
              <a:gd name="connsiteY32" fmla="*/ 3323459 h 3414000"/>
              <a:gd name="connsiteX33" fmla="*/ 369867 w 12192000"/>
              <a:gd name="connsiteY33" fmla="*/ 3339093 h 3414000"/>
              <a:gd name="connsiteX34" fmla="*/ 318912 w 12192000"/>
              <a:gd name="connsiteY34" fmla="*/ 3367911 h 3414000"/>
              <a:gd name="connsiteX35" fmla="*/ 119549 w 12192000"/>
              <a:gd name="connsiteY35" fmla="*/ 3404650 h 3414000"/>
              <a:gd name="connsiteX36" fmla="*/ 0 w 12192000"/>
              <a:gd name="connsiteY36" fmla="*/ 3414000 h 3414000"/>
              <a:gd name="connsiteX37" fmla="*/ 0 w 12192000"/>
              <a:gd name="connsiteY37"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55758 w 12192000"/>
              <a:gd name="connsiteY13" fmla="*/ 3091685 h 3414000"/>
              <a:gd name="connsiteX14" fmla="*/ 11200090 w 12192000"/>
              <a:gd name="connsiteY14" fmla="*/ 3038291 h 3414000"/>
              <a:gd name="connsiteX15" fmla="*/ 11053220 w 12192000"/>
              <a:gd name="connsiteY15" fmla="*/ 2918932 h 3414000"/>
              <a:gd name="connsiteX16" fmla="*/ 10939288 w 12192000"/>
              <a:gd name="connsiteY16" fmla="*/ 2855023 h 3414000"/>
              <a:gd name="connsiteX17" fmla="*/ 10744450 w 12192000"/>
              <a:gd name="connsiteY17" fmla="*/ 2833410 h 3414000"/>
              <a:gd name="connsiteX18" fmla="*/ 10343114 w 12192000"/>
              <a:gd name="connsiteY18" fmla="*/ 2798726 h 3414000"/>
              <a:gd name="connsiteX19" fmla="*/ 9724642 w 12192000"/>
              <a:gd name="connsiteY19" fmla="*/ 2837965 h 3414000"/>
              <a:gd name="connsiteX20" fmla="*/ 8039917 w 12192000"/>
              <a:gd name="connsiteY20" fmla="*/ 2834055 h 3414000"/>
              <a:gd name="connsiteX21" fmla="*/ 6923165 w 12192000"/>
              <a:gd name="connsiteY21" fmla="*/ 2920979 h 3414000"/>
              <a:gd name="connsiteX22" fmla="*/ 3308916 w 12192000"/>
              <a:gd name="connsiteY22" fmla="*/ 3049911 h 3414000"/>
              <a:gd name="connsiteX23" fmla="*/ 2279650 w 12192000"/>
              <a:gd name="connsiteY23" fmla="*/ 3187700 h 3414000"/>
              <a:gd name="connsiteX24" fmla="*/ 2046142 w 12192000"/>
              <a:gd name="connsiteY24" fmla="*/ 3203263 h 3414000"/>
              <a:gd name="connsiteX25" fmla="*/ 1835150 w 12192000"/>
              <a:gd name="connsiteY25" fmla="*/ 3200400 h 3414000"/>
              <a:gd name="connsiteX26" fmla="*/ 1560312 w 12192000"/>
              <a:gd name="connsiteY26" fmla="*/ 3212173 h 3414000"/>
              <a:gd name="connsiteX27" fmla="*/ 1304604 w 12192000"/>
              <a:gd name="connsiteY27" fmla="*/ 3185587 h 3414000"/>
              <a:gd name="connsiteX28" fmla="*/ 1160924 w 12192000"/>
              <a:gd name="connsiteY28" fmla="*/ 3219675 h 3414000"/>
              <a:gd name="connsiteX29" fmla="*/ 909691 w 12192000"/>
              <a:gd name="connsiteY29" fmla="*/ 3216917 h 3414000"/>
              <a:gd name="connsiteX30" fmla="*/ 764022 w 12192000"/>
              <a:gd name="connsiteY30" fmla="*/ 3235844 h 3414000"/>
              <a:gd name="connsiteX31" fmla="*/ 701916 w 12192000"/>
              <a:gd name="connsiteY31" fmla="*/ 3250221 h 3414000"/>
              <a:gd name="connsiteX32" fmla="*/ 408703 w 12192000"/>
              <a:gd name="connsiteY32" fmla="*/ 3323459 h 3414000"/>
              <a:gd name="connsiteX33" fmla="*/ 369867 w 12192000"/>
              <a:gd name="connsiteY33" fmla="*/ 3339093 h 3414000"/>
              <a:gd name="connsiteX34" fmla="*/ 318912 w 12192000"/>
              <a:gd name="connsiteY34" fmla="*/ 3367911 h 3414000"/>
              <a:gd name="connsiteX35" fmla="*/ 119549 w 12192000"/>
              <a:gd name="connsiteY35" fmla="*/ 3404650 h 3414000"/>
              <a:gd name="connsiteX36" fmla="*/ 0 w 12192000"/>
              <a:gd name="connsiteY36" fmla="*/ 3414000 h 3414000"/>
              <a:gd name="connsiteX37" fmla="*/ 0 w 12192000"/>
              <a:gd name="connsiteY37"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55758 w 12192000"/>
              <a:gd name="connsiteY13" fmla="*/ 3091685 h 3414000"/>
              <a:gd name="connsiteX14" fmla="*/ 11200090 w 12192000"/>
              <a:gd name="connsiteY14" fmla="*/ 3038291 h 3414000"/>
              <a:gd name="connsiteX15" fmla="*/ 11053220 w 12192000"/>
              <a:gd name="connsiteY15" fmla="*/ 2918932 h 3414000"/>
              <a:gd name="connsiteX16" fmla="*/ 10939288 w 12192000"/>
              <a:gd name="connsiteY16" fmla="*/ 2855023 h 3414000"/>
              <a:gd name="connsiteX17" fmla="*/ 10744450 w 12192000"/>
              <a:gd name="connsiteY17" fmla="*/ 2833410 h 3414000"/>
              <a:gd name="connsiteX18" fmla="*/ 10343114 w 12192000"/>
              <a:gd name="connsiteY18" fmla="*/ 2798726 h 3414000"/>
              <a:gd name="connsiteX19" fmla="*/ 10112013 w 12192000"/>
              <a:gd name="connsiteY19" fmla="*/ 2847448 h 3414000"/>
              <a:gd name="connsiteX20" fmla="*/ 9724642 w 12192000"/>
              <a:gd name="connsiteY20" fmla="*/ 2837965 h 3414000"/>
              <a:gd name="connsiteX21" fmla="*/ 8039917 w 12192000"/>
              <a:gd name="connsiteY21" fmla="*/ 2834055 h 3414000"/>
              <a:gd name="connsiteX22" fmla="*/ 6923165 w 12192000"/>
              <a:gd name="connsiteY22" fmla="*/ 2920979 h 3414000"/>
              <a:gd name="connsiteX23" fmla="*/ 3308916 w 12192000"/>
              <a:gd name="connsiteY23" fmla="*/ 3049911 h 3414000"/>
              <a:gd name="connsiteX24" fmla="*/ 2279650 w 12192000"/>
              <a:gd name="connsiteY24" fmla="*/ 3187700 h 3414000"/>
              <a:gd name="connsiteX25" fmla="*/ 2046142 w 12192000"/>
              <a:gd name="connsiteY25" fmla="*/ 3203263 h 3414000"/>
              <a:gd name="connsiteX26" fmla="*/ 1835150 w 12192000"/>
              <a:gd name="connsiteY26" fmla="*/ 3200400 h 3414000"/>
              <a:gd name="connsiteX27" fmla="*/ 1560312 w 12192000"/>
              <a:gd name="connsiteY27" fmla="*/ 3212173 h 3414000"/>
              <a:gd name="connsiteX28" fmla="*/ 1304604 w 12192000"/>
              <a:gd name="connsiteY28" fmla="*/ 3185587 h 3414000"/>
              <a:gd name="connsiteX29" fmla="*/ 1160924 w 12192000"/>
              <a:gd name="connsiteY29" fmla="*/ 3219675 h 3414000"/>
              <a:gd name="connsiteX30" fmla="*/ 909691 w 12192000"/>
              <a:gd name="connsiteY30" fmla="*/ 3216917 h 3414000"/>
              <a:gd name="connsiteX31" fmla="*/ 764022 w 12192000"/>
              <a:gd name="connsiteY31" fmla="*/ 3235844 h 3414000"/>
              <a:gd name="connsiteX32" fmla="*/ 701916 w 12192000"/>
              <a:gd name="connsiteY32" fmla="*/ 3250221 h 3414000"/>
              <a:gd name="connsiteX33" fmla="*/ 408703 w 12192000"/>
              <a:gd name="connsiteY33" fmla="*/ 3323459 h 3414000"/>
              <a:gd name="connsiteX34" fmla="*/ 369867 w 12192000"/>
              <a:gd name="connsiteY34" fmla="*/ 3339093 h 3414000"/>
              <a:gd name="connsiteX35" fmla="*/ 318912 w 12192000"/>
              <a:gd name="connsiteY35" fmla="*/ 3367911 h 3414000"/>
              <a:gd name="connsiteX36" fmla="*/ 119549 w 12192000"/>
              <a:gd name="connsiteY36" fmla="*/ 3404650 h 3414000"/>
              <a:gd name="connsiteX37" fmla="*/ 0 w 12192000"/>
              <a:gd name="connsiteY37" fmla="*/ 3414000 h 3414000"/>
              <a:gd name="connsiteX38" fmla="*/ 0 w 12192000"/>
              <a:gd name="connsiteY38"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55758 w 12192000"/>
              <a:gd name="connsiteY13" fmla="*/ 3091685 h 3414000"/>
              <a:gd name="connsiteX14" fmla="*/ 11200090 w 12192000"/>
              <a:gd name="connsiteY14" fmla="*/ 3038291 h 3414000"/>
              <a:gd name="connsiteX15" fmla="*/ 11053220 w 12192000"/>
              <a:gd name="connsiteY15" fmla="*/ 2918932 h 3414000"/>
              <a:gd name="connsiteX16" fmla="*/ 10939288 w 12192000"/>
              <a:gd name="connsiteY16" fmla="*/ 2855023 h 3414000"/>
              <a:gd name="connsiteX17" fmla="*/ 10744450 w 12192000"/>
              <a:gd name="connsiteY17" fmla="*/ 2833410 h 3414000"/>
              <a:gd name="connsiteX18" fmla="*/ 10343114 w 12192000"/>
              <a:gd name="connsiteY18" fmla="*/ 2798726 h 3414000"/>
              <a:gd name="connsiteX19" fmla="*/ 10094142 w 12192000"/>
              <a:gd name="connsiteY19" fmla="*/ 2817663 h 3414000"/>
              <a:gd name="connsiteX20" fmla="*/ 9724642 w 12192000"/>
              <a:gd name="connsiteY20" fmla="*/ 2837965 h 3414000"/>
              <a:gd name="connsiteX21" fmla="*/ 8039917 w 12192000"/>
              <a:gd name="connsiteY21" fmla="*/ 2834055 h 3414000"/>
              <a:gd name="connsiteX22" fmla="*/ 6923165 w 12192000"/>
              <a:gd name="connsiteY22" fmla="*/ 2920979 h 3414000"/>
              <a:gd name="connsiteX23" fmla="*/ 3308916 w 12192000"/>
              <a:gd name="connsiteY23" fmla="*/ 3049911 h 3414000"/>
              <a:gd name="connsiteX24" fmla="*/ 2279650 w 12192000"/>
              <a:gd name="connsiteY24" fmla="*/ 3187700 h 3414000"/>
              <a:gd name="connsiteX25" fmla="*/ 2046142 w 12192000"/>
              <a:gd name="connsiteY25" fmla="*/ 3203263 h 3414000"/>
              <a:gd name="connsiteX26" fmla="*/ 1835150 w 12192000"/>
              <a:gd name="connsiteY26" fmla="*/ 3200400 h 3414000"/>
              <a:gd name="connsiteX27" fmla="*/ 1560312 w 12192000"/>
              <a:gd name="connsiteY27" fmla="*/ 3212173 h 3414000"/>
              <a:gd name="connsiteX28" fmla="*/ 1304604 w 12192000"/>
              <a:gd name="connsiteY28" fmla="*/ 3185587 h 3414000"/>
              <a:gd name="connsiteX29" fmla="*/ 1160924 w 12192000"/>
              <a:gd name="connsiteY29" fmla="*/ 3219675 h 3414000"/>
              <a:gd name="connsiteX30" fmla="*/ 909691 w 12192000"/>
              <a:gd name="connsiteY30" fmla="*/ 3216917 h 3414000"/>
              <a:gd name="connsiteX31" fmla="*/ 764022 w 12192000"/>
              <a:gd name="connsiteY31" fmla="*/ 3235844 h 3414000"/>
              <a:gd name="connsiteX32" fmla="*/ 701916 w 12192000"/>
              <a:gd name="connsiteY32" fmla="*/ 3250221 h 3414000"/>
              <a:gd name="connsiteX33" fmla="*/ 408703 w 12192000"/>
              <a:gd name="connsiteY33" fmla="*/ 3323459 h 3414000"/>
              <a:gd name="connsiteX34" fmla="*/ 369867 w 12192000"/>
              <a:gd name="connsiteY34" fmla="*/ 3339093 h 3414000"/>
              <a:gd name="connsiteX35" fmla="*/ 318912 w 12192000"/>
              <a:gd name="connsiteY35" fmla="*/ 3367911 h 3414000"/>
              <a:gd name="connsiteX36" fmla="*/ 119549 w 12192000"/>
              <a:gd name="connsiteY36" fmla="*/ 3404650 h 3414000"/>
              <a:gd name="connsiteX37" fmla="*/ 0 w 12192000"/>
              <a:gd name="connsiteY37" fmla="*/ 3414000 h 3414000"/>
              <a:gd name="connsiteX38" fmla="*/ 0 w 12192000"/>
              <a:gd name="connsiteY38"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55758 w 12192000"/>
              <a:gd name="connsiteY13" fmla="*/ 3091685 h 3414000"/>
              <a:gd name="connsiteX14" fmla="*/ 11200090 w 12192000"/>
              <a:gd name="connsiteY14" fmla="*/ 3038291 h 3414000"/>
              <a:gd name="connsiteX15" fmla="*/ 11053220 w 12192000"/>
              <a:gd name="connsiteY15" fmla="*/ 2918932 h 3414000"/>
              <a:gd name="connsiteX16" fmla="*/ 10939288 w 12192000"/>
              <a:gd name="connsiteY16" fmla="*/ 2855023 h 3414000"/>
              <a:gd name="connsiteX17" fmla="*/ 10744450 w 12192000"/>
              <a:gd name="connsiteY17" fmla="*/ 2833410 h 3414000"/>
              <a:gd name="connsiteX18" fmla="*/ 10343114 w 12192000"/>
              <a:gd name="connsiteY18" fmla="*/ 2798726 h 3414000"/>
              <a:gd name="connsiteX19" fmla="*/ 10094142 w 12192000"/>
              <a:gd name="connsiteY19" fmla="*/ 2817663 h 3414000"/>
              <a:gd name="connsiteX20" fmla="*/ 9724642 w 12192000"/>
              <a:gd name="connsiteY20" fmla="*/ 2837965 h 3414000"/>
              <a:gd name="connsiteX21" fmla="*/ 8039917 w 12192000"/>
              <a:gd name="connsiteY21" fmla="*/ 2834055 h 3414000"/>
              <a:gd name="connsiteX22" fmla="*/ 6923165 w 12192000"/>
              <a:gd name="connsiteY22" fmla="*/ 2920979 h 3414000"/>
              <a:gd name="connsiteX23" fmla="*/ 3308916 w 12192000"/>
              <a:gd name="connsiteY23" fmla="*/ 3049911 h 3414000"/>
              <a:gd name="connsiteX24" fmla="*/ 2279650 w 12192000"/>
              <a:gd name="connsiteY24" fmla="*/ 3187700 h 3414000"/>
              <a:gd name="connsiteX25" fmla="*/ 2046142 w 12192000"/>
              <a:gd name="connsiteY25" fmla="*/ 3203263 h 3414000"/>
              <a:gd name="connsiteX26" fmla="*/ 1835150 w 12192000"/>
              <a:gd name="connsiteY26" fmla="*/ 3200400 h 3414000"/>
              <a:gd name="connsiteX27" fmla="*/ 1560312 w 12192000"/>
              <a:gd name="connsiteY27" fmla="*/ 3212173 h 3414000"/>
              <a:gd name="connsiteX28" fmla="*/ 1304604 w 12192000"/>
              <a:gd name="connsiteY28" fmla="*/ 3185587 h 3414000"/>
              <a:gd name="connsiteX29" fmla="*/ 1160924 w 12192000"/>
              <a:gd name="connsiteY29" fmla="*/ 3219675 h 3414000"/>
              <a:gd name="connsiteX30" fmla="*/ 909691 w 12192000"/>
              <a:gd name="connsiteY30" fmla="*/ 3216917 h 3414000"/>
              <a:gd name="connsiteX31" fmla="*/ 764022 w 12192000"/>
              <a:gd name="connsiteY31" fmla="*/ 3235844 h 3414000"/>
              <a:gd name="connsiteX32" fmla="*/ 701916 w 12192000"/>
              <a:gd name="connsiteY32" fmla="*/ 3250221 h 3414000"/>
              <a:gd name="connsiteX33" fmla="*/ 408703 w 12192000"/>
              <a:gd name="connsiteY33" fmla="*/ 3323459 h 3414000"/>
              <a:gd name="connsiteX34" fmla="*/ 369867 w 12192000"/>
              <a:gd name="connsiteY34" fmla="*/ 3339093 h 3414000"/>
              <a:gd name="connsiteX35" fmla="*/ 318912 w 12192000"/>
              <a:gd name="connsiteY35" fmla="*/ 3367911 h 3414000"/>
              <a:gd name="connsiteX36" fmla="*/ 119549 w 12192000"/>
              <a:gd name="connsiteY36" fmla="*/ 3404650 h 3414000"/>
              <a:gd name="connsiteX37" fmla="*/ 0 w 12192000"/>
              <a:gd name="connsiteY37" fmla="*/ 3414000 h 3414000"/>
              <a:gd name="connsiteX38" fmla="*/ 0 w 12192000"/>
              <a:gd name="connsiteY38"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55758 w 12192000"/>
              <a:gd name="connsiteY13" fmla="*/ 3091685 h 3414000"/>
              <a:gd name="connsiteX14" fmla="*/ 11200090 w 12192000"/>
              <a:gd name="connsiteY14" fmla="*/ 3038291 h 3414000"/>
              <a:gd name="connsiteX15" fmla="*/ 11053220 w 12192000"/>
              <a:gd name="connsiteY15" fmla="*/ 2918932 h 3414000"/>
              <a:gd name="connsiteX16" fmla="*/ 10939288 w 12192000"/>
              <a:gd name="connsiteY16" fmla="*/ 2855023 h 3414000"/>
              <a:gd name="connsiteX17" fmla="*/ 10744450 w 12192000"/>
              <a:gd name="connsiteY17" fmla="*/ 2833410 h 3414000"/>
              <a:gd name="connsiteX18" fmla="*/ 10343114 w 12192000"/>
              <a:gd name="connsiteY18" fmla="*/ 2798726 h 3414000"/>
              <a:gd name="connsiteX19" fmla="*/ 10082228 w 12192000"/>
              <a:gd name="connsiteY19" fmla="*/ 2811706 h 3414000"/>
              <a:gd name="connsiteX20" fmla="*/ 9724642 w 12192000"/>
              <a:gd name="connsiteY20" fmla="*/ 2837965 h 3414000"/>
              <a:gd name="connsiteX21" fmla="*/ 8039917 w 12192000"/>
              <a:gd name="connsiteY21" fmla="*/ 2834055 h 3414000"/>
              <a:gd name="connsiteX22" fmla="*/ 6923165 w 12192000"/>
              <a:gd name="connsiteY22" fmla="*/ 2920979 h 3414000"/>
              <a:gd name="connsiteX23" fmla="*/ 3308916 w 12192000"/>
              <a:gd name="connsiteY23" fmla="*/ 3049911 h 3414000"/>
              <a:gd name="connsiteX24" fmla="*/ 2279650 w 12192000"/>
              <a:gd name="connsiteY24" fmla="*/ 3187700 h 3414000"/>
              <a:gd name="connsiteX25" fmla="*/ 2046142 w 12192000"/>
              <a:gd name="connsiteY25" fmla="*/ 3203263 h 3414000"/>
              <a:gd name="connsiteX26" fmla="*/ 1835150 w 12192000"/>
              <a:gd name="connsiteY26" fmla="*/ 3200400 h 3414000"/>
              <a:gd name="connsiteX27" fmla="*/ 1560312 w 12192000"/>
              <a:gd name="connsiteY27" fmla="*/ 3212173 h 3414000"/>
              <a:gd name="connsiteX28" fmla="*/ 1304604 w 12192000"/>
              <a:gd name="connsiteY28" fmla="*/ 3185587 h 3414000"/>
              <a:gd name="connsiteX29" fmla="*/ 1160924 w 12192000"/>
              <a:gd name="connsiteY29" fmla="*/ 3219675 h 3414000"/>
              <a:gd name="connsiteX30" fmla="*/ 909691 w 12192000"/>
              <a:gd name="connsiteY30" fmla="*/ 3216917 h 3414000"/>
              <a:gd name="connsiteX31" fmla="*/ 764022 w 12192000"/>
              <a:gd name="connsiteY31" fmla="*/ 3235844 h 3414000"/>
              <a:gd name="connsiteX32" fmla="*/ 701916 w 12192000"/>
              <a:gd name="connsiteY32" fmla="*/ 3250221 h 3414000"/>
              <a:gd name="connsiteX33" fmla="*/ 408703 w 12192000"/>
              <a:gd name="connsiteY33" fmla="*/ 3323459 h 3414000"/>
              <a:gd name="connsiteX34" fmla="*/ 369867 w 12192000"/>
              <a:gd name="connsiteY34" fmla="*/ 3339093 h 3414000"/>
              <a:gd name="connsiteX35" fmla="*/ 318912 w 12192000"/>
              <a:gd name="connsiteY35" fmla="*/ 3367911 h 3414000"/>
              <a:gd name="connsiteX36" fmla="*/ 119549 w 12192000"/>
              <a:gd name="connsiteY36" fmla="*/ 3404650 h 3414000"/>
              <a:gd name="connsiteX37" fmla="*/ 0 w 12192000"/>
              <a:gd name="connsiteY37" fmla="*/ 3414000 h 3414000"/>
              <a:gd name="connsiteX38" fmla="*/ 0 w 12192000"/>
              <a:gd name="connsiteY38"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55758 w 12192000"/>
              <a:gd name="connsiteY13" fmla="*/ 3091685 h 3414000"/>
              <a:gd name="connsiteX14" fmla="*/ 11200090 w 12192000"/>
              <a:gd name="connsiteY14" fmla="*/ 3038291 h 3414000"/>
              <a:gd name="connsiteX15" fmla="*/ 11053220 w 12192000"/>
              <a:gd name="connsiteY15" fmla="*/ 2918932 h 3414000"/>
              <a:gd name="connsiteX16" fmla="*/ 10939288 w 12192000"/>
              <a:gd name="connsiteY16" fmla="*/ 2855023 h 3414000"/>
              <a:gd name="connsiteX17" fmla="*/ 10744450 w 12192000"/>
              <a:gd name="connsiteY17" fmla="*/ 2833410 h 3414000"/>
              <a:gd name="connsiteX18" fmla="*/ 10343114 w 12192000"/>
              <a:gd name="connsiteY18" fmla="*/ 2798726 h 3414000"/>
              <a:gd name="connsiteX19" fmla="*/ 10082228 w 12192000"/>
              <a:gd name="connsiteY19" fmla="*/ 2811706 h 3414000"/>
              <a:gd name="connsiteX20" fmla="*/ 9724642 w 12192000"/>
              <a:gd name="connsiteY20" fmla="*/ 2837965 h 3414000"/>
              <a:gd name="connsiteX21" fmla="*/ 8039917 w 12192000"/>
              <a:gd name="connsiteY21" fmla="*/ 2834055 h 3414000"/>
              <a:gd name="connsiteX22" fmla="*/ 6923165 w 12192000"/>
              <a:gd name="connsiteY22" fmla="*/ 2920979 h 3414000"/>
              <a:gd name="connsiteX23" fmla="*/ 3308916 w 12192000"/>
              <a:gd name="connsiteY23" fmla="*/ 3049911 h 3414000"/>
              <a:gd name="connsiteX24" fmla="*/ 2279650 w 12192000"/>
              <a:gd name="connsiteY24" fmla="*/ 3187700 h 3414000"/>
              <a:gd name="connsiteX25" fmla="*/ 2046142 w 12192000"/>
              <a:gd name="connsiteY25" fmla="*/ 3203263 h 3414000"/>
              <a:gd name="connsiteX26" fmla="*/ 1835150 w 12192000"/>
              <a:gd name="connsiteY26" fmla="*/ 3200400 h 3414000"/>
              <a:gd name="connsiteX27" fmla="*/ 1560312 w 12192000"/>
              <a:gd name="connsiteY27" fmla="*/ 3212173 h 3414000"/>
              <a:gd name="connsiteX28" fmla="*/ 1304604 w 12192000"/>
              <a:gd name="connsiteY28" fmla="*/ 3185587 h 3414000"/>
              <a:gd name="connsiteX29" fmla="*/ 1160924 w 12192000"/>
              <a:gd name="connsiteY29" fmla="*/ 3219675 h 3414000"/>
              <a:gd name="connsiteX30" fmla="*/ 909691 w 12192000"/>
              <a:gd name="connsiteY30" fmla="*/ 3216917 h 3414000"/>
              <a:gd name="connsiteX31" fmla="*/ 764022 w 12192000"/>
              <a:gd name="connsiteY31" fmla="*/ 3235844 h 3414000"/>
              <a:gd name="connsiteX32" fmla="*/ 701916 w 12192000"/>
              <a:gd name="connsiteY32" fmla="*/ 3250221 h 3414000"/>
              <a:gd name="connsiteX33" fmla="*/ 408703 w 12192000"/>
              <a:gd name="connsiteY33" fmla="*/ 3323459 h 3414000"/>
              <a:gd name="connsiteX34" fmla="*/ 369867 w 12192000"/>
              <a:gd name="connsiteY34" fmla="*/ 3339093 h 3414000"/>
              <a:gd name="connsiteX35" fmla="*/ 318912 w 12192000"/>
              <a:gd name="connsiteY35" fmla="*/ 3367911 h 3414000"/>
              <a:gd name="connsiteX36" fmla="*/ 119549 w 12192000"/>
              <a:gd name="connsiteY36" fmla="*/ 3404650 h 3414000"/>
              <a:gd name="connsiteX37" fmla="*/ 0 w 12192000"/>
              <a:gd name="connsiteY37" fmla="*/ 3414000 h 3414000"/>
              <a:gd name="connsiteX38" fmla="*/ 0 w 12192000"/>
              <a:gd name="connsiteY38"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55758 w 12192000"/>
              <a:gd name="connsiteY13" fmla="*/ 3091685 h 3414000"/>
              <a:gd name="connsiteX14" fmla="*/ 11200090 w 12192000"/>
              <a:gd name="connsiteY14" fmla="*/ 3038291 h 3414000"/>
              <a:gd name="connsiteX15" fmla="*/ 11053220 w 12192000"/>
              <a:gd name="connsiteY15" fmla="*/ 2918932 h 3414000"/>
              <a:gd name="connsiteX16" fmla="*/ 10939288 w 12192000"/>
              <a:gd name="connsiteY16" fmla="*/ 2855023 h 3414000"/>
              <a:gd name="connsiteX17" fmla="*/ 10744450 w 12192000"/>
              <a:gd name="connsiteY17" fmla="*/ 2833410 h 3414000"/>
              <a:gd name="connsiteX18" fmla="*/ 10343114 w 12192000"/>
              <a:gd name="connsiteY18" fmla="*/ 2798726 h 3414000"/>
              <a:gd name="connsiteX19" fmla="*/ 10082228 w 12192000"/>
              <a:gd name="connsiteY19" fmla="*/ 2811706 h 3414000"/>
              <a:gd name="connsiteX20" fmla="*/ 9724642 w 12192000"/>
              <a:gd name="connsiteY20" fmla="*/ 2837965 h 3414000"/>
              <a:gd name="connsiteX21" fmla="*/ 8039917 w 12192000"/>
              <a:gd name="connsiteY21" fmla="*/ 2834055 h 3414000"/>
              <a:gd name="connsiteX22" fmla="*/ 6923165 w 12192000"/>
              <a:gd name="connsiteY22" fmla="*/ 2920979 h 3414000"/>
              <a:gd name="connsiteX23" fmla="*/ 3308916 w 12192000"/>
              <a:gd name="connsiteY23" fmla="*/ 3049911 h 3414000"/>
              <a:gd name="connsiteX24" fmla="*/ 2279650 w 12192000"/>
              <a:gd name="connsiteY24" fmla="*/ 3187700 h 3414000"/>
              <a:gd name="connsiteX25" fmla="*/ 2046142 w 12192000"/>
              <a:gd name="connsiteY25" fmla="*/ 3203263 h 3414000"/>
              <a:gd name="connsiteX26" fmla="*/ 1835150 w 12192000"/>
              <a:gd name="connsiteY26" fmla="*/ 3200400 h 3414000"/>
              <a:gd name="connsiteX27" fmla="*/ 1560312 w 12192000"/>
              <a:gd name="connsiteY27" fmla="*/ 3212173 h 3414000"/>
              <a:gd name="connsiteX28" fmla="*/ 1304604 w 12192000"/>
              <a:gd name="connsiteY28" fmla="*/ 3185587 h 3414000"/>
              <a:gd name="connsiteX29" fmla="*/ 1160924 w 12192000"/>
              <a:gd name="connsiteY29" fmla="*/ 3219675 h 3414000"/>
              <a:gd name="connsiteX30" fmla="*/ 909691 w 12192000"/>
              <a:gd name="connsiteY30" fmla="*/ 3216917 h 3414000"/>
              <a:gd name="connsiteX31" fmla="*/ 764022 w 12192000"/>
              <a:gd name="connsiteY31" fmla="*/ 3235844 h 3414000"/>
              <a:gd name="connsiteX32" fmla="*/ 701916 w 12192000"/>
              <a:gd name="connsiteY32" fmla="*/ 3250221 h 3414000"/>
              <a:gd name="connsiteX33" fmla="*/ 408703 w 12192000"/>
              <a:gd name="connsiteY33" fmla="*/ 3323459 h 3414000"/>
              <a:gd name="connsiteX34" fmla="*/ 369867 w 12192000"/>
              <a:gd name="connsiteY34" fmla="*/ 3339093 h 3414000"/>
              <a:gd name="connsiteX35" fmla="*/ 318912 w 12192000"/>
              <a:gd name="connsiteY35" fmla="*/ 3367911 h 3414000"/>
              <a:gd name="connsiteX36" fmla="*/ 119549 w 12192000"/>
              <a:gd name="connsiteY36" fmla="*/ 3404650 h 3414000"/>
              <a:gd name="connsiteX37" fmla="*/ 0 w 12192000"/>
              <a:gd name="connsiteY37" fmla="*/ 3414000 h 3414000"/>
              <a:gd name="connsiteX38" fmla="*/ 0 w 12192000"/>
              <a:gd name="connsiteY38"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55758 w 12192000"/>
              <a:gd name="connsiteY13" fmla="*/ 3091685 h 3414000"/>
              <a:gd name="connsiteX14" fmla="*/ 11200090 w 12192000"/>
              <a:gd name="connsiteY14" fmla="*/ 3038291 h 3414000"/>
              <a:gd name="connsiteX15" fmla="*/ 11053220 w 12192000"/>
              <a:gd name="connsiteY15" fmla="*/ 2918932 h 3414000"/>
              <a:gd name="connsiteX16" fmla="*/ 10939288 w 12192000"/>
              <a:gd name="connsiteY16" fmla="*/ 2855023 h 3414000"/>
              <a:gd name="connsiteX17" fmla="*/ 10744450 w 12192000"/>
              <a:gd name="connsiteY17" fmla="*/ 2833410 h 3414000"/>
              <a:gd name="connsiteX18" fmla="*/ 10343114 w 12192000"/>
              <a:gd name="connsiteY18" fmla="*/ 2798726 h 3414000"/>
              <a:gd name="connsiteX19" fmla="*/ 10082228 w 12192000"/>
              <a:gd name="connsiteY19" fmla="*/ 2811706 h 3414000"/>
              <a:gd name="connsiteX20" fmla="*/ 9724642 w 12192000"/>
              <a:gd name="connsiteY20" fmla="*/ 2837965 h 3414000"/>
              <a:gd name="connsiteX21" fmla="*/ 8039917 w 12192000"/>
              <a:gd name="connsiteY21" fmla="*/ 2834055 h 3414000"/>
              <a:gd name="connsiteX22" fmla="*/ 6923165 w 12192000"/>
              <a:gd name="connsiteY22" fmla="*/ 2920979 h 3414000"/>
              <a:gd name="connsiteX23" fmla="*/ 3308916 w 12192000"/>
              <a:gd name="connsiteY23" fmla="*/ 3049911 h 3414000"/>
              <a:gd name="connsiteX24" fmla="*/ 2279650 w 12192000"/>
              <a:gd name="connsiteY24" fmla="*/ 3187700 h 3414000"/>
              <a:gd name="connsiteX25" fmla="*/ 2046142 w 12192000"/>
              <a:gd name="connsiteY25" fmla="*/ 3203263 h 3414000"/>
              <a:gd name="connsiteX26" fmla="*/ 1835150 w 12192000"/>
              <a:gd name="connsiteY26" fmla="*/ 3200400 h 3414000"/>
              <a:gd name="connsiteX27" fmla="*/ 1560312 w 12192000"/>
              <a:gd name="connsiteY27" fmla="*/ 3212173 h 3414000"/>
              <a:gd name="connsiteX28" fmla="*/ 1304604 w 12192000"/>
              <a:gd name="connsiteY28" fmla="*/ 3185587 h 3414000"/>
              <a:gd name="connsiteX29" fmla="*/ 1160924 w 12192000"/>
              <a:gd name="connsiteY29" fmla="*/ 3219675 h 3414000"/>
              <a:gd name="connsiteX30" fmla="*/ 909691 w 12192000"/>
              <a:gd name="connsiteY30" fmla="*/ 3216917 h 3414000"/>
              <a:gd name="connsiteX31" fmla="*/ 764022 w 12192000"/>
              <a:gd name="connsiteY31" fmla="*/ 3235844 h 3414000"/>
              <a:gd name="connsiteX32" fmla="*/ 701916 w 12192000"/>
              <a:gd name="connsiteY32" fmla="*/ 3250221 h 3414000"/>
              <a:gd name="connsiteX33" fmla="*/ 408703 w 12192000"/>
              <a:gd name="connsiteY33" fmla="*/ 3323459 h 3414000"/>
              <a:gd name="connsiteX34" fmla="*/ 369867 w 12192000"/>
              <a:gd name="connsiteY34" fmla="*/ 3339093 h 3414000"/>
              <a:gd name="connsiteX35" fmla="*/ 318912 w 12192000"/>
              <a:gd name="connsiteY35" fmla="*/ 3367911 h 3414000"/>
              <a:gd name="connsiteX36" fmla="*/ 119549 w 12192000"/>
              <a:gd name="connsiteY36" fmla="*/ 3404650 h 3414000"/>
              <a:gd name="connsiteX37" fmla="*/ 0 w 12192000"/>
              <a:gd name="connsiteY37" fmla="*/ 3414000 h 3414000"/>
              <a:gd name="connsiteX38" fmla="*/ 0 w 12192000"/>
              <a:gd name="connsiteY38" fmla="*/ 0 h 341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192000" h="3414000">
                <a:moveTo>
                  <a:pt x="0" y="0"/>
                </a:moveTo>
                <a:lnTo>
                  <a:pt x="12192000" y="0"/>
                </a:lnTo>
                <a:lnTo>
                  <a:pt x="12192000" y="3363677"/>
                </a:lnTo>
                <a:lnTo>
                  <a:pt x="12141171" y="3348643"/>
                </a:lnTo>
                <a:cubicBezTo>
                  <a:pt x="12130340" y="3352656"/>
                  <a:pt x="12120137" y="3342208"/>
                  <a:pt x="12096804" y="3337419"/>
                </a:cubicBezTo>
                <a:cubicBezTo>
                  <a:pt x="12073471" y="3332630"/>
                  <a:pt x="12025984" y="3353421"/>
                  <a:pt x="12001172" y="3319906"/>
                </a:cubicBezTo>
                <a:cubicBezTo>
                  <a:pt x="11931984" y="3317322"/>
                  <a:pt x="11987030" y="3316977"/>
                  <a:pt x="11929171" y="3326226"/>
                </a:cubicBezTo>
                <a:cubicBezTo>
                  <a:pt x="11931062" y="3332410"/>
                  <a:pt x="11821861" y="3285262"/>
                  <a:pt x="11820782" y="3289139"/>
                </a:cubicBezTo>
                <a:lnTo>
                  <a:pt x="11760586" y="3251827"/>
                </a:lnTo>
                <a:cubicBezTo>
                  <a:pt x="11725035" y="3246909"/>
                  <a:pt x="11677570" y="3253905"/>
                  <a:pt x="11653933" y="3237073"/>
                </a:cubicBezTo>
                <a:cubicBezTo>
                  <a:pt x="11648284" y="3237361"/>
                  <a:pt x="11597503" y="3198993"/>
                  <a:pt x="11577355" y="3211512"/>
                </a:cubicBezTo>
                <a:cubicBezTo>
                  <a:pt x="11529762" y="3203503"/>
                  <a:pt x="11537361" y="3169633"/>
                  <a:pt x="11462173" y="3157413"/>
                </a:cubicBezTo>
                <a:cubicBezTo>
                  <a:pt x="11410782" y="3145332"/>
                  <a:pt x="11394963" y="3124923"/>
                  <a:pt x="11336983" y="3096805"/>
                </a:cubicBezTo>
                <a:cubicBezTo>
                  <a:pt x="11307545" y="3084857"/>
                  <a:pt x="11278574" y="3101437"/>
                  <a:pt x="11255758" y="3091685"/>
                </a:cubicBezTo>
                <a:cubicBezTo>
                  <a:pt x="11232943" y="3081933"/>
                  <a:pt x="11238810" y="3066090"/>
                  <a:pt x="11200090" y="3038291"/>
                </a:cubicBezTo>
                <a:cubicBezTo>
                  <a:pt x="11153789" y="3006660"/>
                  <a:pt x="11084773" y="2967348"/>
                  <a:pt x="11053220" y="2918932"/>
                </a:cubicBezTo>
                <a:cubicBezTo>
                  <a:pt x="11009753" y="2888387"/>
                  <a:pt x="10991742" y="2867291"/>
                  <a:pt x="10939288" y="2855023"/>
                </a:cubicBezTo>
                <a:cubicBezTo>
                  <a:pt x="10775958" y="2834655"/>
                  <a:pt x="10755286" y="2847290"/>
                  <a:pt x="10744450" y="2833410"/>
                </a:cubicBezTo>
                <a:cubicBezTo>
                  <a:pt x="10732967" y="2835610"/>
                  <a:pt x="10488076" y="2783584"/>
                  <a:pt x="10343114" y="2798726"/>
                </a:cubicBezTo>
                <a:cubicBezTo>
                  <a:pt x="10237708" y="2801066"/>
                  <a:pt x="10137651" y="2840908"/>
                  <a:pt x="10082228" y="2811706"/>
                </a:cubicBezTo>
                <a:cubicBezTo>
                  <a:pt x="10002977" y="2836117"/>
                  <a:pt x="10065027" y="2834240"/>
                  <a:pt x="9724642" y="2837965"/>
                </a:cubicBezTo>
                <a:cubicBezTo>
                  <a:pt x="9384257" y="2841690"/>
                  <a:pt x="8208254" y="2743821"/>
                  <a:pt x="8039917" y="2834055"/>
                </a:cubicBezTo>
                <a:cubicBezTo>
                  <a:pt x="7683020" y="2867979"/>
                  <a:pt x="7380768" y="2943417"/>
                  <a:pt x="6923165" y="2920979"/>
                </a:cubicBezTo>
                <a:cubicBezTo>
                  <a:pt x="5970797" y="2826377"/>
                  <a:pt x="4381148" y="3024063"/>
                  <a:pt x="3308916" y="3049911"/>
                </a:cubicBezTo>
                <a:cubicBezTo>
                  <a:pt x="2539230" y="3090131"/>
                  <a:pt x="2490112" y="3162141"/>
                  <a:pt x="2279650" y="3187700"/>
                </a:cubicBezTo>
                <a:cubicBezTo>
                  <a:pt x="2069188" y="3213259"/>
                  <a:pt x="2113875" y="3207496"/>
                  <a:pt x="2046142" y="3203263"/>
                </a:cubicBezTo>
                <a:cubicBezTo>
                  <a:pt x="1978409" y="3199030"/>
                  <a:pt x="1916122" y="3198915"/>
                  <a:pt x="1835150" y="3200400"/>
                </a:cubicBezTo>
                <a:cubicBezTo>
                  <a:pt x="1728778" y="3151085"/>
                  <a:pt x="1655086" y="3208292"/>
                  <a:pt x="1560312" y="3212173"/>
                </a:cubicBezTo>
                <a:cubicBezTo>
                  <a:pt x="1488788" y="3201117"/>
                  <a:pt x="1381396" y="3228826"/>
                  <a:pt x="1304604" y="3185587"/>
                </a:cubicBezTo>
                <a:cubicBezTo>
                  <a:pt x="1214758" y="3240983"/>
                  <a:pt x="1240861" y="3204815"/>
                  <a:pt x="1160924" y="3219675"/>
                </a:cubicBezTo>
                <a:cubicBezTo>
                  <a:pt x="1120940" y="3215838"/>
                  <a:pt x="1029088" y="3185515"/>
                  <a:pt x="909691" y="3216917"/>
                </a:cubicBezTo>
                <a:cubicBezTo>
                  <a:pt x="894584" y="3261614"/>
                  <a:pt x="794971" y="3221232"/>
                  <a:pt x="764022" y="3235844"/>
                </a:cubicBezTo>
                <a:cubicBezTo>
                  <a:pt x="713144" y="3261930"/>
                  <a:pt x="769147" y="3237497"/>
                  <a:pt x="701916" y="3250221"/>
                </a:cubicBezTo>
                <a:cubicBezTo>
                  <a:pt x="644189" y="3215026"/>
                  <a:pt x="469866" y="3373155"/>
                  <a:pt x="408703" y="3323459"/>
                </a:cubicBezTo>
                <a:cubicBezTo>
                  <a:pt x="401506" y="3343302"/>
                  <a:pt x="389128" y="3337529"/>
                  <a:pt x="369867" y="3339093"/>
                </a:cubicBezTo>
                <a:cubicBezTo>
                  <a:pt x="365490" y="3372373"/>
                  <a:pt x="330308" y="3346613"/>
                  <a:pt x="318912" y="3367911"/>
                </a:cubicBezTo>
                <a:cubicBezTo>
                  <a:pt x="256532" y="3381125"/>
                  <a:pt x="186613" y="3396059"/>
                  <a:pt x="119549" y="3404650"/>
                </a:cubicBezTo>
                <a:lnTo>
                  <a:pt x="0" y="3414000"/>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A89F505-62B2-EF1D-0826-278FA9C66F78}"/>
              </a:ext>
            </a:extLst>
          </p:cNvPr>
          <p:cNvSpPr>
            <a:spLocks noGrp="1"/>
          </p:cNvSpPr>
          <p:nvPr>
            <p:ph type="title"/>
          </p:nvPr>
        </p:nvSpPr>
        <p:spPr>
          <a:xfrm>
            <a:off x="1344707" y="496608"/>
            <a:ext cx="9484658" cy="883539"/>
          </a:xfrm>
        </p:spPr>
        <p:txBody>
          <a:bodyPr>
            <a:normAutofit/>
          </a:bodyPr>
          <a:lstStyle/>
          <a:p>
            <a:pPr algn="ctr"/>
            <a:r>
              <a:rPr lang="en-US"/>
              <a:t>Shifting Focus to External Challenges</a:t>
            </a:r>
            <a:endParaRPr lang="en-ZA"/>
          </a:p>
        </p:txBody>
      </p:sp>
      <p:sp>
        <p:nvSpPr>
          <p:cNvPr id="28" name="Freeform: Shape 27">
            <a:extLst>
              <a:ext uri="{FF2B5EF4-FFF2-40B4-BE49-F238E27FC236}">
                <a16:creationId xmlns:a16="http://schemas.microsoft.com/office/drawing/2014/main" id="{06E31665-19A0-4E95-B134-2ED00D249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287" y="1765626"/>
            <a:ext cx="2624177" cy="2150270"/>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Rectangle 6">
            <a:extLst>
              <a:ext uri="{FF2B5EF4-FFF2-40B4-BE49-F238E27FC236}">
                <a16:creationId xmlns:a16="http://schemas.microsoft.com/office/drawing/2014/main" id="{28C04451-D4E5-4637-BE23-6DEB9B45A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5705" y="1599586"/>
            <a:ext cx="1027015" cy="258262"/>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99E39C1-481B-1AED-86B3-DB7770F2ECCC}"/>
              </a:ext>
            </a:extLst>
          </p:cNvPr>
          <p:cNvPicPr>
            <a:picLocks noChangeAspect="1"/>
          </p:cNvPicPr>
          <p:nvPr/>
        </p:nvPicPr>
        <p:blipFill>
          <a:blip r:embed="rId3"/>
          <a:stretch>
            <a:fillRect/>
          </a:stretch>
        </p:blipFill>
        <p:spPr>
          <a:xfrm>
            <a:off x="788150" y="2134637"/>
            <a:ext cx="2258451" cy="1407555"/>
          </a:xfrm>
          <a:prstGeom prst="rect">
            <a:avLst/>
          </a:prstGeom>
        </p:spPr>
      </p:pic>
      <p:sp>
        <p:nvSpPr>
          <p:cNvPr id="32" name="Freeform: Shape 31">
            <a:extLst>
              <a:ext uri="{FF2B5EF4-FFF2-40B4-BE49-F238E27FC236}">
                <a16:creationId xmlns:a16="http://schemas.microsoft.com/office/drawing/2014/main" id="{F456B73C-536A-4A93-A98E-D64531295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4454" y="1765625"/>
            <a:ext cx="2624328" cy="2150270"/>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 name="Picture 9">
            <a:extLst>
              <a:ext uri="{FF2B5EF4-FFF2-40B4-BE49-F238E27FC236}">
                <a16:creationId xmlns:a16="http://schemas.microsoft.com/office/drawing/2014/main" id="{96651134-75F8-1636-68A3-9B4D1055B3D9}"/>
              </a:ext>
            </a:extLst>
          </p:cNvPr>
          <p:cNvPicPr>
            <a:picLocks noChangeAspect="1"/>
          </p:cNvPicPr>
          <p:nvPr/>
        </p:nvPicPr>
        <p:blipFill rotWithShape="1">
          <a:blip r:embed="rId4"/>
          <a:srcRect r="35240"/>
          <a:stretch/>
        </p:blipFill>
        <p:spPr>
          <a:xfrm>
            <a:off x="3567334" y="2389386"/>
            <a:ext cx="2258568" cy="898056"/>
          </a:xfrm>
          <a:prstGeom prst="rect">
            <a:avLst/>
          </a:prstGeom>
        </p:spPr>
      </p:pic>
      <p:sp>
        <p:nvSpPr>
          <p:cNvPr id="34" name="Freeform: Shape 33">
            <a:extLst>
              <a:ext uri="{FF2B5EF4-FFF2-40B4-BE49-F238E27FC236}">
                <a16:creationId xmlns:a16="http://schemas.microsoft.com/office/drawing/2014/main" id="{7E099ED9-A734-430F-BD23-B635E6BC9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8946" y="1765625"/>
            <a:ext cx="2624328" cy="2150270"/>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Picture 5">
            <a:extLst>
              <a:ext uri="{FF2B5EF4-FFF2-40B4-BE49-F238E27FC236}">
                <a16:creationId xmlns:a16="http://schemas.microsoft.com/office/drawing/2014/main" id="{14E82BBB-B3C4-C749-28EF-ED9D7E181918}"/>
              </a:ext>
            </a:extLst>
          </p:cNvPr>
          <p:cNvPicPr>
            <a:picLocks noChangeAspect="1"/>
          </p:cNvPicPr>
          <p:nvPr/>
        </p:nvPicPr>
        <p:blipFill>
          <a:blip r:embed="rId5"/>
          <a:stretch>
            <a:fillRect/>
          </a:stretch>
        </p:blipFill>
        <p:spPr>
          <a:xfrm>
            <a:off x="6371843" y="2158499"/>
            <a:ext cx="2258568" cy="1359829"/>
          </a:xfrm>
          <a:prstGeom prst="rect">
            <a:avLst/>
          </a:prstGeom>
        </p:spPr>
      </p:pic>
      <p:sp>
        <p:nvSpPr>
          <p:cNvPr id="36" name="Freeform: Shape 35">
            <a:extLst>
              <a:ext uri="{FF2B5EF4-FFF2-40B4-BE49-F238E27FC236}">
                <a16:creationId xmlns:a16="http://schemas.microsoft.com/office/drawing/2014/main" id="{8123F86D-9EA2-4948-8D9A-1FFD4DD4B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62385" y="1765626"/>
            <a:ext cx="2624328" cy="2150270"/>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8" name="Rectangle 6">
            <a:extLst>
              <a:ext uri="{FF2B5EF4-FFF2-40B4-BE49-F238E27FC236}">
                <a16:creationId xmlns:a16="http://schemas.microsoft.com/office/drawing/2014/main" id="{201F16FD-5C30-46D8-A7DE-FA937A2F2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341704" y="2793223"/>
            <a:ext cx="1027015" cy="258262"/>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41924728-837B-E040-3837-9E7009F6AC23}"/>
              </a:ext>
            </a:extLst>
          </p:cNvPr>
          <p:cNvPicPr>
            <a:picLocks noChangeAspect="1"/>
          </p:cNvPicPr>
          <p:nvPr/>
        </p:nvPicPr>
        <p:blipFill>
          <a:blip r:embed="rId6"/>
          <a:stretch>
            <a:fillRect/>
          </a:stretch>
        </p:blipFill>
        <p:spPr>
          <a:xfrm>
            <a:off x="9145282" y="2229487"/>
            <a:ext cx="2258568" cy="1217855"/>
          </a:xfrm>
          <a:prstGeom prst="rect">
            <a:avLst/>
          </a:prstGeom>
        </p:spPr>
      </p:pic>
      <p:sp>
        <p:nvSpPr>
          <p:cNvPr id="3" name="Content Placeholder 2">
            <a:extLst>
              <a:ext uri="{FF2B5EF4-FFF2-40B4-BE49-F238E27FC236}">
                <a16:creationId xmlns:a16="http://schemas.microsoft.com/office/drawing/2014/main" id="{587561A2-583A-5190-0497-DAABB49AEE04}"/>
              </a:ext>
            </a:extLst>
          </p:cNvPr>
          <p:cNvSpPr>
            <a:spLocks noGrp="1"/>
          </p:cNvSpPr>
          <p:nvPr>
            <p:ph idx="1"/>
          </p:nvPr>
        </p:nvSpPr>
        <p:spPr>
          <a:xfrm>
            <a:off x="2210937" y="4228916"/>
            <a:ext cx="7781672" cy="2060485"/>
          </a:xfrm>
        </p:spPr>
        <p:txBody>
          <a:bodyPr anchor="ctr">
            <a:normAutofit/>
          </a:bodyPr>
          <a:lstStyle/>
          <a:p>
            <a:pPr algn="ctr"/>
            <a:r>
              <a:rPr lang="en-US" sz="1300"/>
              <a:t>The challenges facing higher education today extend far beyond the confines of campus walls. Political decisions and economic policies can drastically alter funding models and student demographics. Globalization not only facilitates a more interconnected world but also brings competition and opportunities for collaboration. Environmental concerns, such as climate change, necessitate a rethinking of campus operations and curricula to prepare students for a sustainable future.</a:t>
            </a:r>
          </a:p>
          <a:p>
            <a:pPr algn="ctr"/>
            <a:r>
              <a:rPr lang="en-US" sz="1300"/>
              <a:t>Case Examples of Disruption </a:t>
            </a:r>
          </a:p>
          <a:p>
            <a:pPr lvl="1" algn="ctr"/>
            <a:r>
              <a:rPr lang="en-US" sz="1300"/>
              <a:t>Recent history provides stark examples of how external pressures can disrupt higher education:</a:t>
            </a:r>
          </a:p>
          <a:p>
            <a:pPr lvl="2" algn="ctr"/>
            <a:r>
              <a:rPr lang="en-US" sz="1300"/>
              <a:t>#FeesMustFall </a:t>
            </a:r>
          </a:p>
          <a:p>
            <a:pPr lvl="2" algn="ctr"/>
            <a:r>
              <a:rPr lang="en-US" sz="1300"/>
              <a:t>#Covid-19</a:t>
            </a:r>
          </a:p>
          <a:p>
            <a:pPr algn="ctr"/>
            <a:endParaRPr lang="en-ZA" sz="1300"/>
          </a:p>
        </p:txBody>
      </p:sp>
      <p:pic>
        <p:nvPicPr>
          <p:cNvPr id="12" name="Picture 11" descr="A black and white logo&#10;&#10;Description automatically generated">
            <a:extLst>
              <a:ext uri="{FF2B5EF4-FFF2-40B4-BE49-F238E27FC236}">
                <a16:creationId xmlns:a16="http://schemas.microsoft.com/office/drawing/2014/main" id="{9DCC0185-563D-44D9-7140-FD9CD7A8D977}"/>
              </a:ext>
            </a:extLst>
          </p:cNvPr>
          <p:cNvPicPr>
            <a:picLocks noChangeAspect="1"/>
          </p:cNvPicPr>
          <p:nvPr/>
        </p:nvPicPr>
        <p:blipFill rotWithShape="1">
          <a:blip r:embed="rId7">
            <a:extLst>
              <a:ext uri="{28A0092B-C50C-407E-A947-70E740481C1C}">
                <a14:useLocalDpi xmlns:a14="http://schemas.microsoft.com/office/drawing/2010/main" val="0"/>
              </a:ext>
            </a:extLst>
          </a:blip>
          <a:srcRect t="27146" b="24713"/>
          <a:stretch/>
        </p:blipFill>
        <p:spPr>
          <a:xfrm>
            <a:off x="11077903" y="6264295"/>
            <a:ext cx="908400" cy="437310"/>
          </a:xfrm>
          <a:prstGeom prst="rect">
            <a:avLst/>
          </a:prstGeom>
        </p:spPr>
      </p:pic>
    </p:spTree>
    <p:extLst>
      <p:ext uri="{BB962C8B-B14F-4D97-AF65-F5344CB8AC3E}">
        <p14:creationId xmlns:p14="http://schemas.microsoft.com/office/powerpoint/2010/main" val="1509112310"/>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39302A"/>
      </a:dk2>
      <a:lt2>
        <a:srgbClr val="E5DEDB"/>
      </a:lt2>
      <a:accent1>
        <a:srgbClr val="FFCA08"/>
      </a:accent1>
      <a:accent2>
        <a:srgbClr val="FFFF00"/>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4249</TotalTime>
  <Words>3044</Words>
  <Application>Microsoft Office PowerPoint</Application>
  <PresentationFormat>Widescreen</PresentationFormat>
  <Paragraphs>159</Paragraphs>
  <Slides>25</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Symbol</vt:lpstr>
      <vt:lpstr>Tahoma</vt:lpstr>
      <vt:lpstr>Office Theme</vt:lpstr>
      <vt:lpstr>Unleashing the Power of Data for Operational Excellence: Navigating Efficient Data Utilisation in Higher Education</vt:lpstr>
      <vt:lpstr>Presentation Outline</vt:lpstr>
      <vt:lpstr>Background</vt:lpstr>
      <vt:lpstr>The Evolving Landscape of Higher Education</vt:lpstr>
      <vt:lpstr>The Traditional Challenges </vt:lpstr>
      <vt:lpstr>“The system as a whole has managed to navigate two decades of fundamental transition, unparalleled growth, extensive restructuring, funding constraints, greater reporting and compliance demands from an increasingly complex regulatory system, leadership challenges, governance concerns, student protests and more. It has demonstrated its robustness under extreme pressure and is arguably the strongest sector of the South African education system as a whole.”</vt:lpstr>
      <vt:lpstr>Emergence of External Pressures</vt:lpstr>
      <vt:lpstr>Understanding the VUCA Environment in the context of Higher Education</vt:lpstr>
      <vt:lpstr>Shifting Focus to External Challenges</vt:lpstr>
      <vt:lpstr>The Shift Towards Contextual Intelligence</vt:lpstr>
      <vt:lpstr>The Shift Towards Contextual Intelligence</vt:lpstr>
      <vt:lpstr>PowerPoint Presentation</vt:lpstr>
      <vt:lpstr>PowerPoint Presentation</vt:lpstr>
      <vt:lpstr>The Role of Contextual Intelligence in Addressing External Pressures</vt:lpstr>
      <vt:lpstr>Contextual Intelligence in Action</vt:lpstr>
      <vt:lpstr>Data-Driven Strategies for Operational Excellence</vt:lpstr>
      <vt:lpstr>Challenges and Considerations</vt:lpstr>
      <vt:lpstr>Navigating External Pressures with Data</vt:lpstr>
      <vt:lpstr>PowerPoint Presentation</vt:lpstr>
      <vt:lpstr>Preparing for the Unknown: Data Systems for Future Challenges</vt:lpstr>
      <vt:lpstr>PowerPoint Presentation</vt:lpstr>
      <vt:lpstr>PowerPoint Presentation</vt:lpstr>
      <vt:lpstr>Conclusion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Unleashing the Power of Data for Operational Excellence: Navigating Efficient Data Utilization in Higher Education</dc:title>
  <dc:creator>Louis Mapatagane</dc:creator>
  <cp:lastModifiedBy>Louis Mapatagane</cp:lastModifiedBy>
  <cp:revision>23</cp:revision>
  <dcterms:created xsi:type="dcterms:W3CDTF">2024-02-29T13:37:52Z</dcterms:created>
  <dcterms:modified xsi:type="dcterms:W3CDTF">2024-03-06T06:19:26Z</dcterms:modified>
</cp:coreProperties>
</file>